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8" r:id="rId1"/>
  </p:sldMasterIdLst>
  <p:notesMasterIdLst>
    <p:notesMasterId r:id="rId23"/>
  </p:notesMasterIdLst>
  <p:sldIdLst>
    <p:sldId id="257" r:id="rId2"/>
    <p:sldId id="258" r:id="rId3"/>
    <p:sldId id="285" r:id="rId4"/>
    <p:sldId id="286" r:id="rId5"/>
    <p:sldId id="287" r:id="rId6"/>
    <p:sldId id="261" r:id="rId7"/>
    <p:sldId id="262" r:id="rId8"/>
    <p:sldId id="263" r:id="rId9"/>
    <p:sldId id="278" r:id="rId10"/>
    <p:sldId id="264" r:id="rId11"/>
    <p:sldId id="279" r:id="rId12"/>
    <p:sldId id="265" r:id="rId13"/>
    <p:sldId id="266" r:id="rId14"/>
    <p:sldId id="280" r:id="rId15"/>
    <p:sldId id="281" r:id="rId16"/>
    <p:sldId id="282" r:id="rId17"/>
    <p:sldId id="283" r:id="rId18"/>
    <p:sldId id="284" r:id="rId19"/>
    <p:sldId id="273" r:id="rId20"/>
    <p:sldId id="274" r:id="rId21"/>
    <p:sldId id="27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3 AmpleSoft Bold" panose="020B0604020202020204" charset="0"/>
      <p:regular r:id="rId25"/>
    </p:embeddedFont>
    <p:embeddedFont>
      <p:font typeface="#9Slide03 Arima Madurai ExtraBo" panose="020B0604020202020204" charset="0"/>
      <p:bold r:id="rId26"/>
    </p:embeddedFont>
    <p:embeddedFont>
      <p:font typeface="#9Slide03 IcielPanton Black" panose="020B0604020202020204" charset="0"/>
      <p:bold r:id="rId27"/>
    </p:embeddedFont>
    <p:embeddedFont>
      <p:font typeface="#9Slide03 Kaleko 105 Round Bold" panose="020B0604020202020204" charset="0"/>
      <p:bold r:id="rId28"/>
    </p:embeddedFont>
    <p:embeddedFont>
      <p:font typeface="#9Slide03 SVNEvery Movie Every " panose="02000500000000000000" charset="0"/>
      <p:regular r:id="rId29"/>
    </p:embeddedFont>
    <p:embeddedFont>
      <p:font typeface="#9Slide04 Tinos Bold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Poppins ExtraBold" panose="00000900000000000000" pitchFamily="2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4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7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6928" y="5200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4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863" r:id="rId15"/>
    <p:sldLayoutId id="2147483864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4.gif"/><Relationship Id="rId7" Type="http://schemas.openxmlformats.org/officeDocument/2006/relationships/image" Target="../media/image5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6.gif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microsoft.com/office/2007/relationships/hdphoto" Target="../media/hdphoto10.wdp"/><Relationship Id="rId12" Type="http://schemas.openxmlformats.org/officeDocument/2006/relationships/image" Target="../media/image5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microsoft.com/office/2007/relationships/hdphoto" Target="../media/hdphoto12.wdp"/><Relationship Id="rId5" Type="http://schemas.openxmlformats.org/officeDocument/2006/relationships/image" Target="../media/image55.jpeg"/><Relationship Id="rId10" Type="http://schemas.openxmlformats.org/officeDocument/2006/relationships/image" Target="../media/image58.png"/><Relationship Id="rId4" Type="http://schemas.openxmlformats.org/officeDocument/2006/relationships/image" Target="../media/image54.sv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8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0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029950" y="1624855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 Đồng bằng Bắc Bộ có khí hậu thế nào?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56422" y="2909018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hậu nhiệt đới gió mùa, có mùa đông lạnh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9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479</Words>
  <Application>Microsoft Office PowerPoint</Application>
  <PresentationFormat>Widescreen</PresentationFormat>
  <Paragraphs>47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#9Slide03 SVNEvery Movie Every </vt:lpstr>
      <vt:lpstr>等线</vt:lpstr>
      <vt:lpstr>Cambria</vt:lpstr>
      <vt:lpstr>Poppins ExtraBold</vt:lpstr>
      <vt:lpstr>Arial</vt:lpstr>
      <vt:lpstr>Times New Roman</vt:lpstr>
      <vt:lpstr>#9Slide03 AmpleSoft Bold</vt:lpstr>
      <vt:lpstr>#9Slide03 Arima Madurai ExtraBo</vt:lpstr>
      <vt:lpstr>Architecture</vt:lpstr>
      <vt:lpstr>#9Slide03 Kaleko 105 Round Bold</vt:lpstr>
      <vt:lpstr>Calibri</vt:lpstr>
      <vt:lpstr>#9Slide03 IcielPanton Black</vt:lpstr>
      <vt:lpstr>UTM Rockwell</vt:lpstr>
      <vt:lpstr>#9Slide04 Tinos Bold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11</cp:revision>
  <dcterms:created xsi:type="dcterms:W3CDTF">2023-09-25T11:59:14Z</dcterms:created>
  <dcterms:modified xsi:type="dcterms:W3CDTF">2024-11-22T04:58:55Z</dcterms:modified>
</cp:coreProperties>
</file>