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3"/>
  </p:notesMasterIdLst>
  <p:sldIdLst>
    <p:sldId id="1817239619" r:id="rId3"/>
    <p:sldId id="1817239626" r:id="rId4"/>
    <p:sldId id="1817239620" r:id="rId5"/>
    <p:sldId id="262" r:id="rId6"/>
    <p:sldId id="1817239621" r:id="rId7"/>
    <p:sldId id="1817239622" r:id="rId8"/>
    <p:sldId id="1817239623" r:id="rId9"/>
    <p:sldId id="260" r:id="rId10"/>
    <p:sldId id="265" r:id="rId11"/>
    <p:sldId id="268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#9Slide03 AllRoundGothic" panose="020B0604020202020204" charset="0"/>
      <p:regular r:id="rId17"/>
    </p:embeddedFon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Dreaming Outloud Script Pro" panose="020B0604020202020204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E5A"/>
    <a:srgbClr val="019D74"/>
    <a:srgbClr val="AFE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F34E2-1CFF-4648-B35B-AA10759B5444}" type="datetimeFigureOut">
              <a:rPr lang="vi-VN" smtClean="0"/>
              <a:t>21/10/2024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7A722-536B-403B-8429-730CCDEBFF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9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7A722-536B-403B-8429-730CCDEBFFF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03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00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7A722-536B-403B-8429-730CCDEBFFF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2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9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96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45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75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88235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1487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57510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58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4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4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43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6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5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25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71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E3655-3F75-6CCD-B34B-14EA3DEF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ECAE39-EF70-2C4D-6985-AA95B5FF8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F9639-D2C2-A0DE-36B7-4E5E6404C53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3A4CF-1E5A-F012-B0BE-B3D141EEC136}"/>
              </a:ext>
            </a:extLst>
          </p:cNvPr>
          <p:cNvSpPr txBox="1"/>
          <p:nvPr userDrawn="1"/>
        </p:nvSpPr>
        <p:spPr>
          <a:xfrm>
            <a:off x="11259342" y="0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3441F-B321-3C36-6A04-7F4428F066DE}"/>
              </a:ext>
            </a:extLst>
          </p:cNvPr>
          <p:cNvSpPr txBox="1"/>
          <p:nvPr userDrawn="1"/>
        </p:nvSpPr>
        <p:spPr>
          <a:xfrm>
            <a:off x="0" y="6572271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9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330F5-61E3-4981-BD38-15D3EDE863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200" y="-1346200"/>
            <a:ext cx="1809576" cy="3077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338D3B-EB9A-4D30-AB1A-F6C239DBC3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76" y="4071456"/>
            <a:ext cx="1809576" cy="3077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8F844A-1D6B-6E65-549A-12998C653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70B76-ADD3-1145-713F-3141BFEED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2DAD53F-2D09-FCDB-4A5D-03DCF777BC65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AFA2D4-44E6-A4F0-35C4-50404051C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5" y="-68673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6C5806-753F-B681-2B1A-1ADFE3150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8D92D139-F041-E140-349F-D4EB9EFD6945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E7B8F-ECC0-51D9-A25D-094DDAF14915}"/>
              </a:ext>
            </a:extLst>
          </p:cNvPr>
          <p:cNvSpPr txBox="1"/>
          <p:nvPr userDrawn="1"/>
        </p:nvSpPr>
        <p:spPr>
          <a:xfrm>
            <a:off x="11211667" y="53908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310329-3B23-DEB3-DF4C-14448177763A}"/>
              </a:ext>
            </a:extLst>
          </p:cNvPr>
          <p:cNvSpPr txBox="1"/>
          <p:nvPr userDrawn="1"/>
        </p:nvSpPr>
        <p:spPr>
          <a:xfrm>
            <a:off x="0" y="6508704"/>
            <a:ext cx="907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Mang</a:t>
            </a:r>
            <a:r>
              <a:rPr lang="en-US" sz="1200" dirty="0">
                <a:solidFill>
                  <a:srgbClr val="087E5A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 Non</a:t>
            </a:r>
            <a:endParaRPr lang="vi-VN" sz="1200" dirty="0">
              <a:solidFill>
                <a:srgbClr val="087E5A"/>
              </a:solidFill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D65F453-6C4B-FDA5-06B0-C664771F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6" y="5791745"/>
            <a:ext cx="1256264" cy="125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DF6F20-3B06-30C5-FBC6-BA81519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5748"/>
            <a:ext cx="4351283" cy="1281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A4292D-722D-7DBA-AFD9-3E4F8F524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970" y="2685608"/>
            <a:ext cx="9787987" cy="148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865CFD-0399-90CA-C078-49B505B9D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55" y="2685608"/>
            <a:ext cx="1036410" cy="13229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C570C6-4690-5B84-F8B6-C6687832C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561" y="0"/>
            <a:ext cx="2786819" cy="818213"/>
          </a:xfrm>
          <a:prstGeom prst="rect">
            <a:avLst/>
          </a:prstGeom>
        </p:spPr>
      </p:pic>
      <p:pic>
        <p:nvPicPr>
          <p:cNvPr id="22" name="Picture 21" descr="A green and white logo&#10;&#10;Description automatically generated">
            <a:extLst>
              <a:ext uri="{FF2B5EF4-FFF2-40B4-BE49-F238E27FC236}">
                <a16:creationId xmlns:a16="http://schemas.microsoft.com/office/drawing/2014/main" id="{7D6D4658-F30C-3DD3-9954-9BFFD0083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76"/>
            <a:ext cx="1652660" cy="1652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4C3156-D5AB-4F69-F001-5A7661C8C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267758"/>
            <a:ext cx="4572000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E4C29-B890-F019-FC88-E8AB9C98E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45" y="0"/>
            <a:ext cx="4572000" cy="4572000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00F2AD9F-7CF5-3973-0F09-3FAE13660A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8" y="4704322"/>
            <a:ext cx="2245239" cy="256305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D97AA15F-B985-965B-E7E1-4F482A10F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95" y="4434101"/>
            <a:ext cx="2539083" cy="2898497"/>
          </a:xfrm>
          <a:prstGeom prst="rect">
            <a:avLst/>
          </a:prstGeom>
        </p:spPr>
      </p:pic>
      <p:pic>
        <p:nvPicPr>
          <p:cNvPr id="27" name="Picture 2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A24B20A0-EEB7-1F5F-BA9C-D77C1C658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897821"/>
            <a:ext cx="2355646" cy="2689094"/>
          </a:xfrm>
          <a:prstGeom prst="rect">
            <a:avLst/>
          </a:prstGeom>
        </p:spPr>
      </p:pic>
      <p:pic>
        <p:nvPicPr>
          <p:cNvPr id="28" name="Picture 27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7ADBF0C5-3533-9D1C-74C1-1EA80A02C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901" y="4963162"/>
            <a:ext cx="5072462" cy="2153247"/>
          </a:xfrm>
          <a:prstGeom prst="rect">
            <a:avLst/>
          </a:prstGeom>
        </p:spPr>
      </p:pic>
      <p:pic>
        <p:nvPicPr>
          <p:cNvPr id="29" name="Picture 2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4DF715A2-D8AC-5282-163F-39F952C04C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6" y="5028503"/>
            <a:ext cx="5072462" cy="21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77F5DD-D324-F5E7-8E18-9BA012552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519" y="21771"/>
            <a:ext cx="11843661" cy="6836229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77E4C54-DFDD-B842-51D1-671054D32600}"/>
              </a:ext>
            </a:extLst>
          </p:cNvPr>
          <p:cNvSpPr/>
          <p:nvPr/>
        </p:nvSpPr>
        <p:spPr>
          <a:xfrm>
            <a:off x="246514" y="102591"/>
            <a:ext cx="2594659" cy="63094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5E7A50-EE4D-4980-1CE8-BC6150C3B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6" y="3429000"/>
            <a:ext cx="3004454" cy="3004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2828-6720-1B31-390F-CE38E9FBCFAE}"/>
              </a:ext>
            </a:extLst>
          </p:cNvPr>
          <p:cNvSpPr txBox="1"/>
          <p:nvPr/>
        </p:nvSpPr>
        <p:spPr>
          <a:xfrm>
            <a:off x="468087" y="102591"/>
            <a:ext cx="4332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KẾT LUẬN</a:t>
            </a:r>
            <a:endParaRPr lang="vi-VN" sz="3500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E471C-09E5-398A-E667-79004BBFAEC2}"/>
              </a:ext>
            </a:extLst>
          </p:cNvPr>
          <p:cNvSpPr txBox="1"/>
          <p:nvPr/>
        </p:nvSpPr>
        <p:spPr>
          <a:xfrm>
            <a:off x="1848642" y="2031984"/>
            <a:ext cx="7153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Trong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8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74915" y="1410345"/>
            <a:ext cx="104458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Nhận biết được không khí chuyển động gây ra gió và nguyên nhân làm không khí chuyển động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489857"/>
            <a:ext cx="6809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96402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172524" y="725214"/>
            <a:ext cx="1410711" cy="1147699"/>
            <a:chOff x="7015" y="1087"/>
            <a:chExt cx="5228" cy="150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15" y="1260"/>
              <a:ext cx="5228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34180EB0-0728-CA4A-C9F7-B7BCFCED9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t="16260" r="6793" b="16260"/>
          <a:stretch/>
        </p:blipFill>
        <p:spPr>
          <a:xfrm>
            <a:off x="5309337" y="50153"/>
            <a:ext cx="1273898" cy="1024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4AD4A8-D780-6FB1-69AB-72357842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9" y="1898045"/>
            <a:ext cx="487722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pic>
        <p:nvPicPr>
          <p:cNvPr id="18" name="Picture 17" descr="A child and child in lab coats&#10;&#10;Description automatically generated">
            <a:extLst>
              <a:ext uri="{FF2B5EF4-FFF2-40B4-BE49-F238E27FC236}">
                <a16:creationId xmlns:a16="http://schemas.microsoft.com/office/drawing/2014/main" id="{FB35EC70-EFBC-BDD6-75CE-290F4D6D2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" y="2086462"/>
            <a:ext cx="4908829" cy="348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AEAD08E-80AB-CDAE-9CF9-3DE548C2261F}"/>
              </a:ext>
            </a:extLst>
          </p:cNvPr>
          <p:cNvGrpSpPr/>
          <p:nvPr/>
        </p:nvGrpSpPr>
        <p:grpSpPr>
          <a:xfrm>
            <a:off x="5773633" y="1597847"/>
            <a:ext cx="6186485" cy="3662306"/>
            <a:chOff x="2231137" y="314992"/>
            <a:chExt cx="8217407" cy="107721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2FF0CC-E970-F506-8929-86EB509637A9}"/>
                </a:ext>
              </a:extLst>
            </p:cNvPr>
            <p:cNvSpPr txBox="1"/>
            <p:nvPr/>
          </p:nvSpPr>
          <p:spPr>
            <a:xfrm>
              <a:off x="2231137" y="382492"/>
              <a:ext cx="8217407" cy="745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que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chong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0ED60F-C4CF-73B0-DE21-319AB45F58AF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2122A-4A8F-8E7A-2A65-EF2487FF9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629775" y="2903495"/>
            <a:ext cx="1828800" cy="275896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823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16B2DD-7F77-11EB-FD28-3FDFFD499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033" y="2903495"/>
            <a:ext cx="1855807" cy="2758967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6" y="4505067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63000C-2303-C085-4230-18CCD960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903" y="4505067"/>
            <a:ext cx="762066" cy="8474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23423"/>
            <a:chOff x="2231137" y="354817"/>
            <a:chExt cx="8217407" cy="3877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158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8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522016-6296-7752-F188-267FEF90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2947815"/>
            <a:ext cx="1735411" cy="2826694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76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8BEDB-5BBB-3246-3C0D-38E01DB30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112" y="2972713"/>
            <a:ext cx="1735410" cy="2826694"/>
          </a:xfrm>
          <a:prstGeom prst="rect">
            <a:avLst/>
          </a:prstGeom>
        </p:spPr>
      </p:pic>
      <p:pic>
        <p:nvPicPr>
          <p:cNvPr id="18" name="Picture 17" descr="E:\PICTURE\anhgif\zeichen\licht\kerzen\candl.gif">
            <a:extLst>
              <a:ext uri="{FF2B5EF4-FFF2-40B4-BE49-F238E27FC236}">
                <a16:creationId xmlns:a16="http://schemas.microsoft.com/office/drawing/2014/main" id="{F9CB19F7-2FEC-32FB-0F0D-26523A33B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88" y="4652888"/>
            <a:ext cx="758657" cy="8475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9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8C76B8-D532-D17F-2CA6-895B53E68023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6527F3-7D42-3C2E-1153-616F5AD79F77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D675216-5078-9F7A-4B87-8F79EAF45E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26EFA-1906-2CFA-852B-E5D399F4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0ED60F-C4CF-73B0-DE21-319AB45F58AF}"/>
              </a:ext>
            </a:extLst>
          </p:cNvPr>
          <p:cNvSpPr/>
          <p:nvPr/>
        </p:nvSpPr>
        <p:spPr>
          <a:xfrm>
            <a:off x="250633" y="1294012"/>
            <a:ext cx="11625415" cy="1048942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E8EE1-B8C8-027B-87A6-8D539F04BE5F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que.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C35B24-1B95-0DDF-26DB-93E2B07DE084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B38C5-A75E-D120-9DC3-8455D1F192D6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2630D93-3405-290B-5C48-022B82C94A39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269309-E82E-656F-4F12-FB8A1410F318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Chong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chóng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quay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BB4849-84E2-D5AE-1B3D-0B0F04488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9" y="3580214"/>
            <a:ext cx="1886213" cy="2676899"/>
          </a:xfrm>
          <a:prstGeom prst="rect">
            <a:avLst/>
          </a:prstGeom>
        </p:spPr>
      </p:pic>
      <p:pic>
        <p:nvPicPr>
          <p:cNvPr id="12" name="Picture 17" descr="E:\PICTURE\anhgif\zeichen\licht\kerzen\candl.gif">
            <a:extLst>
              <a:ext uri="{FF2B5EF4-FFF2-40B4-BE49-F238E27FC236}">
                <a16:creationId xmlns:a16="http://schemas.microsoft.com/office/drawing/2014/main" id="{E5620CFC-ACF1-2958-1EE3-CB7B62A0E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38" y="534144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BAD3F-7267-0E6D-73C9-38A87785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555" y="2267770"/>
            <a:ext cx="3109229" cy="223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63E424-761A-7509-6098-A8052221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316" y="3580214"/>
            <a:ext cx="1886213" cy="2676899"/>
          </a:xfrm>
          <a:prstGeom prst="rect">
            <a:avLst/>
          </a:prstGeom>
        </p:spPr>
      </p:pic>
      <p:pic>
        <p:nvPicPr>
          <p:cNvPr id="20" name="Picture 17" descr="E:\PICTURE\anhgif\zeichen\licht\kerzen\candl.gif">
            <a:extLst>
              <a:ext uri="{FF2B5EF4-FFF2-40B4-BE49-F238E27FC236}">
                <a16:creationId xmlns:a16="http://schemas.microsoft.com/office/drawing/2014/main" id="{337B9808-44E5-0CF5-97D8-9C72A62AA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17" y="5284619"/>
            <a:ext cx="597805" cy="6678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Véc tơ đồ họa chong chóng hình Ảnh minh Họa - nghệ thuật png tải về - Miễn  phí trong suốt Hoa png Tải về.">
            <a:extLst>
              <a:ext uri="{FF2B5EF4-FFF2-40B4-BE49-F238E27FC236}">
                <a16:creationId xmlns:a16="http://schemas.microsoft.com/office/drawing/2014/main" id="{BC42724B-D8C3-C682-79D6-EA8F8B5B3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00" l="10000" r="90000">
                        <a14:foregroundMark x1="49889" y1="30222" x2="49889" y2="30222"/>
                        <a14:foregroundMark x1="56222" y1="25778" x2="56222" y2="25778"/>
                        <a14:foregroundMark x1="52333" y1="27333" x2="52333" y2="27333"/>
                        <a14:foregroundMark x1="48111" y1="33889" x2="48111" y2="33889"/>
                        <a14:foregroundMark x1="53111" y1="32333" x2="53111" y2="32333"/>
                        <a14:foregroundMark x1="53556" y1="30222" x2="53556" y2="30222"/>
                        <a14:foregroundMark x1="47000" y1="29556" x2="47000" y2="29556"/>
                        <a14:foregroundMark x1="51667" y1="33889" x2="51667" y2="33889"/>
                        <a14:foregroundMark x1="46556" y1="32333" x2="46556" y2="32333"/>
                        <a14:foregroundMark x1="49444" y1="35000" x2="49444" y2="35000"/>
                        <a14:foregroundMark x1="54444" y1="28667" x2="54444" y2="28667"/>
                        <a14:foregroundMark x1="54444" y1="31556" x2="54444" y2="31556"/>
                        <a14:foregroundMark x1="54444" y1="31556" x2="54444" y2="32778"/>
                        <a14:foregroundMark x1="53111" y1="34111" x2="53111" y2="34111"/>
                        <a14:foregroundMark x1="53111" y1="34111" x2="53000" y2="3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57"/>
          <a:stretch/>
        </p:blipFill>
        <p:spPr bwMode="auto">
          <a:xfrm>
            <a:off x="3649717" y="2314588"/>
            <a:ext cx="3108834" cy="2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516948" y="236883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59" y="437156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134305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54FFF-BEBF-873E-EECD-34907767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64" y="287484"/>
            <a:ext cx="6230652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449D7F-9A0A-8158-6EF3-F548F8887A47}"/>
              </a:ext>
            </a:extLst>
          </p:cNvPr>
          <p:cNvSpPr txBox="1"/>
          <p:nvPr/>
        </p:nvSpPr>
        <p:spPr>
          <a:xfrm>
            <a:off x="1197429" y="1497464"/>
            <a:ext cx="95903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2c quay?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41E0-7071-C8DC-2F98-5931A2AAE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943"/>
            <a:ext cx="3408901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107464C-CDCC-28BA-0CF2-F29940DBE308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8C1577-1C22-11A9-C5D1-818FB5906E81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B6C8F6-1FBA-87B7-643A-83313F7BEDF9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D953C38-BB20-53B8-4B9D-73CB7D4A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808EC5-2418-C79D-7CAE-C5CFD511AC77}"/>
              </a:ext>
            </a:extLst>
          </p:cNvPr>
          <p:cNvSpPr/>
          <p:nvPr/>
        </p:nvSpPr>
        <p:spPr>
          <a:xfrm>
            <a:off x="3408901" y="1306748"/>
            <a:ext cx="8655840" cy="4917215"/>
          </a:xfrm>
          <a:prstGeom prst="roundRect">
            <a:avLst/>
          </a:prstGeom>
          <a:solidFill>
            <a:srgbClr val="EAFFC9"/>
          </a:solidFill>
          <a:ln w="28575">
            <a:solidFill>
              <a:srgbClr val="009E3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8E4E7-6943-FADB-1A49-82E13F8A4EEC}"/>
              </a:ext>
            </a:extLst>
          </p:cNvPr>
          <p:cNvSpPr txBox="1"/>
          <p:nvPr/>
        </p:nvSpPr>
        <p:spPr>
          <a:xfrm>
            <a:off x="3638579" y="1605493"/>
            <a:ext cx="829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2b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Chong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2c quay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424</Words>
  <Application>Microsoft Office PowerPoint</Application>
  <PresentationFormat>Widescreen</PresentationFormat>
  <Paragraphs>28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#9Slide03 AllRoundGothic</vt:lpstr>
      <vt:lpstr>SVN-Newton</vt:lpstr>
      <vt:lpstr>Dreaming Outloud Script Pro</vt:lpstr>
      <vt:lpstr>等线</vt:lpstr>
      <vt:lpstr>等线 Light</vt:lpstr>
      <vt:lpstr>Arial Black</vt:lpstr>
      <vt:lpstr>Cambria</vt:lpstr>
      <vt:lpstr>思源黑体 CN Regular</vt:lpstr>
      <vt:lpstr>Calibri</vt:lpstr>
      <vt:lpstr>Arial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Đoàn Xuân Bình</dc:creator>
  <cp:lastModifiedBy>Admin</cp:lastModifiedBy>
  <cp:revision>11</cp:revision>
  <dcterms:created xsi:type="dcterms:W3CDTF">2023-08-15T09:19:54Z</dcterms:created>
  <dcterms:modified xsi:type="dcterms:W3CDTF">2024-10-21T10:19:20Z</dcterms:modified>
</cp:coreProperties>
</file>