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731" r:id="rId2"/>
  </p:sldMasterIdLst>
  <p:notesMasterIdLst>
    <p:notesMasterId r:id="rId16"/>
  </p:notesMasterIdLst>
  <p:sldIdLst>
    <p:sldId id="293" r:id="rId3"/>
    <p:sldId id="258" r:id="rId4"/>
    <p:sldId id="259" r:id="rId5"/>
    <p:sldId id="260" r:id="rId6"/>
    <p:sldId id="261" r:id="rId7"/>
    <p:sldId id="262" r:id="rId8"/>
    <p:sldId id="338" r:id="rId9"/>
    <p:sldId id="339" r:id="rId10"/>
    <p:sldId id="342" r:id="rId11"/>
    <p:sldId id="341" r:id="rId12"/>
    <p:sldId id="340" r:id="rId13"/>
    <p:sldId id="343" r:id="rId14"/>
    <p:sldId id="264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9AE47D1-648C-4D62-BC38-B81DE530256F}" type="datetimeFigureOut">
              <a:rPr lang="en-US" smtClean="0"/>
              <a:t>10/10/2022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47E158F-0A06-48D4-98C0-4D590453D8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79660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E883279-36AD-41C4-A996-A6E09D4E541A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2586375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E5701FA-A99B-4EA7-BD9A-49A04217BC0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593091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Sau</a:t>
            </a:r>
            <a:r>
              <a:rPr lang="en-US" baseline="0"/>
              <a:t> khi hiện kết quả, thầy cô click vào hộp quá nhận thưởng. Chọn Quay về trờ lại 3 hộp quà</a:t>
            </a:r>
            <a:endParaRPr lang="en-US"/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E5701FA-A99B-4EA7-BD9A-49A04217BC0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3646043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E5701FA-A99B-4EA7-BD9A-49A04217BC0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0044296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E5701FA-A99B-4EA7-BD9A-49A04217BC0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781067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E5701FA-A99B-4EA7-BD9A-49A04217BC0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4720907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E5701FA-A99B-4EA7-BD9A-49A04217BC0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5557042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E5701FA-A99B-4EA7-BD9A-49A04217BC0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891493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86E1ECB1-5A5B-4C6B-8360-EEF4E780432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xmlns="" id="{5BFCC059-4D8E-4C87-A4D1-E4C9E1D5945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xmlns="" id="{A904FCF4-9A9C-407F-A896-63764D12FE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2022/10/10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xmlns="" id="{69A6E786-3F61-4FD7-AF4B-5CAEC066F4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xmlns="" id="{2D126972-3EDC-4D3D-817C-4CCC7969F7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35027813"/>
      </p:ext>
    </p:extLst>
  </p:cSld>
  <p:clrMapOvr>
    <a:masterClrMapping/>
  </p:clrMapOvr>
  <p:transition spd="slow" advClick="0" advTm="1000">
    <p:push dir="u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9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86E1ECB1-5A5B-4C6B-8360-EEF4E780432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xmlns="" id="{5BFCC059-4D8E-4C87-A4D1-E4C9E1D5945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xmlns="" id="{A904FCF4-9A9C-407F-A896-63764D12FE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2022/10/10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xmlns="" id="{69A6E786-3F61-4FD7-AF4B-5CAEC066F4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xmlns="" id="{2D126972-3EDC-4D3D-817C-4CCC7969F7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79175721"/>
      </p:ext>
    </p:extLst>
  </p:cSld>
  <p:clrMapOvr>
    <a:masterClrMapping/>
  </p:clrMapOvr>
  <p:transition spd="slow" advClick="0" advTm="1000">
    <p:push dir="u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8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86E1ECB1-5A5B-4C6B-8360-EEF4E780432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xmlns="" id="{5BFCC059-4D8E-4C87-A4D1-E4C9E1D5945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xmlns="" id="{A904FCF4-9A9C-407F-A896-63764D12FE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2022/10/10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xmlns="" id="{69A6E786-3F61-4FD7-AF4B-5CAEC066F4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xmlns="" id="{2D126972-3EDC-4D3D-817C-4CCC7969F7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93720087"/>
      </p:ext>
    </p:extLst>
  </p:cSld>
  <p:clrMapOvr>
    <a:masterClrMapping/>
  </p:clrMapOvr>
  <p:transition spd="slow" advClick="0" advTm="1000">
    <p:push dir="u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7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86E1ECB1-5A5B-4C6B-8360-EEF4E780432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xmlns="" id="{5BFCC059-4D8E-4C87-A4D1-E4C9E1D5945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xmlns="" id="{A904FCF4-9A9C-407F-A896-63764D12FE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2022/10/10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xmlns="" id="{69A6E786-3F61-4FD7-AF4B-5CAEC066F4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xmlns="" id="{2D126972-3EDC-4D3D-817C-4CCC7969F7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44041525"/>
      </p:ext>
    </p:extLst>
  </p:cSld>
  <p:clrMapOvr>
    <a:masterClrMapping/>
  </p:clrMapOvr>
  <p:transition spd="slow" advClick="0" advTm="1000">
    <p:push dir="u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6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86E1ECB1-5A5B-4C6B-8360-EEF4E780432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xmlns="" id="{5BFCC059-4D8E-4C87-A4D1-E4C9E1D5945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xmlns="" id="{A904FCF4-9A9C-407F-A896-63764D12FE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2022/10/10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xmlns="" id="{69A6E786-3F61-4FD7-AF4B-5CAEC066F4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xmlns="" id="{2D126972-3EDC-4D3D-817C-4CCC7969F7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69880626"/>
      </p:ext>
    </p:extLst>
  </p:cSld>
  <p:clrMapOvr>
    <a:masterClrMapping/>
  </p:clrMapOvr>
  <p:transition spd="slow" advClick="0" advTm="1000">
    <p:push dir="u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5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86E1ECB1-5A5B-4C6B-8360-EEF4E780432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xmlns="" id="{5BFCC059-4D8E-4C87-A4D1-E4C9E1D5945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xmlns="" id="{A904FCF4-9A9C-407F-A896-63764D12FE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2022/10/10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xmlns="" id="{69A6E786-3F61-4FD7-AF4B-5CAEC066F4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xmlns="" id="{2D126972-3EDC-4D3D-817C-4CCC7969F7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65956331"/>
      </p:ext>
    </p:extLst>
  </p:cSld>
  <p:clrMapOvr>
    <a:masterClrMapping/>
  </p:clrMapOvr>
  <p:transition spd="slow" advClick="0" advTm="1000">
    <p:push dir="u"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4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86E1ECB1-5A5B-4C6B-8360-EEF4E780432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xmlns="" id="{5BFCC059-4D8E-4C87-A4D1-E4C9E1D5945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xmlns="" id="{A904FCF4-9A9C-407F-A896-63764D12FE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2022/10/10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xmlns="" id="{69A6E786-3F61-4FD7-AF4B-5CAEC066F4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xmlns="" id="{2D126972-3EDC-4D3D-817C-4CCC7969F7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81299822"/>
      </p:ext>
    </p:extLst>
  </p:cSld>
  <p:clrMapOvr>
    <a:masterClrMapping/>
  </p:clrMapOvr>
  <p:transition spd="slow" advClick="0" advTm="1000">
    <p:push dir="u"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3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86E1ECB1-5A5B-4C6B-8360-EEF4E780432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xmlns="" id="{5BFCC059-4D8E-4C87-A4D1-E4C9E1D5945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xmlns="" id="{A904FCF4-9A9C-407F-A896-63764D12FE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2022/10/10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xmlns="" id="{69A6E786-3F61-4FD7-AF4B-5CAEC066F4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xmlns="" id="{2D126972-3EDC-4D3D-817C-4CCC7969F7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96135394"/>
      </p:ext>
    </p:extLst>
  </p:cSld>
  <p:clrMapOvr>
    <a:masterClrMapping/>
  </p:clrMapOvr>
  <p:transition spd="slow" advClick="0" advTm="1000">
    <p:push dir="u"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2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86E1ECB1-5A5B-4C6B-8360-EEF4E780432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xmlns="" id="{5BFCC059-4D8E-4C87-A4D1-E4C9E1D5945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xmlns="" id="{A904FCF4-9A9C-407F-A896-63764D12FE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2022/10/10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xmlns="" id="{69A6E786-3F61-4FD7-AF4B-5CAEC066F4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xmlns="" id="{2D126972-3EDC-4D3D-817C-4CCC7969F7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17705567"/>
      </p:ext>
    </p:extLst>
  </p:cSld>
  <p:clrMapOvr>
    <a:masterClrMapping/>
  </p:clrMapOvr>
  <p:transition spd="slow" advClick="0" advTm="1000">
    <p:push dir="u"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86E1ECB1-5A5B-4C6B-8360-EEF4E780432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xmlns="" id="{5BFCC059-4D8E-4C87-A4D1-E4C9E1D5945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xmlns="" id="{A904FCF4-9A9C-407F-A896-63764D12FE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2022/10/10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xmlns="" id="{69A6E786-3F61-4FD7-AF4B-5CAEC066F4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xmlns="" id="{2D126972-3EDC-4D3D-817C-4CCC7969F7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54476274"/>
      </p:ext>
    </p:extLst>
  </p:cSld>
  <p:clrMapOvr>
    <a:masterClrMapping/>
  </p:clrMapOvr>
  <p:transition spd="slow" advClick="0" advTm="1000">
    <p:push dir="u"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0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86E1ECB1-5A5B-4C6B-8360-EEF4E780432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xmlns="" id="{5BFCC059-4D8E-4C87-A4D1-E4C9E1D5945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xmlns="" id="{A904FCF4-9A9C-407F-A896-63764D12FE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2022/10/10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xmlns="" id="{69A6E786-3F61-4FD7-AF4B-5CAEC066F4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xmlns="" id="{2D126972-3EDC-4D3D-817C-4CCC7969F7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3584160"/>
      </p:ext>
    </p:extLst>
  </p:cSld>
  <p:clrMapOvr>
    <a:masterClrMapping/>
  </p:clrMapOvr>
  <p:transition spd="slow" advClick="0" advTm="1000">
    <p:push dir="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7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86E1ECB1-5A5B-4C6B-8360-EEF4E780432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xmlns="" id="{5BFCC059-4D8E-4C87-A4D1-E4C9E1D5945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xmlns="" id="{A904FCF4-9A9C-407F-A896-63764D12FE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2022/10/10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xmlns="" id="{69A6E786-3F61-4FD7-AF4B-5CAEC066F4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xmlns="" id="{2D126972-3EDC-4D3D-817C-4CCC7969F7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42593263"/>
      </p:ext>
    </p:extLst>
  </p:cSld>
  <p:clrMapOvr>
    <a:masterClrMapping/>
  </p:clrMapOvr>
  <p:transition spd="slow" advClick="0" advTm="1000">
    <p:push dir="u"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9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86E1ECB1-5A5B-4C6B-8360-EEF4E780432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xmlns="" id="{5BFCC059-4D8E-4C87-A4D1-E4C9E1D5945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xmlns="" id="{A904FCF4-9A9C-407F-A896-63764D12FE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2022/10/10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xmlns="" id="{69A6E786-3F61-4FD7-AF4B-5CAEC066F4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xmlns="" id="{2D126972-3EDC-4D3D-817C-4CCC7969F7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18638961"/>
      </p:ext>
    </p:extLst>
  </p:cSld>
  <p:clrMapOvr>
    <a:masterClrMapping/>
  </p:clrMapOvr>
  <p:transition spd="slow" advClick="0" advTm="1000">
    <p:push dir="u"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8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86E1ECB1-5A5B-4C6B-8360-EEF4E780432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xmlns="" id="{5BFCC059-4D8E-4C87-A4D1-E4C9E1D5945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xmlns="" id="{A904FCF4-9A9C-407F-A896-63764D12FE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2022/10/10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xmlns="" id="{69A6E786-3F61-4FD7-AF4B-5CAEC066F4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xmlns="" id="{2D126972-3EDC-4D3D-817C-4CCC7969F7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44123681"/>
      </p:ext>
    </p:extLst>
  </p:cSld>
  <p:clrMapOvr>
    <a:masterClrMapping/>
  </p:clrMapOvr>
  <p:transition spd="slow" advClick="0" advTm="1000">
    <p:push dir="u"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7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86E1ECB1-5A5B-4C6B-8360-EEF4E780432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xmlns="" id="{5BFCC059-4D8E-4C87-A4D1-E4C9E1D5945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xmlns="" id="{A904FCF4-9A9C-407F-A896-63764D12FE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2022/10/10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xmlns="" id="{69A6E786-3F61-4FD7-AF4B-5CAEC066F4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xmlns="" id="{2D126972-3EDC-4D3D-817C-4CCC7969F7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04671894"/>
      </p:ext>
    </p:extLst>
  </p:cSld>
  <p:clrMapOvr>
    <a:masterClrMapping/>
  </p:clrMapOvr>
  <p:transition spd="slow" advClick="0" advTm="1000">
    <p:push dir="u"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6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86E1ECB1-5A5B-4C6B-8360-EEF4E780432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xmlns="" id="{5BFCC059-4D8E-4C87-A4D1-E4C9E1D5945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xmlns="" id="{A904FCF4-9A9C-407F-A896-63764D12FE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2022/10/10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xmlns="" id="{69A6E786-3F61-4FD7-AF4B-5CAEC066F4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xmlns="" id="{2D126972-3EDC-4D3D-817C-4CCC7969F7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8128140"/>
      </p:ext>
    </p:extLst>
  </p:cSld>
  <p:clrMapOvr>
    <a:masterClrMapping/>
  </p:clrMapOvr>
  <p:transition spd="slow" advClick="0" advTm="1000">
    <p:push dir="u"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5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86E1ECB1-5A5B-4C6B-8360-EEF4E780432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xmlns="" id="{5BFCC059-4D8E-4C87-A4D1-E4C9E1D5945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xmlns="" id="{A904FCF4-9A9C-407F-A896-63764D12FE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2022/10/10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xmlns="" id="{69A6E786-3F61-4FD7-AF4B-5CAEC066F4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xmlns="" id="{2D126972-3EDC-4D3D-817C-4CCC7969F7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37467918"/>
      </p:ext>
    </p:extLst>
  </p:cSld>
  <p:clrMapOvr>
    <a:masterClrMapping/>
  </p:clrMapOvr>
  <p:transition spd="slow" advClick="0" advTm="1000">
    <p:push dir="u"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4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86E1ECB1-5A5B-4C6B-8360-EEF4E780432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xmlns="" id="{5BFCC059-4D8E-4C87-A4D1-E4C9E1D5945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xmlns="" id="{A904FCF4-9A9C-407F-A896-63764D12FE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2022/10/10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xmlns="" id="{69A6E786-3F61-4FD7-AF4B-5CAEC066F4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xmlns="" id="{2D126972-3EDC-4D3D-817C-4CCC7969F7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36533998"/>
      </p:ext>
    </p:extLst>
  </p:cSld>
  <p:clrMapOvr>
    <a:masterClrMapping/>
  </p:clrMapOvr>
  <p:transition spd="slow" advClick="0" advTm="1000">
    <p:push dir="u"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3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86E1ECB1-5A5B-4C6B-8360-EEF4E780432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xmlns="" id="{5BFCC059-4D8E-4C87-A4D1-E4C9E1D5945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xmlns="" id="{A904FCF4-9A9C-407F-A896-63764D12FE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2022/10/10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xmlns="" id="{69A6E786-3F61-4FD7-AF4B-5CAEC066F4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xmlns="" id="{2D126972-3EDC-4D3D-817C-4CCC7969F7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11814668"/>
      </p:ext>
    </p:extLst>
  </p:cSld>
  <p:clrMapOvr>
    <a:masterClrMapping/>
  </p:clrMapOvr>
  <p:transition spd="slow" advClick="0" advTm="1000">
    <p:push dir="u"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86E1ECB1-5A5B-4C6B-8360-EEF4E780432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xmlns="" id="{5BFCC059-4D8E-4C87-A4D1-E4C9E1D5945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xmlns="" id="{A904FCF4-9A9C-407F-A896-63764D12FE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2022/10/10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xmlns="" id="{69A6E786-3F61-4FD7-AF4B-5CAEC066F4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xmlns="" id="{2D126972-3EDC-4D3D-817C-4CCC7969F7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08294280"/>
      </p:ext>
    </p:extLst>
  </p:cSld>
  <p:clrMapOvr>
    <a:masterClrMapping/>
  </p:clrMapOvr>
  <p:transition spd="slow" advClick="0" advTm="1000">
    <p:push dir="u"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86E1ECB1-5A5B-4C6B-8360-EEF4E780432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xmlns="" id="{5BFCC059-4D8E-4C87-A4D1-E4C9E1D5945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xmlns="" id="{A904FCF4-9A9C-407F-A896-63764D12FE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2022/10/10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xmlns="" id="{69A6E786-3F61-4FD7-AF4B-5CAEC066F4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xmlns="" id="{2D126972-3EDC-4D3D-817C-4CCC7969F7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13753936"/>
      </p:ext>
    </p:extLst>
  </p:cSld>
  <p:clrMapOvr>
    <a:masterClrMapping/>
  </p:clrMapOvr>
  <p:transition spd="slow" advClick="0" advTm="1000">
    <p:push dir="u"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141A1C3F-F90A-43A4-9ECD-F00719B565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xmlns="" id="{5C48D4E4-35F0-4517-A710-16EC966268E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xmlns="" id="{4D82627A-5DA8-42DB-A0E5-883D1EDEEB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2022/10/10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xmlns="" id="{6709759C-075D-43BD-B60D-906336D331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xmlns="" id="{2E769EA7-A4C8-47A7-9F4D-3E4EF4FEB3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46854623"/>
      </p:ext>
    </p:extLst>
  </p:cSld>
  <p:clrMapOvr>
    <a:masterClrMapping/>
  </p:clrMapOvr>
  <p:transition spd="slow" advClick="0" advTm="1000">
    <p:push dir="u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6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86E1ECB1-5A5B-4C6B-8360-EEF4E780432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xmlns="" id="{5BFCC059-4D8E-4C87-A4D1-E4C9E1D5945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xmlns="" id="{A904FCF4-9A9C-407F-A896-63764D12FE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2022/10/10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xmlns="" id="{69A6E786-3F61-4FD7-AF4B-5CAEC066F4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xmlns="" id="{2D126972-3EDC-4D3D-817C-4CCC7969F7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3089579"/>
      </p:ext>
    </p:extLst>
  </p:cSld>
  <p:clrMapOvr>
    <a:masterClrMapping/>
  </p:clrMapOvr>
  <p:transition spd="slow" advClick="0" advTm="1000">
    <p:push dir="u"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D1030536-6B8C-499F-B691-282A56B223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xmlns="" id="{592699D7-1ACB-40EF-8948-18C67F14DCC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xmlns="" id="{A09C0F2B-275E-4EFF-8736-59FDF65204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2022/10/10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xmlns="" id="{EC6CBD68-7556-4277-A9CC-0E3698CDD0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xmlns="" id="{F7552142-513F-4E0A-A832-EC32ABA8CB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55508565"/>
      </p:ext>
    </p:extLst>
  </p:cSld>
  <p:clrMapOvr>
    <a:masterClrMapping/>
  </p:clrMapOvr>
  <p:transition spd="slow" advClick="0" advTm="1000">
    <p:push dir="u"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D8DA5A0C-41EF-4EF1-B9B9-E309AF8245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xmlns="" id="{6898F9A6-7009-487C-9335-9B2655AF34B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xmlns="" id="{142523A4-6D85-4E26-BAD9-B5DED0F0D86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xmlns="" id="{DF1B68CC-03DA-4133-9A62-45795BDC56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2022/10/10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xmlns="" id="{37433D43-A8D0-4374-ACF8-E247BE39BC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xmlns="" id="{DB94F08B-6269-48AE-88E7-BDBB0876FD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98780098"/>
      </p:ext>
    </p:extLst>
  </p:cSld>
  <p:clrMapOvr>
    <a:masterClrMapping/>
  </p:clrMapOvr>
  <p:transition spd="slow" advClick="0" advTm="1000">
    <p:push dir="u"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B544134E-0BE5-46C0-929C-F9D4A023FD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xmlns="" id="{B12113C5-ADEA-4974-BB14-86DAC381EA1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xmlns="" id="{C9390FF6-61F4-44DF-9C58-15C7C9EAC01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xmlns="" id="{5084E920-1203-43C5-9836-AEA95526337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xmlns="" id="{91FAE36B-07A4-4C4E-9A5F-B58F2699821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xmlns="" id="{2C6239AA-BEC2-47D5-B295-1C438B9D2A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2022/10/10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xmlns="" id="{2D37E89F-FD72-4884-A2DC-4121C65FDE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xmlns="" id="{F4094C68-E649-4A58-B70D-88A2035232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11690084"/>
      </p:ext>
    </p:extLst>
  </p:cSld>
  <p:clrMapOvr>
    <a:masterClrMapping/>
  </p:clrMapOvr>
  <p:transition spd="slow" advClick="0" advTm="1000">
    <p:push dir="u"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865F94A4-B8D7-43C1-80C9-73E124F4F7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xmlns="" id="{A684A534-7F72-44DB-AAA0-39763DA8C1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2022/10/10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xmlns="" id="{ED8F81B8-2C1B-46DA-9FC4-FA4EA6C314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xmlns="" id="{D4DEF5E0-2338-4BAC-8681-B56466F2D3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09062903"/>
      </p:ext>
    </p:extLst>
  </p:cSld>
  <p:clrMapOvr>
    <a:masterClrMapping/>
  </p:clrMapOvr>
  <p:transition spd="slow" advClick="0" advTm="1000">
    <p:push dir="u"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xmlns="" id="{95AE1E47-1B45-4380-AE38-48F51410E3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2022/10/10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xmlns="" id="{A5744B09-219A-4BAE-A64A-BA6F51CC35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xmlns="" id="{BE5B1853-F3A0-4843-A7DD-B071FABAEC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83307985"/>
      </p:ext>
    </p:extLst>
  </p:cSld>
  <p:clrMapOvr>
    <a:masterClrMapping/>
  </p:clrMapOvr>
  <p:transition spd="slow" advClick="0" advTm="1000">
    <p:push dir="u"/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1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xmlns="" id="{95AE1E47-1B45-4380-AE38-48F51410E3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2022/10/10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xmlns="" id="{A5744B09-219A-4BAE-A64A-BA6F51CC35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xmlns="" id="{BE5B1853-F3A0-4843-A7DD-B071FABAEC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57276417"/>
      </p:ext>
    </p:extLst>
  </p:cSld>
  <p:clrMapOvr>
    <a:masterClrMapping/>
  </p:clrMapOvr>
  <p:transition spd="slow" advClick="0" advTm="1000">
    <p:push dir="u"/>
  </p:transition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0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xmlns="" id="{95AE1E47-1B45-4380-AE38-48F51410E3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2022/10/10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xmlns="" id="{A5744B09-219A-4BAE-A64A-BA6F51CC35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xmlns="" id="{BE5B1853-F3A0-4843-A7DD-B071FABAEC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45570189"/>
      </p:ext>
    </p:extLst>
  </p:cSld>
  <p:clrMapOvr>
    <a:masterClrMapping/>
  </p:clrMapOvr>
  <p:transition spd="slow" advClick="0" advTm="1000">
    <p:push dir="u"/>
  </p:transition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9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xmlns="" id="{95AE1E47-1B45-4380-AE38-48F51410E3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2022/10/10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xmlns="" id="{A5744B09-219A-4BAE-A64A-BA6F51CC35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xmlns="" id="{BE5B1853-F3A0-4843-A7DD-B071FABAEC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81221784"/>
      </p:ext>
    </p:extLst>
  </p:cSld>
  <p:clrMapOvr>
    <a:masterClrMapping/>
  </p:clrMapOvr>
  <p:transition spd="slow" advClick="0" advTm="1000">
    <p:push dir="u"/>
  </p:transition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8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xmlns="" id="{95AE1E47-1B45-4380-AE38-48F51410E3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2022/10/10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xmlns="" id="{A5744B09-219A-4BAE-A64A-BA6F51CC35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xmlns="" id="{BE5B1853-F3A0-4843-A7DD-B071FABAEC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47607662"/>
      </p:ext>
    </p:extLst>
  </p:cSld>
  <p:clrMapOvr>
    <a:masterClrMapping/>
  </p:clrMapOvr>
  <p:transition spd="slow" advClick="0" advTm="1000">
    <p:push dir="u"/>
  </p:transition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7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xmlns="" id="{95AE1E47-1B45-4380-AE38-48F51410E3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2022/10/10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xmlns="" id="{A5744B09-219A-4BAE-A64A-BA6F51CC35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xmlns="" id="{BE5B1853-F3A0-4843-A7DD-B071FABAEC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76226847"/>
      </p:ext>
    </p:extLst>
  </p:cSld>
  <p:clrMapOvr>
    <a:masterClrMapping/>
  </p:clrMapOvr>
  <p:transition spd="slow" advClick="0" advTm="1000">
    <p:push dir="u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5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86E1ECB1-5A5B-4C6B-8360-EEF4E780432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xmlns="" id="{5BFCC059-4D8E-4C87-A4D1-E4C9E1D5945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xmlns="" id="{A904FCF4-9A9C-407F-A896-63764D12FE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2022/10/10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xmlns="" id="{69A6E786-3F61-4FD7-AF4B-5CAEC066F4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xmlns="" id="{2D126972-3EDC-4D3D-817C-4CCC7969F7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07279887"/>
      </p:ext>
    </p:extLst>
  </p:cSld>
  <p:clrMapOvr>
    <a:masterClrMapping/>
  </p:clrMapOvr>
  <p:transition spd="slow" advClick="0" advTm="1000">
    <p:push dir="u"/>
  </p:transition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6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xmlns="" id="{95AE1E47-1B45-4380-AE38-48F51410E3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2022/10/10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xmlns="" id="{A5744B09-219A-4BAE-A64A-BA6F51CC35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xmlns="" id="{BE5B1853-F3A0-4843-A7DD-B071FABAEC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50479547"/>
      </p:ext>
    </p:extLst>
  </p:cSld>
  <p:clrMapOvr>
    <a:masterClrMapping/>
  </p:clrMapOvr>
  <p:transition spd="slow" advClick="0" advTm="1000">
    <p:push dir="u"/>
  </p:transition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5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xmlns="" id="{95AE1E47-1B45-4380-AE38-48F51410E3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2022/10/10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xmlns="" id="{A5744B09-219A-4BAE-A64A-BA6F51CC35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xmlns="" id="{BE5B1853-F3A0-4843-A7DD-B071FABAEC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26191058"/>
      </p:ext>
    </p:extLst>
  </p:cSld>
  <p:clrMapOvr>
    <a:masterClrMapping/>
  </p:clrMapOvr>
  <p:transition spd="slow" advClick="0" advTm="1000">
    <p:push dir="u"/>
  </p:transition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4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xmlns="" id="{95AE1E47-1B45-4380-AE38-48F51410E3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2022/10/10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xmlns="" id="{A5744B09-219A-4BAE-A64A-BA6F51CC35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xmlns="" id="{BE5B1853-F3A0-4843-A7DD-B071FABAEC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46147810"/>
      </p:ext>
    </p:extLst>
  </p:cSld>
  <p:clrMapOvr>
    <a:masterClrMapping/>
  </p:clrMapOvr>
  <p:transition spd="slow" advClick="0" advTm="1000">
    <p:push dir="u"/>
  </p:transition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3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xmlns="" id="{95AE1E47-1B45-4380-AE38-48F51410E3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2022/10/10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xmlns="" id="{A5744B09-219A-4BAE-A64A-BA6F51CC35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xmlns="" id="{BE5B1853-F3A0-4843-A7DD-B071FABAEC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91443987"/>
      </p:ext>
    </p:extLst>
  </p:cSld>
  <p:clrMapOvr>
    <a:masterClrMapping/>
  </p:clrMapOvr>
  <p:transition spd="slow" advClick="0" advTm="1000">
    <p:push dir="u"/>
  </p:transition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2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xmlns="" id="{95AE1E47-1B45-4380-AE38-48F51410E3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2022/10/10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xmlns="" id="{A5744B09-219A-4BAE-A64A-BA6F51CC35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xmlns="" id="{BE5B1853-F3A0-4843-A7DD-B071FABAEC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15571993"/>
      </p:ext>
    </p:extLst>
  </p:cSld>
  <p:clrMapOvr>
    <a:masterClrMapping/>
  </p:clrMapOvr>
  <p:transition spd="slow" advClick="0" advTm="1000">
    <p:push dir="u"/>
  </p:transition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1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xmlns="" id="{95AE1E47-1B45-4380-AE38-48F51410E3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2022/10/10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xmlns="" id="{A5744B09-219A-4BAE-A64A-BA6F51CC35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xmlns="" id="{BE5B1853-F3A0-4843-A7DD-B071FABAEC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95234267"/>
      </p:ext>
    </p:extLst>
  </p:cSld>
  <p:clrMapOvr>
    <a:masterClrMapping/>
  </p:clrMapOvr>
  <p:transition spd="slow" advClick="0" advTm="1000">
    <p:push dir="u"/>
  </p:transition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0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xmlns="" id="{95AE1E47-1B45-4380-AE38-48F51410E3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2022/10/10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xmlns="" id="{A5744B09-219A-4BAE-A64A-BA6F51CC35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xmlns="" id="{BE5B1853-F3A0-4843-A7DD-B071FABAEC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45788501"/>
      </p:ext>
    </p:extLst>
  </p:cSld>
  <p:clrMapOvr>
    <a:masterClrMapping/>
  </p:clrMapOvr>
  <p:transition spd="slow" advClick="0" advTm="1000">
    <p:push dir="u"/>
  </p:transition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9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xmlns="" id="{95AE1E47-1B45-4380-AE38-48F51410E3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2022/10/10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xmlns="" id="{A5744B09-219A-4BAE-A64A-BA6F51CC35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xmlns="" id="{BE5B1853-F3A0-4843-A7DD-B071FABAEC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0208506"/>
      </p:ext>
    </p:extLst>
  </p:cSld>
  <p:clrMapOvr>
    <a:masterClrMapping/>
  </p:clrMapOvr>
  <p:transition spd="slow" advClick="0" advTm="1000">
    <p:push dir="u"/>
  </p:transition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8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xmlns="" id="{95AE1E47-1B45-4380-AE38-48F51410E3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2022/10/10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xmlns="" id="{A5744B09-219A-4BAE-A64A-BA6F51CC35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xmlns="" id="{BE5B1853-F3A0-4843-A7DD-B071FABAEC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09665662"/>
      </p:ext>
    </p:extLst>
  </p:cSld>
  <p:clrMapOvr>
    <a:masterClrMapping/>
  </p:clrMapOvr>
  <p:transition spd="slow" advClick="0" advTm="1000">
    <p:push dir="u"/>
  </p:transition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7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xmlns="" id="{95AE1E47-1B45-4380-AE38-48F51410E3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2022/10/10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xmlns="" id="{A5744B09-219A-4BAE-A64A-BA6F51CC35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xmlns="" id="{BE5B1853-F3A0-4843-A7DD-B071FABAEC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00796746"/>
      </p:ext>
    </p:extLst>
  </p:cSld>
  <p:clrMapOvr>
    <a:masterClrMapping/>
  </p:clrMapOvr>
  <p:transition spd="slow" advClick="0" advTm="1000">
    <p:push dir="u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4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86E1ECB1-5A5B-4C6B-8360-EEF4E780432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xmlns="" id="{5BFCC059-4D8E-4C87-A4D1-E4C9E1D5945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xmlns="" id="{A904FCF4-9A9C-407F-A896-63764D12FE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2022/10/10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xmlns="" id="{69A6E786-3F61-4FD7-AF4B-5CAEC066F4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xmlns="" id="{2D126972-3EDC-4D3D-817C-4CCC7969F7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59257722"/>
      </p:ext>
    </p:extLst>
  </p:cSld>
  <p:clrMapOvr>
    <a:masterClrMapping/>
  </p:clrMapOvr>
  <p:transition spd="slow" advClick="0" advTm="1000">
    <p:push dir="u"/>
  </p:transition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6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xmlns="" id="{95AE1E47-1B45-4380-AE38-48F51410E3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2022/10/10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xmlns="" id="{A5744B09-219A-4BAE-A64A-BA6F51CC35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xmlns="" id="{BE5B1853-F3A0-4843-A7DD-B071FABAEC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16903976"/>
      </p:ext>
    </p:extLst>
  </p:cSld>
  <p:clrMapOvr>
    <a:masterClrMapping/>
  </p:clrMapOvr>
  <p:transition spd="slow" advClick="0" advTm="1000">
    <p:push dir="u"/>
  </p:transition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5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xmlns="" id="{95AE1E47-1B45-4380-AE38-48F51410E3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2022/10/10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xmlns="" id="{A5744B09-219A-4BAE-A64A-BA6F51CC35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xmlns="" id="{BE5B1853-F3A0-4843-A7DD-B071FABAEC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86942907"/>
      </p:ext>
    </p:extLst>
  </p:cSld>
  <p:clrMapOvr>
    <a:masterClrMapping/>
  </p:clrMapOvr>
  <p:transition spd="slow" advClick="0" advTm="1000">
    <p:push dir="u"/>
  </p:transition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4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xmlns="" id="{95AE1E47-1B45-4380-AE38-48F51410E3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2022/10/10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xmlns="" id="{A5744B09-219A-4BAE-A64A-BA6F51CC35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xmlns="" id="{BE5B1853-F3A0-4843-A7DD-B071FABAEC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68837957"/>
      </p:ext>
    </p:extLst>
  </p:cSld>
  <p:clrMapOvr>
    <a:masterClrMapping/>
  </p:clrMapOvr>
  <p:transition spd="slow" advClick="0" advTm="1000">
    <p:push dir="u"/>
  </p:transition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3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xmlns="" id="{95AE1E47-1B45-4380-AE38-48F51410E3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2022/10/10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xmlns="" id="{A5744B09-219A-4BAE-A64A-BA6F51CC35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xmlns="" id="{BE5B1853-F3A0-4843-A7DD-B071FABAEC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66101933"/>
      </p:ext>
    </p:extLst>
  </p:cSld>
  <p:clrMapOvr>
    <a:masterClrMapping/>
  </p:clrMapOvr>
  <p:transition spd="slow" advClick="0" advTm="1000">
    <p:push dir="u"/>
  </p:transition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2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xmlns="" id="{95AE1E47-1B45-4380-AE38-48F51410E3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2022/10/10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xmlns="" id="{A5744B09-219A-4BAE-A64A-BA6F51CC35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xmlns="" id="{BE5B1853-F3A0-4843-A7DD-B071FABAEC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30765600"/>
      </p:ext>
    </p:extLst>
  </p:cSld>
  <p:clrMapOvr>
    <a:masterClrMapping/>
  </p:clrMapOvr>
  <p:transition spd="slow" advClick="0" advTm="1000">
    <p:push dir="u"/>
  </p:transition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1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xmlns="" id="{95AE1E47-1B45-4380-AE38-48F51410E3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2022/10/10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xmlns="" id="{A5744B09-219A-4BAE-A64A-BA6F51CC35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xmlns="" id="{BE5B1853-F3A0-4843-A7DD-B071FABAEC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04626716"/>
      </p:ext>
    </p:extLst>
  </p:cSld>
  <p:clrMapOvr>
    <a:masterClrMapping/>
  </p:clrMapOvr>
  <p:transition spd="slow" advClick="0" advTm="1000">
    <p:push dir="u"/>
  </p:transition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0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xmlns="" id="{95AE1E47-1B45-4380-AE38-48F51410E3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2022/10/10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xmlns="" id="{A5744B09-219A-4BAE-A64A-BA6F51CC35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xmlns="" id="{BE5B1853-F3A0-4843-A7DD-B071FABAEC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01188061"/>
      </p:ext>
    </p:extLst>
  </p:cSld>
  <p:clrMapOvr>
    <a:masterClrMapping/>
  </p:clrMapOvr>
  <p:transition spd="slow" advClick="0" advTm="1000">
    <p:push dir="u"/>
  </p:transition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9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xmlns="" id="{95AE1E47-1B45-4380-AE38-48F51410E3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2022/10/10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xmlns="" id="{A5744B09-219A-4BAE-A64A-BA6F51CC35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xmlns="" id="{BE5B1853-F3A0-4843-A7DD-B071FABAEC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12182850"/>
      </p:ext>
    </p:extLst>
  </p:cSld>
  <p:clrMapOvr>
    <a:masterClrMapping/>
  </p:clrMapOvr>
  <p:transition spd="slow" advClick="0" advTm="1000">
    <p:push dir="u"/>
  </p:transition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8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xmlns="" id="{95AE1E47-1B45-4380-AE38-48F51410E3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2022/10/10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xmlns="" id="{A5744B09-219A-4BAE-A64A-BA6F51CC35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xmlns="" id="{BE5B1853-F3A0-4843-A7DD-B071FABAEC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32698964"/>
      </p:ext>
    </p:extLst>
  </p:cSld>
  <p:clrMapOvr>
    <a:masterClrMapping/>
  </p:clrMapOvr>
  <p:transition spd="slow" advClick="0" advTm="1000">
    <p:push dir="u"/>
  </p:transition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7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xmlns="" id="{95AE1E47-1B45-4380-AE38-48F51410E3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2022/10/10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xmlns="" id="{A5744B09-219A-4BAE-A64A-BA6F51CC35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xmlns="" id="{BE5B1853-F3A0-4843-A7DD-B071FABAEC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13043889"/>
      </p:ext>
    </p:extLst>
  </p:cSld>
  <p:clrMapOvr>
    <a:masterClrMapping/>
  </p:clrMapOvr>
  <p:transition spd="slow" advClick="0" advTm="1000">
    <p:push dir="u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3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86E1ECB1-5A5B-4C6B-8360-EEF4E780432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xmlns="" id="{5BFCC059-4D8E-4C87-A4D1-E4C9E1D5945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xmlns="" id="{A904FCF4-9A9C-407F-A896-63764D12FE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2022/10/10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xmlns="" id="{69A6E786-3F61-4FD7-AF4B-5CAEC066F4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xmlns="" id="{2D126972-3EDC-4D3D-817C-4CCC7969F7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07080883"/>
      </p:ext>
    </p:extLst>
  </p:cSld>
  <p:clrMapOvr>
    <a:masterClrMapping/>
  </p:clrMapOvr>
  <p:transition spd="slow" advClick="0" advTm="1000">
    <p:push dir="u"/>
  </p:transition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6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xmlns="" id="{95AE1E47-1B45-4380-AE38-48F51410E3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2022/10/10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xmlns="" id="{A5744B09-219A-4BAE-A64A-BA6F51CC35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xmlns="" id="{BE5B1853-F3A0-4843-A7DD-B071FABAEC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52297994"/>
      </p:ext>
    </p:extLst>
  </p:cSld>
  <p:clrMapOvr>
    <a:masterClrMapping/>
  </p:clrMapOvr>
  <p:transition spd="slow" advClick="0" advTm="1000">
    <p:push dir="u"/>
  </p:transition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5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xmlns="" id="{95AE1E47-1B45-4380-AE38-48F51410E3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2022/10/10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xmlns="" id="{A5744B09-219A-4BAE-A64A-BA6F51CC35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xmlns="" id="{BE5B1853-F3A0-4843-A7DD-B071FABAEC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14658335"/>
      </p:ext>
    </p:extLst>
  </p:cSld>
  <p:clrMapOvr>
    <a:masterClrMapping/>
  </p:clrMapOvr>
  <p:transition spd="slow" advClick="0" advTm="1000">
    <p:push dir="u"/>
  </p:transition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4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xmlns="" id="{95AE1E47-1B45-4380-AE38-48F51410E3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2022/10/10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xmlns="" id="{A5744B09-219A-4BAE-A64A-BA6F51CC35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xmlns="" id="{BE5B1853-F3A0-4843-A7DD-B071FABAEC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71542761"/>
      </p:ext>
    </p:extLst>
  </p:cSld>
  <p:clrMapOvr>
    <a:masterClrMapping/>
  </p:clrMapOvr>
  <p:transition spd="slow" advClick="0" advTm="1000">
    <p:push dir="u"/>
  </p:transition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xmlns="" id="{95AE1E47-1B45-4380-AE38-48F51410E3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2022/10/10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xmlns="" id="{A5744B09-219A-4BAE-A64A-BA6F51CC35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xmlns="" id="{BE5B1853-F3A0-4843-A7DD-B071FABAEC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61463287"/>
      </p:ext>
    </p:extLst>
  </p:cSld>
  <p:clrMapOvr>
    <a:masterClrMapping/>
  </p:clrMapOvr>
  <p:transition spd="slow" advClick="0" advTm="1000">
    <p:push dir="u"/>
  </p:transition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xmlns="" id="{95AE1E47-1B45-4380-AE38-48F51410E3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2022/10/10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xmlns="" id="{A5744B09-219A-4BAE-A64A-BA6F51CC35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xmlns="" id="{BE5B1853-F3A0-4843-A7DD-B071FABAEC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00243585"/>
      </p:ext>
    </p:extLst>
  </p:cSld>
  <p:clrMapOvr>
    <a:masterClrMapping/>
  </p:clrMapOvr>
  <p:transition spd="slow" advClick="0" advTm="1000">
    <p:push dir="u"/>
  </p:transition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xmlns="" id="{95AE1E47-1B45-4380-AE38-48F51410E3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2022/10/10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xmlns="" id="{A5744B09-219A-4BAE-A64A-BA6F51CC35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xmlns="" id="{BE5B1853-F3A0-4843-A7DD-B071FABAEC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18420606"/>
      </p:ext>
    </p:extLst>
  </p:cSld>
  <p:clrMapOvr>
    <a:masterClrMapping/>
  </p:clrMapOvr>
  <p:transition spd="slow" advClick="0" advTm="1000">
    <p:push dir="u"/>
  </p:transition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338A05EE-C361-48B2-881C-5FEDBCF95C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xmlns="" id="{D66B7BA2-C07B-486A-AEBA-E8A379FAE2D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xmlns="" id="{9609B8D7-C342-4349-A52B-0F630C4968F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xmlns="" id="{C21A0A05-2E78-4B68-9275-72A6981317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2022/10/10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xmlns="" id="{8E8D064B-850C-449A-B16D-36BA1C5A1F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xmlns="" id="{E3919E08-2488-46A8-8B39-E8E3B1A728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08870231"/>
      </p:ext>
    </p:extLst>
  </p:cSld>
  <p:clrMapOvr>
    <a:masterClrMapping/>
  </p:clrMapOvr>
  <p:transition spd="slow" advClick="0" advTm="1000">
    <p:push dir="u"/>
  </p:transition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A719821D-3169-462D-BDC5-707DAA3731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xmlns="" id="{C25970DE-180B-463A-842D-4B948B1E483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xmlns="" id="{27048C78-1503-4FD7-8859-990F963DFC6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xmlns="" id="{D84969D1-8A89-4051-A7A3-053E791C47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2022/10/10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xmlns="" id="{F2B7B8CF-C72E-438F-A999-E8DA548268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xmlns="" id="{6F73A437-B948-459B-B14D-44D796DEEF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92209018"/>
      </p:ext>
    </p:extLst>
  </p:cSld>
  <p:clrMapOvr>
    <a:masterClrMapping/>
  </p:clrMapOvr>
  <p:transition spd="slow" advClick="0" advTm="1000">
    <p:push dir="u"/>
  </p:transition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BB517C0B-618B-4B07-8FEE-212F45DF64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xmlns="" id="{E76156C6-4F3E-4B26-BEF6-C658183E3C3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xmlns="" id="{190B155B-888E-4B42-8139-225B7CE490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2022/10/10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xmlns="" id="{F0848B8B-A45D-48D2-B95C-C234023486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xmlns="" id="{0E2847D2-37FF-491E-86F7-2A77B2A5E9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93259677"/>
      </p:ext>
    </p:extLst>
  </p:cSld>
  <p:clrMapOvr>
    <a:masterClrMapping/>
  </p:clrMapOvr>
  <p:transition spd="slow" advClick="0" advTm="1000">
    <p:push dir="u"/>
  </p:transition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xmlns="" id="{61B51B0E-C5ED-4931-852F-A8DA7E1DB9A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xmlns="" id="{165174B4-31E8-4BEF-8942-FD3548C70B7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xmlns="" id="{42B8F4D3-431E-44CF-A028-C91E2137E9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2022/10/10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xmlns="" id="{15D0F09A-E73B-492B-B10B-3218D86A87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xmlns="" id="{99BE3E4A-3F9F-4FA6-A0A2-122D22E57C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33547948"/>
      </p:ext>
    </p:extLst>
  </p:cSld>
  <p:clrMapOvr>
    <a:masterClrMapping/>
  </p:clrMapOvr>
  <p:transition spd="slow" advClick="0" advTm="1000">
    <p:push dir="u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2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86E1ECB1-5A5B-4C6B-8360-EEF4E780432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xmlns="" id="{5BFCC059-4D8E-4C87-A4D1-E4C9E1D5945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xmlns="" id="{A904FCF4-9A9C-407F-A896-63764D12FE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2022/10/10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xmlns="" id="{69A6E786-3F61-4FD7-AF4B-5CAEC066F4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xmlns="" id="{2D126972-3EDC-4D3D-817C-4CCC7969F7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95186999"/>
      </p:ext>
    </p:extLst>
  </p:cSld>
  <p:clrMapOvr>
    <a:masterClrMapping/>
  </p:clrMapOvr>
  <p:transition spd="slow" advClick="0" advTm="1000">
    <p:push dir="u"/>
  </p:transition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550603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split orient="vert"/>
      </p:transition>
    </mc:Choice>
    <mc:Fallback xmlns="">
      <p:transition spd="slow" advTm="0">
        <p:split orient="vert"/>
      </p:transition>
    </mc:Fallback>
  </mc:AlternateContent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1" y="1122364"/>
            <a:ext cx="9144000" cy="2387600"/>
          </a:xfrm>
        </p:spPr>
        <p:txBody>
          <a:bodyPr anchor="b"/>
          <a:lstStyle>
            <a:lvl1pPr algn="ctr">
              <a:defRPr sz="5998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1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063" indent="0" algn="ctr">
              <a:buNone/>
              <a:defRPr sz="2000"/>
            </a:lvl2pPr>
            <a:lvl3pPr marL="914126" indent="0" algn="ctr">
              <a:buNone/>
              <a:defRPr sz="1800"/>
            </a:lvl3pPr>
            <a:lvl4pPr marL="1371189" indent="0" algn="ctr">
              <a:buNone/>
              <a:defRPr sz="1600"/>
            </a:lvl4pPr>
            <a:lvl5pPr marL="1828251" indent="0" algn="ctr">
              <a:buNone/>
              <a:defRPr sz="1600"/>
            </a:lvl5pPr>
            <a:lvl6pPr marL="2285314" indent="0" algn="ctr">
              <a:buNone/>
              <a:defRPr sz="1600"/>
            </a:lvl6pPr>
            <a:lvl7pPr marL="2742377" indent="0" algn="ctr">
              <a:buNone/>
              <a:defRPr sz="1600"/>
            </a:lvl7pPr>
            <a:lvl8pPr marL="3199440" indent="0" algn="ctr">
              <a:buNone/>
              <a:defRPr sz="1600"/>
            </a:lvl8pPr>
            <a:lvl9pPr marL="3656503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73595AD-C1AF-464B-BF1D-D978AB1522A0}" type="datetimeFigureOut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12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10/10/2022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159324C-55AC-4911-B37D-63229F4D30FC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12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85231013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73595AD-C1AF-464B-BF1D-D978AB1522A0}" type="datetimeFigureOut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12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10/10/2022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159324C-55AC-4911-B37D-63229F4D30FC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12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05473003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38"/>
            <a:ext cx="10515600" cy="2852737"/>
          </a:xfrm>
        </p:spPr>
        <p:txBody>
          <a:bodyPr anchor="b"/>
          <a:lstStyle>
            <a:lvl1pPr>
              <a:defRPr sz="5998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063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126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18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25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31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237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19944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650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73595AD-C1AF-464B-BF1D-D978AB1522A0}" type="datetimeFigureOut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12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10/10/2022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159324C-55AC-4911-B37D-63229F4D30FC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12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45114134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73595AD-C1AF-464B-BF1D-D978AB1522A0}" type="datetimeFigureOut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12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10/10/2022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159324C-55AC-4911-B37D-63229F4D30FC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12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86612287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9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063" indent="0">
              <a:buNone/>
              <a:defRPr sz="2000" b="1"/>
            </a:lvl2pPr>
            <a:lvl3pPr marL="914126" indent="0">
              <a:buNone/>
              <a:defRPr sz="1800" b="1"/>
            </a:lvl3pPr>
            <a:lvl4pPr marL="1371189" indent="0">
              <a:buNone/>
              <a:defRPr sz="1600" b="1"/>
            </a:lvl4pPr>
            <a:lvl5pPr marL="1828251" indent="0">
              <a:buNone/>
              <a:defRPr sz="1600" b="1"/>
            </a:lvl5pPr>
            <a:lvl6pPr marL="2285314" indent="0">
              <a:buNone/>
              <a:defRPr sz="1600" b="1"/>
            </a:lvl6pPr>
            <a:lvl7pPr marL="2742377" indent="0">
              <a:buNone/>
              <a:defRPr sz="1600" b="1"/>
            </a:lvl7pPr>
            <a:lvl8pPr marL="3199440" indent="0">
              <a:buNone/>
              <a:defRPr sz="1600" b="1"/>
            </a:lvl8pPr>
            <a:lvl9pPr marL="3656503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063" indent="0">
              <a:buNone/>
              <a:defRPr sz="2000" b="1"/>
            </a:lvl2pPr>
            <a:lvl3pPr marL="914126" indent="0">
              <a:buNone/>
              <a:defRPr sz="1800" b="1"/>
            </a:lvl3pPr>
            <a:lvl4pPr marL="1371189" indent="0">
              <a:buNone/>
              <a:defRPr sz="1600" b="1"/>
            </a:lvl4pPr>
            <a:lvl5pPr marL="1828251" indent="0">
              <a:buNone/>
              <a:defRPr sz="1600" b="1"/>
            </a:lvl5pPr>
            <a:lvl6pPr marL="2285314" indent="0">
              <a:buNone/>
              <a:defRPr sz="1600" b="1"/>
            </a:lvl6pPr>
            <a:lvl7pPr marL="2742377" indent="0">
              <a:buNone/>
              <a:defRPr sz="1600" b="1"/>
            </a:lvl7pPr>
            <a:lvl8pPr marL="3199440" indent="0">
              <a:buNone/>
              <a:defRPr sz="1600" b="1"/>
            </a:lvl8pPr>
            <a:lvl9pPr marL="3656503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73595AD-C1AF-464B-BF1D-D978AB1522A0}" type="datetimeFigureOut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12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10/10/2022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159324C-55AC-4911-B37D-63229F4D30FC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12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89537307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73595AD-C1AF-464B-BF1D-D978AB1522A0}" type="datetimeFigureOut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12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10/10/2022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159324C-55AC-4911-B37D-63229F4D30FC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12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58025387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73595AD-C1AF-464B-BF1D-D978AB1522A0}" type="datetimeFigureOut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12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10/10/2022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159324C-55AC-4911-B37D-63229F4D30FC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12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78003726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9" y="457201"/>
            <a:ext cx="3932237" cy="1600200"/>
          </a:xfrm>
        </p:spPr>
        <p:txBody>
          <a:bodyPr anchor="b"/>
          <a:lstStyle>
            <a:lvl1pPr>
              <a:defRPr sz="3199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>
              <a:defRPr sz="3199"/>
            </a:lvl1pPr>
            <a:lvl2pPr>
              <a:defRPr sz="2799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9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73595AD-C1AF-464B-BF1D-D978AB1522A0}" type="datetimeFigureOut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12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10/10/2022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159324C-55AC-4911-B37D-63229F4D30FC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12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7842890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9" y="457201"/>
            <a:ext cx="3932237" cy="1600200"/>
          </a:xfrm>
        </p:spPr>
        <p:txBody>
          <a:bodyPr anchor="b"/>
          <a:lstStyle>
            <a:lvl1pPr>
              <a:defRPr sz="3199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 marL="0" indent="0">
              <a:buNone/>
              <a:defRPr sz="3199"/>
            </a:lvl1pPr>
            <a:lvl2pPr marL="457063" indent="0">
              <a:buNone/>
              <a:defRPr sz="2799"/>
            </a:lvl2pPr>
            <a:lvl3pPr marL="914126" indent="0">
              <a:buNone/>
              <a:defRPr sz="2400"/>
            </a:lvl3pPr>
            <a:lvl4pPr marL="1371189" indent="0">
              <a:buNone/>
              <a:defRPr sz="2000"/>
            </a:lvl4pPr>
            <a:lvl5pPr marL="1828251" indent="0">
              <a:buNone/>
              <a:defRPr sz="2000"/>
            </a:lvl5pPr>
            <a:lvl6pPr marL="2285314" indent="0">
              <a:buNone/>
              <a:defRPr sz="2000"/>
            </a:lvl6pPr>
            <a:lvl7pPr marL="2742377" indent="0">
              <a:buNone/>
              <a:defRPr sz="2000"/>
            </a:lvl7pPr>
            <a:lvl8pPr marL="3199440" indent="0">
              <a:buNone/>
              <a:defRPr sz="2000"/>
            </a:lvl8pPr>
            <a:lvl9pPr marL="3656503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9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73595AD-C1AF-464B-BF1D-D978AB1522A0}" type="datetimeFigureOut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12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10/10/2022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159324C-55AC-4911-B37D-63229F4D30FC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12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37475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86E1ECB1-5A5B-4C6B-8360-EEF4E780432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xmlns="" id="{5BFCC059-4D8E-4C87-A4D1-E4C9E1D5945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xmlns="" id="{A904FCF4-9A9C-407F-A896-63764D12FE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2022/10/10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xmlns="" id="{69A6E786-3F61-4FD7-AF4B-5CAEC066F4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xmlns="" id="{2D126972-3EDC-4D3D-817C-4CCC7969F7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82809233"/>
      </p:ext>
    </p:extLst>
  </p:cSld>
  <p:clrMapOvr>
    <a:masterClrMapping/>
  </p:clrMapOvr>
  <p:transition spd="slow" advClick="0" advTm="1000">
    <p:push dir="u"/>
  </p:transition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73595AD-C1AF-464B-BF1D-D978AB1522A0}" type="datetimeFigureOut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12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10/10/2022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159324C-55AC-4911-B37D-63229F4D30FC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12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98748821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73595AD-C1AF-464B-BF1D-D978AB1522A0}" type="datetimeFigureOut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12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10/10/2022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159324C-55AC-4911-B37D-63229F4D30FC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12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626570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0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86E1ECB1-5A5B-4C6B-8360-EEF4E780432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xmlns="" id="{5BFCC059-4D8E-4C87-A4D1-E4C9E1D5945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xmlns="" id="{A904FCF4-9A9C-407F-A896-63764D12FE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2022/10/10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xmlns="" id="{69A6E786-3F61-4FD7-AF4B-5CAEC066F4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xmlns="" id="{2D126972-3EDC-4D3D-817C-4CCC7969F7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87254189"/>
      </p:ext>
    </p:extLst>
  </p:cSld>
  <p:clrMapOvr>
    <a:masterClrMapping/>
  </p:clrMapOvr>
  <p:transition spd="slow" advClick="0" advTm="1000">
    <p:push dir="u"/>
  </p:transition>
</p:sldLayout>
</file>

<file path=ppt/slideMasters/_rels/slideMaster1.xml.rels><?xml version="1.0" encoding="UTF-8" standalone="yes"?>
<Relationships xmlns="http://schemas.openxmlformats.org/package/2006/relationships"><Relationship Id="rId26" Type="http://schemas.openxmlformats.org/officeDocument/2006/relationships/slideLayout" Target="../slideLayouts/slideLayout26.xml"/><Relationship Id="rId21" Type="http://schemas.openxmlformats.org/officeDocument/2006/relationships/slideLayout" Target="../slideLayouts/slideLayout21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63" Type="http://schemas.openxmlformats.org/officeDocument/2006/relationships/slideLayout" Target="../slideLayouts/slideLayout63.xml"/><Relationship Id="rId68" Type="http://schemas.openxmlformats.org/officeDocument/2006/relationships/slideLayout" Target="../slideLayouts/slideLayout68.xml"/><Relationship Id="rId7" Type="http://schemas.openxmlformats.org/officeDocument/2006/relationships/slideLayout" Target="../slideLayouts/slideLayout7.xml"/><Relationship Id="rId71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9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3" Type="http://schemas.openxmlformats.org/officeDocument/2006/relationships/slideLayout" Target="../slideLayouts/slideLayout53.xml"/><Relationship Id="rId58" Type="http://schemas.openxmlformats.org/officeDocument/2006/relationships/slideLayout" Target="../slideLayouts/slideLayout58.xml"/><Relationship Id="rId66" Type="http://schemas.openxmlformats.org/officeDocument/2006/relationships/slideLayout" Target="../slideLayouts/slideLayout66.xml"/><Relationship Id="rId5" Type="http://schemas.openxmlformats.org/officeDocument/2006/relationships/slideLayout" Target="../slideLayouts/slideLayout5.xml"/><Relationship Id="rId61" Type="http://schemas.openxmlformats.org/officeDocument/2006/relationships/slideLayout" Target="../slideLayouts/slideLayout61.xml"/><Relationship Id="rId19" Type="http://schemas.openxmlformats.org/officeDocument/2006/relationships/slideLayout" Target="../slideLayouts/slideLayout1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slideLayout" Target="../slideLayouts/slideLayout48.xml"/><Relationship Id="rId56" Type="http://schemas.openxmlformats.org/officeDocument/2006/relationships/slideLayout" Target="../slideLayouts/slideLayout56.xml"/><Relationship Id="rId64" Type="http://schemas.openxmlformats.org/officeDocument/2006/relationships/slideLayout" Target="../slideLayouts/slideLayout64.xml"/><Relationship Id="rId69" Type="http://schemas.openxmlformats.org/officeDocument/2006/relationships/slideLayout" Target="../slideLayouts/slideLayout69.xml"/><Relationship Id="rId8" Type="http://schemas.openxmlformats.org/officeDocument/2006/relationships/slideLayout" Target="../slideLayouts/slideLayout8.xml"/><Relationship Id="rId51" Type="http://schemas.openxmlformats.org/officeDocument/2006/relationships/slideLayout" Target="../slideLayouts/slideLayout51.xml"/><Relationship Id="rId72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59" Type="http://schemas.openxmlformats.org/officeDocument/2006/relationships/slideLayout" Target="../slideLayouts/slideLayout59.xml"/><Relationship Id="rId67" Type="http://schemas.openxmlformats.org/officeDocument/2006/relationships/slideLayout" Target="../slideLayouts/slideLayout67.xml"/><Relationship Id="rId20" Type="http://schemas.openxmlformats.org/officeDocument/2006/relationships/slideLayout" Target="../slideLayouts/slideLayout20.xml"/><Relationship Id="rId41" Type="http://schemas.openxmlformats.org/officeDocument/2006/relationships/slideLayout" Target="../slideLayouts/slideLayout41.xml"/><Relationship Id="rId54" Type="http://schemas.openxmlformats.org/officeDocument/2006/relationships/slideLayout" Target="../slideLayouts/slideLayout54.xml"/><Relationship Id="rId62" Type="http://schemas.openxmlformats.org/officeDocument/2006/relationships/slideLayout" Target="../slideLayouts/slideLayout62.xml"/><Relationship Id="rId70" Type="http://schemas.openxmlformats.org/officeDocument/2006/relationships/slideLayout" Target="../slideLayouts/slideLayout7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49" Type="http://schemas.openxmlformats.org/officeDocument/2006/relationships/slideLayout" Target="../slideLayouts/slideLayout49.xml"/><Relationship Id="rId57" Type="http://schemas.openxmlformats.org/officeDocument/2006/relationships/slideLayout" Target="../slideLayouts/slideLayout57.xml"/><Relationship Id="rId10" Type="http://schemas.openxmlformats.org/officeDocument/2006/relationships/slideLayout" Target="../slideLayouts/slideLayout10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52" Type="http://schemas.openxmlformats.org/officeDocument/2006/relationships/slideLayout" Target="../slideLayouts/slideLayout52.xml"/><Relationship Id="rId60" Type="http://schemas.openxmlformats.org/officeDocument/2006/relationships/slideLayout" Target="../slideLayouts/slideLayout60.xml"/><Relationship Id="rId65" Type="http://schemas.openxmlformats.org/officeDocument/2006/relationships/slideLayout" Target="../slideLayouts/slideLayout65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9" Type="http://schemas.openxmlformats.org/officeDocument/2006/relationships/slideLayout" Target="../slideLayouts/slideLayout39.xml"/><Relationship Id="rId34" Type="http://schemas.openxmlformats.org/officeDocument/2006/relationships/slideLayout" Target="../slideLayouts/slideLayout34.xml"/><Relationship Id="rId50" Type="http://schemas.openxmlformats.org/officeDocument/2006/relationships/slideLayout" Target="../slideLayouts/slideLayout50.xml"/><Relationship Id="rId55" Type="http://schemas.openxmlformats.org/officeDocument/2006/relationships/slideLayout" Target="../slideLayouts/slideLayout55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8.xml"/><Relationship Id="rId3" Type="http://schemas.openxmlformats.org/officeDocument/2006/relationships/slideLayout" Target="../slideLayouts/slideLayout73.xml"/><Relationship Id="rId7" Type="http://schemas.openxmlformats.org/officeDocument/2006/relationships/slideLayout" Target="../slideLayouts/slideLayout77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72.xml"/><Relationship Id="rId1" Type="http://schemas.openxmlformats.org/officeDocument/2006/relationships/slideLayout" Target="../slideLayouts/slideLayout71.xml"/><Relationship Id="rId6" Type="http://schemas.openxmlformats.org/officeDocument/2006/relationships/slideLayout" Target="../slideLayouts/slideLayout76.xml"/><Relationship Id="rId11" Type="http://schemas.openxmlformats.org/officeDocument/2006/relationships/slideLayout" Target="../slideLayouts/slideLayout81.xml"/><Relationship Id="rId5" Type="http://schemas.openxmlformats.org/officeDocument/2006/relationships/slideLayout" Target="../slideLayouts/slideLayout75.xml"/><Relationship Id="rId10" Type="http://schemas.openxmlformats.org/officeDocument/2006/relationships/slideLayout" Target="../slideLayouts/slideLayout80.xml"/><Relationship Id="rId4" Type="http://schemas.openxmlformats.org/officeDocument/2006/relationships/slideLayout" Target="../slideLayouts/slideLayout74.xml"/><Relationship Id="rId9" Type="http://schemas.openxmlformats.org/officeDocument/2006/relationships/slideLayout" Target="../slideLayouts/slideLayout7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72">
            <a:lum/>
          </a:blip>
          <a:srcRect/>
          <a:stretch>
            <a:fillRect l="-27000" r="-2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9Slide.vn - 2019">
            <a:extLst>
              <a:ext uri="{FF2B5EF4-FFF2-40B4-BE49-F238E27FC236}">
                <a16:creationId xmlns:a16="http://schemas.microsoft.com/office/drawing/2014/main" xmlns="" id="{877610DB-E7B5-483D-9B4C-6D3C576D2BE8}"/>
              </a:ext>
            </a:extLst>
          </p:cNvPr>
          <p:cNvSpPr txBox="1"/>
          <p:nvPr userDrawn="1"/>
        </p:nvSpPr>
        <p:spPr>
          <a:xfrm>
            <a:off x="0" y="-1604665"/>
            <a:ext cx="12192000" cy="461665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2400">
                <a:solidFill>
                  <a:srgbClr val="CFCFCF"/>
                </a:solidFill>
              </a:rPr>
              <a:t>www.9slide.vn</a:t>
            </a:r>
          </a:p>
        </p:txBody>
      </p:sp>
      <p:sp>
        <p:nvSpPr>
          <p:cNvPr id="2" name="标题占位符 1">
            <a:extLst>
              <a:ext uri="{FF2B5EF4-FFF2-40B4-BE49-F238E27FC236}">
                <a16:creationId xmlns:a16="http://schemas.microsoft.com/office/drawing/2014/main" xmlns="" id="{AC74BBE8-1815-4000-8008-945E8B561A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xmlns="" id="{F3E314DF-819C-4FF1-9C2E-69194E15503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xmlns="" id="{ECA1525E-7C66-46A7-89CD-0A0836A4BF0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6BAB08-D03A-4FEF-8092-001CB785BBAB}" type="datetimeFigureOut">
              <a:rPr lang="zh-CN" altLang="en-US" smtClean="0"/>
              <a:t>2022/10/10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xmlns="" id="{93269161-46AB-416B-9C71-590B71BBF5A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xmlns="" id="{0347D277-5155-4804-A42E-790F5C4F807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583064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  <p:sldLayoutId id="2147483680" r:id="rId20"/>
    <p:sldLayoutId id="2147483681" r:id="rId21"/>
    <p:sldLayoutId id="2147483682" r:id="rId22"/>
    <p:sldLayoutId id="2147483683" r:id="rId23"/>
    <p:sldLayoutId id="2147483684" r:id="rId24"/>
    <p:sldLayoutId id="2147483685" r:id="rId25"/>
    <p:sldLayoutId id="2147483686" r:id="rId26"/>
    <p:sldLayoutId id="2147483687" r:id="rId27"/>
    <p:sldLayoutId id="2147483688" r:id="rId28"/>
    <p:sldLayoutId id="2147483689" r:id="rId29"/>
    <p:sldLayoutId id="2147483690" r:id="rId30"/>
    <p:sldLayoutId id="2147483691" r:id="rId31"/>
    <p:sldLayoutId id="2147483692" r:id="rId32"/>
    <p:sldLayoutId id="2147483693" r:id="rId33"/>
    <p:sldLayoutId id="2147483694" r:id="rId34"/>
    <p:sldLayoutId id="2147483695" r:id="rId35"/>
    <p:sldLayoutId id="2147483696" r:id="rId36"/>
    <p:sldLayoutId id="2147483697" r:id="rId37"/>
    <p:sldLayoutId id="2147483698" r:id="rId38"/>
    <p:sldLayoutId id="2147483699" r:id="rId39"/>
    <p:sldLayoutId id="2147483700" r:id="rId40"/>
    <p:sldLayoutId id="2147483701" r:id="rId41"/>
    <p:sldLayoutId id="2147483702" r:id="rId42"/>
    <p:sldLayoutId id="2147483703" r:id="rId43"/>
    <p:sldLayoutId id="2147483704" r:id="rId44"/>
    <p:sldLayoutId id="2147483705" r:id="rId45"/>
    <p:sldLayoutId id="2147483706" r:id="rId46"/>
    <p:sldLayoutId id="2147483707" r:id="rId47"/>
    <p:sldLayoutId id="2147483708" r:id="rId48"/>
    <p:sldLayoutId id="2147483709" r:id="rId49"/>
    <p:sldLayoutId id="2147483710" r:id="rId50"/>
    <p:sldLayoutId id="2147483711" r:id="rId51"/>
    <p:sldLayoutId id="2147483712" r:id="rId52"/>
    <p:sldLayoutId id="2147483713" r:id="rId53"/>
    <p:sldLayoutId id="2147483714" r:id="rId54"/>
    <p:sldLayoutId id="2147483715" r:id="rId55"/>
    <p:sldLayoutId id="2147483716" r:id="rId56"/>
    <p:sldLayoutId id="2147483717" r:id="rId57"/>
    <p:sldLayoutId id="2147483718" r:id="rId58"/>
    <p:sldLayoutId id="2147483719" r:id="rId59"/>
    <p:sldLayoutId id="2147483720" r:id="rId60"/>
    <p:sldLayoutId id="2147483721" r:id="rId61"/>
    <p:sldLayoutId id="2147483722" r:id="rId62"/>
    <p:sldLayoutId id="2147483723" r:id="rId63"/>
    <p:sldLayoutId id="2147483724" r:id="rId64"/>
    <p:sldLayoutId id="2147483725" r:id="rId65"/>
    <p:sldLayoutId id="2147483726" r:id="rId66"/>
    <p:sldLayoutId id="2147483727" r:id="rId67"/>
    <p:sldLayoutId id="2147483728" r:id="rId68"/>
    <p:sldLayoutId id="2147483729" r:id="rId69"/>
    <p:sldLayoutId id="2147483730" r:id="rId70"/>
  </p:sldLayoutIdLst>
  <p:transition spd="slow" advClick="0" advTm="1000">
    <p:push dir="u"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1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1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1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73595AD-C1AF-464B-BF1D-D978AB1522A0}" type="datetimeFigureOut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12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10/10/2022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1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159324C-55AC-4911-B37D-63229F4D30FC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12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828609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2" r:id="rId1"/>
    <p:sldLayoutId id="2147483733" r:id="rId2"/>
    <p:sldLayoutId id="2147483734" r:id="rId3"/>
    <p:sldLayoutId id="2147483735" r:id="rId4"/>
    <p:sldLayoutId id="2147483736" r:id="rId5"/>
    <p:sldLayoutId id="2147483737" r:id="rId6"/>
    <p:sldLayoutId id="2147483738" r:id="rId7"/>
    <p:sldLayoutId id="2147483739" r:id="rId8"/>
    <p:sldLayoutId id="2147483740" r:id="rId9"/>
    <p:sldLayoutId id="2147483741" r:id="rId10"/>
    <p:sldLayoutId id="2147483742" r:id="rId11"/>
  </p:sldLayoutIdLst>
  <p:txStyles>
    <p:titleStyle>
      <a:lvl1pPr algn="l" defTabSz="914126" rtl="0" eaLnBrk="1" latinLnBrk="0" hangingPunct="1">
        <a:lnSpc>
          <a:spcPct val="90000"/>
        </a:lnSpc>
        <a:spcBef>
          <a:spcPct val="0"/>
        </a:spcBef>
        <a:buNone/>
        <a:defRPr sz="4399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31" indent="-228531" algn="l" defTabSz="914126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799" kern="1200">
          <a:solidFill>
            <a:schemeClr val="tx1"/>
          </a:solidFill>
          <a:latin typeface="+mn-lt"/>
          <a:ea typeface="+mn-ea"/>
          <a:cs typeface="+mn-cs"/>
        </a:defRPr>
      </a:lvl1pPr>
      <a:lvl2pPr marL="685594" indent="-228531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657" indent="-228531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99720" indent="-228531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6783" indent="-228531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3846" indent="-228531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0909" indent="-228531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7971" indent="-228531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034" indent="-228531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12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063" algn="l" defTabSz="91412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126" algn="l" defTabSz="91412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189" algn="l" defTabSz="91412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251" algn="l" defTabSz="91412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314" algn="l" defTabSz="91412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377" algn="l" defTabSz="91412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440" algn="l" defTabSz="91412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503" algn="l" defTabSz="91412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tags" Target="../tags/tag3.xml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5" Type="http://schemas.openxmlformats.org/officeDocument/2006/relationships/notesSlide" Target="../notesSlides/notesSlide1.xml"/><Relationship Id="rId4" Type="http://schemas.openxmlformats.org/officeDocument/2006/relationships/slideLayout" Target="../slideLayouts/slideLayout70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4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7.xml"/><Relationship Id="rId5" Type="http://schemas.microsoft.com/office/2007/relationships/hdphoto" Target="../media/hdphoto1.wdp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7.xml"/><Relationship Id="rId6" Type="http://schemas.openxmlformats.org/officeDocument/2006/relationships/image" Target="../media/image6.gif"/><Relationship Id="rId5" Type="http://schemas.openxmlformats.org/officeDocument/2006/relationships/image" Target="../media/image5.png"/><Relationship Id="rId4" Type="http://schemas.openxmlformats.org/officeDocument/2006/relationships/image" Target="../media/image2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7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microsoft.com/office/2007/relationships/hdphoto" Target="../media/hdphoto1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7.xml"/><Relationship Id="rId6" Type="http://schemas.openxmlformats.org/officeDocument/2006/relationships/image" Target="../media/image6.gif"/><Relationship Id="rId5" Type="http://schemas.openxmlformats.org/officeDocument/2006/relationships/image" Target="../media/image5.png"/><Relationship Id="rId4" Type="http://schemas.openxmlformats.org/officeDocument/2006/relationships/image" Target="../media/image2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7.xml"/><Relationship Id="rId6" Type="http://schemas.openxmlformats.org/officeDocument/2006/relationships/image" Target="../media/image7.png"/><Relationship Id="rId5" Type="http://schemas.microsoft.com/office/2007/relationships/hdphoto" Target="../media/hdphoto1.wdp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A_任意多边形 8"/>
          <p:cNvSpPr/>
          <p:nvPr>
            <p:custDataLst>
              <p:tags r:id="rId1"/>
            </p:custDataLst>
          </p:nvPr>
        </p:nvSpPr>
        <p:spPr bwMode="auto">
          <a:xfrm>
            <a:off x="2397268" y="916404"/>
            <a:ext cx="9103360" cy="5123509"/>
          </a:xfrm>
          <a:custGeom>
            <a:avLst/>
            <a:gdLst>
              <a:gd name="T0" fmla="*/ 2061 w 2368"/>
              <a:gd name="T1" fmla="*/ 709 h 1583"/>
              <a:gd name="T2" fmla="*/ 1558 w 2368"/>
              <a:gd name="T3" fmla="*/ 270 h 1583"/>
              <a:gd name="T4" fmla="*/ 1308 w 2368"/>
              <a:gd name="T5" fmla="*/ 54 h 1583"/>
              <a:gd name="T6" fmla="*/ 1121 w 2368"/>
              <a:gd name="T7" fmla="*/ 136 h 1583"/>
              <a:gd name="T8" fmla="*/ 773 w 2368"/>
              <a:gd name="T9" fmla="*/ 0 h 1583"/>
              <a:gd name="T10" fmla="*/ 258 w 2368"/>
              <a:gd name="T11" fmla="*/ 514 h 1583"/>
              <a:gd name="T12" fmla="*/ 270 w 2368"/>
              <a:gd name="T13" fmla="*/ 622 h 1583"/>
              <a:gd name="T14" fmla="*/ 0 w 2368"/>
              <a:gd name="T15" fmla="*/ 1002 h 1583"/>
              <a:gd name="T16" fmla="*/ 403 w 2368"/>
              <a:gd name="T17" fmla="*/ 1406 h 1583"/>
              <a:gd name="T18" fmla="*/ 723 w 2368"/>
              <a:gd name="T19" fmla="*/ 1247 h 1583"/>
              <a:gd name="T20" fmla="*/ 1156 w 2368"/>
              <a:gd name="T21" fmla="*/ 1583 h 1583"/>
              <a:gd name="T22" fmla="*/ 1512 w 2368"/>
              <a:gd name="T23" fmla="*/ 1406 h 1583"/>
              <a:gd name="T24" fmla="*/ 2018 w 2368"/>
              <a:gd name="T25" fmla="*/ 1406 h 1583"/>
              <a:gd name="T26" fmla="*/ 2368 w 2368"/>
              <a:gd name="T27" fmla="*/ 1056 h 1583"/>
              <a:gd name="T28" fmla="*/ 2061 w 2368"/>
              <a:gd name="T29" fmla="*/ 709 h 1583"/>
              <a:gd name="connsiteX0" fmla="*/ 8704 w 10000"/>
              <a:gd name="connsiteY0" fmla="*/ 4479 h 10000"/>
              <a:gd name="connsiteX1" fmla="*/ 6492 w 10000"/>
              <a:gd name="connsiteY1" fmla="*/ 2461 h 10000"/>
              <a:gd name="connsiteX2" fmla="*/ 5524 w 10000"/>
              <a:gd name="connsiteY2" fmla="*/ 341 h 10000"/>
              <a:gd name="connsiteX3" fmla="*/ 4734 w 10000"/>
              <a:gd name="connsiteY3" fmla="*/ 859 h 10000"/>
              <a:gd name="connsiteX4" fmla="*/ 3264 w 10000"/>
              <a:gd name="connsiteY4" fmla="*/ 0 h 10000"/>
              <a:gd name="connsiteX5" fmla="*/ 1090 w 10000"/>
              <a:gd name="connsiteY5" fmla="*/ 3247 h 10000"/>
              <a:gd name="connsiteX6" fmla="*/ 1140 w 10000"/>
              <a:gd name="connsiteY6" fmla="*/ 3929 h 10000"/>
              <a:gd name="connsiteX7" fmla="*/ 0 w 10000"/>
              <a:gd name="connsiteY7" fmla="*/ 6330 h 10000"/>
              <a:gd name="connsiteX8" fmla="*/ 1702 w 10000"/>
              <a:gd name="connsiteY8" fmla="*/ 8882 h 10000"/>
              <a:gd name="connsiteX9" fmla="*/ 3053 w 10000"/>
              <a:gd name="connsiteY9" fmla="*/ 7877 h 10000"/>
              <a:gd name="connsiteX10" fmla="*/ 4882 w 10000"/>
              <a:gd name="connsiteY10" fmla="*/ 10000 h 10000"/>
              <a:gd name="connsiteX11" fmla="*/ 6385 w 10000"/>
              <a:gd name="connsiteY11" fmla="*/ 8882 h 10000"/>
              <a:gd name="connsiteX12" fmla="*/ 8522 w 10000"/>
              <a:gd name="connsiteY12" fmla="*/ 8882 h 10000"/>
              <a:gd name="connsiteX13" fmla="*/ 10000 w 10000"/>
              <a:gd name="connsiteY13" fmla="*/ 6671 h 10000"/>
              <a:gd name="connsiteX14" fmla="*/ 8704 w 10000"/>
              <a:gd name="connsiteY14" fmla="*/ 4479 h 10000"/>
              <a:gd name="connsiteX0-1" fmla="*/ 8704 w 10000"/>
              <a:gd name="connsiteY0-2" fmla="*/ 4479 h 10000"/>
              <a:gd name="connsiteX1-3" fmla="*/ 6492 w 10000"/>
              <a:gd name="connsiteY1-4" fmla="*/ 2461 h 10000"/>
              <a:gd name="connsiteX2-5" fmla="*/ 5872 w 10000"/>
              <a:gd name="connsiteY2-6" fmla="*/ 776 h 10000"/>
              <a:gd name="connsiteX3-7" fmla="*/ 4734 w 10000"/>
              <a:gd name="connsiteY3-8" fmla="*/ 859 h 10000"/>
              <a:gd name="connsiteX4-9" fmla="*/ 3264 w 10000"/>
              <a:gd name="connsiteY4-10" fmla="*/ 0 h 10000"/>
              <a:gd name="connsiteX5-11" fmla="*/ 1090 w 10000"/>
              <a:gd name="connsiteY5-12" fmla="*/ 3247 h 10000"/>
              <a:gd name="connsiteX6-13" fmla="*/ 1140 w 10000"/>
              <a:gd name="connsiteY6-14" fmla="*/ 3929 h 10000"/>
              <a:gd name="connsiteX7-15" fmla="*/ 0 w 10000"/>
              <a:gd name="connsiteY7-16" fmla="*/ 6330 h 10000"/>
              <a:gd name="connsiteX8-17" fmla="*/ 1702 w 10000"/>
              <a:gd name="connsiteY8-18" fmla="*/ 8882 h 10000"/>
              <a:gd name="connsiteX9-19" fmla="*/ 3053 w 10000"/>
              <a:gd name="connsiteY9-20" fmla="*/ 7877 h 10000"/>
              <a:gd name="connsiteX10-21" fmla="*/ 4882 w 10000"/>
              <a:gd name="connsiteY10-22" fmla="*/ 10000 h 10000"/>
              <a:gd name="connsiteX11-23" fmla="*/ 6385 w 10000"/>
              <a:gd name="connsiteY11-24" fmla="*/ 8882 h 10000"/>
              <a:gd name="connsiteX12-25" fmla="*/ 8522 w 10000"/>
              <a:gd name="connsiteY12-26" fmla="*/ 8882 h 10000"/>
              <a:gd name="connsiteX13-27" fmla="*/ 10000 w 10000"/>
              <a:gd name="connsiteY13-28" fmla="*/ 6671 h 10000"/>
              <a:gd name="connsiteX14-29" fmla="*/ 8704 w 10000"/>
              <a:gd name="connsiteY14-30" fmla="*/ 4479 h 10000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</a:cxnLst>
            <a:rect l="l" t="t" r="r" b="b"/>
            <a:pathLst>
              <a:path w="10000" h="10000">
                <a:moveTo>
                  <a:pt x="8704" y="4479"/>
                </a:moveTo>
                <a:cubicBezTo>
                  <a:pt x="8518" y="2950"/>
                  <a:pt x="7561" y="2530"/>
                  <a:pt x="6492" y="2461"/>
                </a:cubicBezTo>
                <a:cubicBezTo>
                  <a:pt x="6416" y="1690"/>
                  <a:pt x="6165" y="1043"/>
                  <a:pt x="5872" y="776"/>
                </a:cubicBezTo>
                <a:cubicBezTo>
                  <a:pt x="5579" y="509"/>
                  <a:pt x="4928" y="543"/>
                  <a:pt x="4734" y="859"/>
                </a:cubicBezTo>
                <a:cubicBezTo>
                  <a:pt x="4345" y="328"/>
                  <a:pt x="3830" y="0"/>
                  <a:pt x="3264" y="0"/>
                </a:cubicBezTo>
                <a:cubicBezTo>
                  <a:pt x="2065" y="0"/>
                  <a:pt x="1090" y="1453"/>
                  <a:pt x="1090" y="3247"/>
                </a:cubicBezTo>
                <a:cubicBezTo>
                  <a:pt x="1090" y="3481"/>
                  <a:pt x="1111" y="3708"/>
                  <a:pt x="1140" y="3929"/>
                </a:cubicBezTo>
                <a:cubicBezTo>
                  <a:pt x="477" y="4277"/>
                  <a:pt x="0" y="5218"/>
                  <a:pt x="0" y="6330"/>
                </a:cubicBezTo>
                <a:cubicBezTo>
                  <a:pt x="0" y="7738"/>
                  <a:pt x="764" y="8882"/>
                  <a:pt x="1702" y="8882"/>
                </a:cubicBezTo>
                <a:cubicBezTo>
                  <a:pt x="2255" y="8882"/>
                  <a:pt x="2745" y="8484"/>
                  <a:pt x="3053" y="7877"/>
                </a:cubicBezTo>
                <a:cubicBezTo>
                  <a:pt x="3264" y="9097"/>
                  <a:pt x="4003" y="10000"/>
                  <a:pt x="4882" y="10000"/>
                </a:cubicBezTo>
                <a:cubicBezTo>
                  <a:pt x="5494" y="10000"/>
                  <a:pt x="6039" y="9558"/>
                  <a:pt x="6385" y="8882"/>
                </a:cubicBezTo>
                <a:lnTo>
                  <a:pt x="8522" y="8882"/>
                </a:lnTo>
                <a:cubicBezTo>
                  <a:pt x="9337" y="8882"/>
                  <a:pt x="10000" y="7890"/>
                  <a:pt x="10000" y="6671"/>
                </a:cubicBezTo>
                <a:cubicBezTo>
                  <a:pt x="10000" y="5540"/>
                  <a:pt x="9434" y="4611"/>
                  <a:pt x="8704" y="4479"/>
                </a:cubicBezTo>
                <a:close/>
              </a:path>
            </a:pathLst>
          </a:custGeom>
          <a:solidFill>
            <a:schemeClr val="accent4">
              <a:lumMod val="20000"/>
              <a:lumOff val="80000"/>
            </a:schemeClr>
          </a:solidFill>
          <a:ln w="63500">
            <a:solidFill>
              <a:srgbClr val="F23D3B"/>
            </a:solidFill>
            <a:round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1" name="PA_文本框 10"/>
          <p:cNvSpPr txBox="1"/>
          <p:nvPr>
            <p:custDataLst>
              <p:tags r:id="rId2"/>
            </p:custDataLst>
          </p:nvPr>
        </p:nvSpPr>
        <p:spPr>
          <a:xfrm>
            <a:off x="2337749" y="3106451"/>
            <a:ext cx="8816025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000" b="0" i="0" u="none" strike="noStrike" kern="1200" cap="none" spc="0" normalizeH="0" baseline="0" noProof="0" dirty="0">
                <a:ln w="0"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iny" panose="02000903060500060000" pitchFamily="2" charset="0"/>
                <a:ea typeface="微软雅黑" panose="020B0503020204020204" pitchFamily="34" charset="-122"/>
                <a:cs typeface="+mn-cs"/>
              </a:rPr>
              <a:t>                        TOÁN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000" b="0" i="0" u="none" strike="noStrike" kern="1200" cap="none" spc="0" normalizeH="0" baseline="0" noProof="0" dirty="0" err="1">
                <a:ln w="0"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iny" panose="02000903060500060000" pitchFamily="2" charset="0"/>
                <a:ea typeface="微软雅黑" panose="020B0503020204020204" pitchFamily="34" charset="-122"/>
                <a:cs typeface="+mn-cs"/>
              </a:rPr>
              <a:t>Bảng</a:t>
            </a:r>
            <a:r>
              <a:rPr kumimoji="0" lang="en-US" altLang="zh-CN" sz="4000" b="0" i="0" u="none" strike="noStrike" kern="1200" cap="none" spc="0" normalizeH="0" noProof="0" dirty="0">
                <a:ln w="0"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iny" panose="02000903060500060000" pitchFamily="2" charset="0"/>
                <a:ea typeface="微软雅黑" panose="020B0503020204020204" pitchFamily="34" charset="-122"/>
                <a:cs typeface="+mn-cs"/>
              </a:rPr>
              <a:t> </a:t>
            </a:r>
            <a:r>
              <a:rPr kumimoji="0" lang="en-US" altLang="zh-CN" sz="4000" b="0" i="0" u="none" strike="noStrike" kern="1200" cap="none" spc="0" normalizeH="0" noProof="0" dirty="0" err="1">
                <a:ln w="0"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iny" panose="02000903060500060000" pitchFamily="2" charset="0"/>
                <a:ea typeface="微软雅黑" panose="020B0503020204020204" pitchFamily="34" charset="-122"/>
                <a:cs typeface="+mn-cs"/>
              </a:rPr>
              <a:t>nhân</a:t>
            </a:r>
            <a:r>
              <a:rPr kumimoji="0" lang="en-US" altLang="zh-CN" sz="4000" b="0" i="0" u="none" strike="noStrike" kern="1200" cap="none" spc="0" normalizeH="0" noProof="0" dirty="0">
                <a:ln w="0"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iny" panose="02000903060500060000" pitchFamily="2" charset="0"/>
                <a:ea typeface="微软雅黑" panose="020B0503020204020204" pitchFamily="34" charset="-122"/>
                <a:cs typeface="+mn-cs"/>
              </a:rPr>
              <a:t> 9, </a:t>
            </a:r>
            <a:r>
              <a:rPr kumimoji="0" lang="en-US" altLang="zh-CN" sz="4000" b="0" i="0" u="none" strike="noStrike" kern="1200" cap="none" spc="0" normalizeH="0" noProof="0" dirty="0" err="1">
                <a:ln w="0"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iny" panose="02000903060500060000" pitchFamily="2" charset="0"/>
                <a:ea typeface="微软雅黑" panose="020B0503020204020204" pitchFamily="34" charset="-122"/>
                <a:cs typeface="+mn-cs"/>
              </a:rPr>
              <a:t>bảng</a:t>
            </a:r>
            <a:r>
              <a:rPr kumimoji="0" lang="en-US" altLang="zh-CN" sz="4000" b="0" i="0" u="none" strike="noStrike" kern="1200" cap="none" spc="0" normalizeH="0" noProof="0" dirty="0">
                <a:ln w="0"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iny" panose="02000903060500060000" pitchFamily="2" charset="0"/>
                <a:ea typeface="微软雅黑" panose="020B0503020204020204" pitchFamily="34" charset="-122"/>
                <a:cs typeface="+mn-cs"/>
              </a:rPr>
              <a:t> chia 9</a:t>
            </a:r>
            <a:endParaRPr kumimoji="0" lang="en-US" altLang="zh-CN" sz="4000" b="0" i="0" u="none" strike="noStrike" kern="1200" cap="none" spc="0" normalizeH="0" baseline="0" noProof="0" dirty="0">
              <a:ln w="0">
                <a:noFill/>
              </a:ln>
              <a:solidFill>
                <a:prstClr val="black"/>
              </a:solidFill>
              <a:effectLst/>
              <a:uLnTx/>
              <a:uFillTx/>
              <a:latin typeface="Coiny" panose="02000903060500060000" pitchFamily="2" charset="0"/>
              <a:ea typeface="微软雅黑" panose="020B0503020204020204" pitchFamily="34" charset="-122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000" b="0" i="0" u="none" strike="noStrike" kern="1200" cap="none" spc="0" normalizeH="0" baseline="0" noProof="0" dirty="0">
                <a:ln w="0"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iny" panose="02000903060500060000" pitchFamily="2" charset="0"/>
                <a:ea typeface="微软雅黑" panose="020B0503020204020204" pitchFamily="34" charset="-122"/>
                <a:cs typeface="+mn-cs"/>
              </a:rPr>
              <a:t>                       ( </a:t>
            </a:r>
            <a:r>
              <a:rPr kumimoji="0" lang="en-US" altLang="zh-CN" sz="4000" b="0" i="0" u="none" strike="noStrike" kern="1200" cap="none" spc="0" normalizeH="0" baseline="0" noProof="0" dirty="0" err="1">
                <a:ln w="0"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iny" panose="02000903060500060000" pitchFamily="2" charset="0"/>
                <a:ea typeface="微软雅黑" panose="020B0503020204020204" pitchFamily="34" charset="-122"/>
                <a:cs typeface="+mn-cs"/>
              </a:rPr>
              <a:t>Tiết</a:t>
            </a:r>
            <a:r>
              <a:rPr kumimoji="0" lang="en-US" altLang="zh-CN" sz="4000" b="0" i="0" u="none" strike="noStrike" kern="1200" cap="none" spc="0" normalizeH="0" baseline="0" noProof="0" dirty="0">
                <a:ln w="0"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iny" panose="02000903060500060000" pitchFamily="2" charset="0"/>
                <a:ea typeface="微软雅黑" panose="020B0503020204020204" pitchFamily="34" charset="-122"/>
                <a:cs typeface="+mn-cs"/>
              </a:rPr>
              <a:t> 3)</a:t>
            </a:r>
            <a:endParaRPr kumimoji="0" lang="zh-CN" altLang="en-US" sz="4000" b="0" i="0" u="none" strike="noStrike" kern="1200" cap="none" spc="0" normalizeH="0" baseline="0" noProof="0" dirty="0">
              <a:ln w="0">
                <a:noFill/>
              </a:ln>
              <a:solidFill>
                <a:prstClr val="black"/>
              </a:solidFill>
              <a:effectLst/>
              <a:uLnTx/>
              <a:uFillTx/>
              <a:latin typeface="Coiny" panose="02000903060500060000" pitchFamily="2" charset="0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12" name="PA_文本框 11"/>
          <p:cNvSpPr txBox="1"/>
          <p:nvPr>
            <p:custDataLst>
              <p:tags r:id="rId3"/>
            </p:custDataLst>
          </p:nvPr>
        </p:nvSpPr>
        <p:spPr>
          <a:xfrm>
            <a:off x="3342960" y="2661322"/>
            <a:ext cx="6563040" cy="4501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000" b="0" i="0" u="none" strike="noStrike" kern="1200" cap="none" spc="0" normalizeH="0" baseline="0" noProof="0" dirty="0" err="1">
                <a:ln w="0">
                  <a:noFill/>
                </a:ln>
                <a:solidFill>
                  <a:srgbClr val="E14628"/>
                </a:solidFill>
                <a:effectLst/>
                <a:uLnTx/>
                <a:uFillTx/>
                <a:latin typeface="Coiny" panose="02000903060500060000" pitchFamily="2" charset="0"/>
                <a:ea typeface="微软雅黑" panose="020B0503020204020204" pitchFamily="34" charset="-122"/>
                <a:cs typeface="+mn-cs"/>
              </a:rPr>
              <a:t>Thứ</a:t>
            </a:r>
            <a:r>
              <a:rPr kumimoji="0" lang="en-US" altLang="zh-CN" sz="3000" b="0" i="0" u="none" strike="noStrike" kern="1200" cap="none" spc="0" normalizeH="0" baseline="0" noProof="0" dirty="0">
                <a:ln w="0">
                  <a:noFill/>
                </a:ln>
                <a:solidFill>
                  <a:srgbClr val="E14628"/>
                </a:solidFill>
                <a:effectLst/>
                <a:uLnTx/>
                <a:uFillTx/>
                <a:latin typeface="Coiny" panose="02000903060500060000" pitchFamily="2" charset="0"/>
                <a:ea typeface="微软雅黑" panose="020B0503020204020204" pitchFamily="34" charset="-122"/>
                <a:cs typeface="+mn-cs"/>
              </a:rPr>
              <a:t> … </a:t>
            </a:r>
            <a:r>
              <a:rPr kumimoji="0" lang="en-US" altLang="zh-CN" sz="3000" b="0" i="0" u="none" strike="noStrike" kern="1200" cap="none" spc="0" normalizeH="0" baseline="0" noProof="0" dirty="0" err="1">
                <a:ln w="0">
                  <a:noFill/>
                </a:ln>
                <a:solidFill>
                  <a:srgbClr val="E14628"/>
                </a:solidFill>
                <a:effectLst/>
                <a:uLnTx/>
                <a:uFillTx/>
                <a:latin typeface="Coiny" panose="02000903060500060000" pitchFamily="2" charset="0"/>
                <a:ea typeface="微软雅黑" panose="020B0503020204020204" pitchFamily="34" charset="-122"/>
                <a:cs typeface="+mn-cs"/>
              </a:rPr>
              <a:t>ngày</a:t>
            </a:r>
            <a:r>
              <a:rPr kumimoji="0" lang="en-US" altLang="zh-CN" sz="3000" b="0" i="0" u="none" strike="noStrike" kern="1200" cap="none" spc="0" normalizeH="0" baseline="0" noProof="0" dirty="0">
                <a:ln w="0">
                  <a:noFill/>
                </a:ln>
                <a:solidFill>
                  <a:srgbClr val="E14628"/>
                </a:solidFill>
                <a:effectLst/>
                <a:uLnTx/>
                <a:uFillTx/>
                <a:latin typeface="Coiny" panose="02000903060500060000" pitchFamily="2" charset="0"/>
                <a:ea typeface="微软雅黑" panose="020B0503020204020204" pitchFamily="34" charset="-122"/>
                <a:cs typeface="+mn-cs"/>
              </a:rPr>
              <a:t> … </a:t>
            </a:r>
            <a:r>
              <a:rPr kumimoji="0" lang="en-US" altLang="zh-CN" sz="3000" b="0" i="0" u="none" strike="noStrike" kern="1200" cap="none" spc="0" normalizeH="0" baseline="0" noProof="0" dirty="0" err="1">
                <a:ln w="0">
                  <a:noFill/>
                </a:ln>
                <a:solidFill>
                  <a:srgbClr val="E14628"/>
                </a:solidFill>
                <a:effectLst/>
                <a:uLnTx/>
                <a:uFillTx/>
                <a:latin typeface="Coiny" panose="02000903060500060000" pitchFamily="2" charset="0"/>
                <a:ea typeface="微软雅黑" panose="020B0503020204020204" pitchFamily="34" charset="-122"/>
                <a:cs typeface="+mn-cs"/>
              </a:rPr>
              <a:t>tháng</a:t>
            </a:r>
            <a:r>
              <a:rPr kumimoji="0" lang="en-US" altLang="zh-CN" sz="3000" b="0" i="0" u="none" strike="noStrike" kern="1200" cap="none" spc="0" normalizeH="0" baseline="0" noProof="0" dirty="0">
                <a:ln w="0">
                  <a:noFill/>
                </a:ln>
                <a:solidFill>
                  <a:srgbClr val="E14628"/>
                </a:solidFill>
                <a:effectLst/>
                <a:uLnTx/>
                <a:uFillTx/>
                <a:latin typeface="Coiny" panose="02000903060500060000" pitchFamily="2" charset="0"/>
                <a:ea typeface="微软雅黑" panose="020B0503020204020204" pitchFamily="34" charset="-122"/>
                <a:cs typeface="+mn-cs"/>
              </a:rPr>
              <a:t> … </a:t>
            </a:r>
            <a:r>
              <a:rPr kumimoji="0" lang="en-US" altLang="zh-CN" sz="3000" b="0" i="0" u="none" strike="noStrike" kern="1200" cap="none" spc="0" normalizeH="0" baseline="0" noProof="0" err="1">
                <a:ln w="0">
                  <a:noFill/>
                </a:ln>
                <a:solidFill>
                  <a:srgbClr val="E14628"/>
                </a:solidFill>
                <a:effectLst/>
                <a:uLnTx/>
                <a:uFillTx/>
                <a:latin typeface="Coiny" panose="02000903060500060000" pitchFamily="2" charset="0"/>
                <a:ea typeface="微软雅黑" panose="020B0503020204020204" pitchFamily="34" charset="-122"/>
                <a:cs typeface="+mn-cs"/>
              </a:rPr>
              <a:t>năm</a:t>
            </a:r>
            <a:r>
              <a:rPr kumimoji="0" lang="en-US" altLang="zh-CN" sz="3000" b="0" i="0" u="none" strike="noStrike" kern="1200" cap="none" spc="0" normalizeH="0" baseline="0" noProof="0">
                <a:ln w="0">
                  <a:noFill/>
                </a:ln>
                <a:solidFill>
                  <a:srgbClr val="E14628"/>
                </a:solidFill>
                <a:effectLst/>
                <a:uLnTx/>
                <a:uFillTx/>
                <a:latin typeface="Coiny" panose="02000903060500060000" pitchFamily="2" charset="0"/>
                <a:ea typeface="微软雅黑" panose="020B0503020204020204" pitchFamily="34" charset="-122"/>
                <a:cs typeface="+mn-cs"/>
              </a:rPr>
              <a:t> 2022</a:t>
            </a:r>
            <a:endParaRPr kumimoji="0" lang="zh-CN" altLang="en-US" sz="3000" b="0" i="0" u="none" strike="noStrike" kern="1200" cap="none" spc="0" normalizeH="0" baseline="0" noProof="0" dirty="0">
              <a:ln w="0">
                <a:noFill/>
              </a:ln>
              <a:solidFill>
                <a:srgbClr val="E14628"/>
              </a:solidFill>
              <a:effectLst/>
              <a:uLnTx/>
              <a:uFillTx/>
              <a:latin typeface="Coiny" panose="02000903060500060000" pitchFamily="2" charset="0"/>
              <a:ea typeface="微软雅黑" panose="020B0503020204020204" pitchFamily="3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664425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750"/>
                            </p:stCondLst>
                            <p:childTnLst>
                              <p:par>
                                <p:cTn id="11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11" grpId="0"/>
      <p:bldP spid="1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ounded Rectangle 19"/>
          <p:cNvSpPr/>
          <p:nvPr/>
        </p:nvSpPr>
        <p:spPr>
          <a:xfrm>
            <a:off x="166914" y="692622"/>
            <a:ext cx="11858171" cy="5063309"/>
          </a:xfrm>
          <a:prstGeom prst="roundRect">
            <a:avLst/>
          </a:prstGeom>
          <a:solidFill>
            <a:srgbClr val="F8FCFD"/>
          </a:solidFill>
          <a:ln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grpSp>
        <p:nvGrpSpPr>
          <p:cNvPr id="38" name="Group 37">
            <a:extLst>
              <a:ext uri="{FF2B5EF4-FFF2-40B4-BE49-F238E27FC236}">
                <a16:creationId xmlns:a16="http://schemas.microsoft.com/office/drawing/2014/main" xmlns="" id="{F3CA9AED-7348-4DDF-A03A-D85F129B25E4}"/>
              </a:ext>
            </a:extLst>
          </p:cNvPr>
          <p:cNvGrpSpPr/>
          <p:nvPr/>
        </p:nvGrpSpPr>
        <p:grpSpPr>
          <a:xfrm>
            <a:off x="621568" y="794220"/>
            <a:ext cx="619044" cy="584775"/>
            <a:chOff x="621568" y="794220"/>
            <a:chExt cx="619044" cy="584775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xmlns="" id="{480ECCB9-4A74-4F89-B171-665679B9ED6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1568" y="835857"/>
              <a:ext cx="532424" cy="532424"/>
            </a:xfrm>
            <a:prstGeom prst="rect">
              <a:avLst/>
            </a:prstGeom>
          </p:spPr>
        </p:pic>
        <p:sp>
          <p:nvSpPr>
            <p:cNvPr id="26" name="TextBox 25"/>
            <p:cNvSpPr txBox="1"/>
            <p:nvPr/>
          </p:nvSpPr>
          <p:spPr>
            <a:xfrm>
              <a:off x="685096" y="794220"/>
              <a:ext cx="555516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0" i="0" u="none" strike="noStrike" kern="1200" cap="none" spc="0" normalizeH="0" baseline="0" noProof="0">
                  <a:ln>
                    <a:noFill/>
                  </a:ln>
                  <a:solidFill>
                    <a:srgbClr val="FFFF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2</a:t>
              </a:r>
              <a:endPara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endParaRPr>
            </a:p>
          </p:txBody>
        </p: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43F72734-5882-4560-AA96-EA8EBC38BD3F}"/>
              </a:ext>
            </a:extLst>
          </p:cNvPr>
          <p:cNvSpPr txBox="1"/>
          <p:nvPr/>
        </p:nvSpPr>
        <p:spPr>
          <a:xfrm>
            <a:off x="1240612" y="692622"/>
            <a:ext cx="105491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25" name="Table 2">
            <a:extLst>
              <a:ext uri="{FF2B5EF4-FFF2-40B4-BE49-F238E27FC236}">
                <a16:creationId xmlns:a16="http://schemas.microsoft.com/office/drawing/2014/main" xmlns="" id="{A5BCBD81-5BDA-4944-8EBE-6F40231A280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26440071"/>
              </p:ext>
            </p:extLst>
          </p:nvPr>
        </p:nvGraphicFramePr>
        <p:xfrm>
          <a:off x="2295525" y="1620181"/>
          <a:ext cx="6913113" cy="2499822"/>
        </p:xfrm>
        <a:graphic>
          <a:graphicData uri="http://schemas.openxmlformats.org/drawingml/2006/table">
            <a:tbl>
              <a:tblPr firstRow="1" bandRow="1"/>
              <a:tblGrid>
                <a:gridCol w="2343150">
                  <a:extLst>
                    <a:ext uri="{9D8B030D-6E8A-4147-A177-3AD203B41FA5}">
                      <a16:colId xmlns:a16="http://schemas.microsoft.com/office/drawing/2014/main" xmlns="" val="1582773303"/>
                    </a:ext>
                  </a:extLst>
                </a:gridCol>
                <a:gridCol w="1317853">
                  <a:extLst>
                    <a:ext uri="{9D8B030D-6E8A-4147-A177-3AD203B41FA5}">
                      <a16:colId xmlns:a16="http://schemas.microsoft.com/office/drawing/2014/main" xmlns="" val="1568185502"/>
                    </a:ext>
                  </a:extLst>
                </a:gridCol>
                <a:gridCol w="1559491">
                  <a:extLst>
                    <a:ext uri="{9D8B030D-6E8A-4147-A177-3AD203B41FA5}">
                      <a16:colId xmlns:a16="http://schemas.microsoft.com/office/drawing/2014/main" xmlns="" val="1128983682"/>
                    </a:ext>
                  </a:extLst>
                </a:gridCol>
                <a:gridCol w="1692619">
                  <a:extLst>
                    <a:ext uri="{9D8B030D-6E8A-4147-A177-3AD203B41FA5}">
                      <a16:colId xmlns:a16="http://schemas.microsoft.com/office/drawing/2014/main" xmlns="" val="4198805853"/>
                    </a:ext>
                  </a:extLst>
                </a:gridCol>
              </a:tblGrid>
              <a:tr h="833274">
                <a:tc>
                  <a:txBody>
                    <a:bodyPr/>
                    <a:lstStyle>
                      <a:lvl1pPr marL="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kern="1200" cap="none">
                          <a:solidFill>
                            <a:schemeClr val="lt1"/>
                          </a:solidFill>
                          <a:latin typeface="Times New Roman"/>
                          <a:sym typeface="Arial"/>
                        </a:defRPr>
                      </a:lvl1pPr>
                      <a:lvl2pPr marL="4572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kern="1200" cap="none">
                          <a:solidFill>
                            <a:schemeClr val="lt1"/>
                          </a:solidFill>
                          <a:latin typeface="Times New Roman"/>
                          <a:sym typeface="Arial"/>
                        </a:defRPr>
                      </a:lvl2pPr>
                      <a:lvl3pPr marL="9144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kern="1200" cap="none">
                          <a:solidFill>
                            <a:schemeClr val="lt1"/>
                          </a:solidFill>
                          <a:latin typeface="Times New Roman"/>
                          <a:sym typeface="Arial"/>
                        </a:defRPr>
                      </a:lvl3pPr>
                      <a:lvl4pPr marL="13716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kern="1200" cap="none">
                          <a:solidFill>
                            <a:schemeClr val="lt1"/>
                          </a:solidFill>
                          <a:latin typeface="Times New Roman"/>
                          <a:sym typeface="Arial"/>
                        </a:defRPr>
                      </a:lvl4pPr>
                      <a:lvl5pPr marL="18288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kern="1200" cap="none">
                          <a:solidFill>
                            <a:schemeClr val="lt1"/>
                          </a:solidFill>
                          <a:latin typeface="Times New Roman"/>
                          <a:sym typeface="Arial"/>
                        </a:defRPr>
                      </a:lvl5pPr>
                      <a:lvl6pPr marL="22860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kern="1200" cap="none">
                          <a:solidFill>
                            <a:schemeClr val="lt1"/>
                          </a:solidFill>
                          <a:latin typeface="Times New Roman"/>
                          <a:sym typeface="Arial"/>
                        </a:defRPr>
                      </a:lvl6pPr>
                      <a:lvl7pPr marL="27432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kern="1200" cap="none">
                          <a:solidFill>
                            <a:schemeClr val="lt1"/>
                          </a:solidFill>
                          <a:latin typeface="Times New Roman"/>
                          <a:sym typeface="Arial"/>
                        </a:defRPr>
                      </a:lvl7pPr>
                      <a:lvl8pPr marL="32004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kern="1200" cap="none">
                          <a:solidFill>
                            <a:schemeClr val="lt1"/>
                          </a:solidFill>
                          <a:latin typeface="Times New Roman"/>
                          <a:sym typeface="Arial"/>
                        </a:defRPr>
                      </a:lvl8pPr>
                      <a:lvl9pPr marL="36576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kern="1200" cap="none">
                          <a:solidFill>
                            <a:schemeClr val="lt1"/>
                          </a:solidFill>
                          <a:latin typeface="Times New Roman"/>
                          <a:sym typeface="Arial"/>
                        </a:defRPr>
                      </a:lvl9pPr>
                    </a:lstStyle>
                    <a:p>
                      <a:pPr algn="ctr"/>
                      <a:r>
                        <a:rPr lang="en-US" sz="3600" b="1" dirty="0" err="1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Số</a:t>
                      </a:r>
                      <a:r>
                        <a:rPr lang="en-US" sz="3600" b="1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600" b="1" dirty="0" err="1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bị</a:t>
                      </a:r>
                      <a:r>
                        <a:rPr lang="en-US" sz="3600" b="1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chia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>
                      <a:lvl1pPr marL="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kern="1200" cap="none">
                          <a:solidFill>
                            <a:schemeClr val="lt1"/>
                          </a:solidFill>
                          <a:latin typeface="Times New Roman"/>
                          <a:sym typeface="Arial"/>
                        </a:defRPr>
                      </a:lvl1pPr>
                      <a:lvl2pPr marL="4572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kern="1200" cap="none">
                          <a:solidFill>
                            <a:schemeClr val="lt1"/>
                          </a:solidFill>
                          <a:latin typeface="Times New Roman"/>
                          <a:sym typeface="Arial"/>
                        </a:defRPr>
                      </a:lvl2pPr>
                      <a:lvl3pPr marL="9144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kern="1200" cap="none">
                          <a:solidFill>
                            <a:schemeClr val="lt1"/>
                          </a:solidFill>
                          <a:latin typeface="Times New Roman"/>
                          <a:sym typeface="Arial"/>
                        </a:defRPr>
                      </a:lvl3pPr>
                      <a:lvl4pPr marL="13716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kern="1200" cap="none">
                          <a:solidFill>
                            <a:schemeClr val="lt1"/>
                          </a:solidFill>
                          <a:latin typeface="Times New Roman"/>
                          <a:sym typeface="Arial"/>
                        </a:defRPr>
                      </a:lvl4pPr>
                      <a:lvl5pPr marL="18288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kern="1200" cap="none">
                          <a:solidFill>
                            <a:schemeClr val="lt1"/>
                          </a:solidFill>
                          <a:latin typeface="Times New Roman"/>
                          <a:sym typeface="Arial"/>
                        </a:defRPr>
                      </a:lvl5pPr>
                      <a:lvl6pPr marL="22860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kern="1200" cap="none">
                          <a:solidFill>
                            <a:schemeClr val="lt1"/>
                          </a:solidFill>
                          <a:latin typeface="Times New Roman"/>
                          <a:sym typeface="Arial"/>
                        </a:defRPr>
                      </a:lvl6pPr>
                      <a:lvl7pPr marL="27432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kern="1200" cap="none">
                          <a:solidFill>
                            <a:schemeClr val="lt1"/>
                          </a:solidFill>
                          <a:latin typeface="Times New Roman"/>
                          <a:sym typeface="Arial"/>
                        </a:defRPr>
                      </a:lvl7pPr>
                      <a:lvl8pPr marL="32004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kern="1200" cap="none">
                          <a:solidFill>
                            <a:schemeClr val="lt1"/>
                          </a:solidFill>
                          <a:latin typeface="Times New Roman"/>
                          <a:sym typeface="Arial"/>
                        </a:defRPr>
                      </a:lvl8pPr>
                      <a:lvl9pPr marL="36576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kern="1200" cap="none">
                          <a:solidFill>
                            <a:schemeClr val="lt1"/>
                          </a:solidFill>
                          <a:latin typeface="Times New Roman"/>
                          <a:sym typeface="Arial"/>
                        </a:defRPr>
                      </a:lvl9pPr>
                    </a:lstStyle>
                    <a:p>
                      <a:pPr algn="ctr"/>
                      <a:r>
                        <a:rPr lang="en-US" sz="3600" b="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54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kern="1200" cap="none">
                          <a:solidFill>
                            <a:schemeClr val="lt1"/>
                          </a:solidFill>
                          <a:latin typeface="Times New Roman"/>
                          <a:sym typeface="Arial"/>
                        </a:defRPr>
                      </a:lvl1pPr>
                      <a:lvl2pPr marL="4572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kern="1200" cap="none">
                          <a:solidFill>
                            <a:schemeClr val="lt1"/>
                          </a:solidFill>
                          <a:latin typeface="Times New Roman"/>
                          <a:sym typeface="Arial"/>
                        </a:defRPr>
                      </a:lvl2pPr>
                      <a:lvl3pPr marL="9144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kern="1200" cap="none">
                          <a:solidFill>
                            <a:schemeClr val="lt1"/>
                          </a:solidFill>
                          <a:latin typeface="Times New Roman"/>
                          <a:sym typeface="Arial"/>
                        </a:defRPr>
                      </a:lvl3pPr>
                      <a:lvl4pPr marL="13716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kern="1200" cap="none">
                          <a:solidFill>
                            <a:schemeClr val="lt1"/>
                          </a:solidFill>
                          <a:latin typeface="Times New Roman"/>
                          <a:sym typeface="Arial"/>
                        </a:defRPr>
                      </a:lvl4pPr>
                      <a:lvl5pPr marL="18288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kern="1200" cap="none">
                          <a:solidFill>
                            <a:schemeClr val="lt1"/>
                          </a:solidFill>
                          <a:latin typeface="Times New Roman"/>
                          <a:sym typeface="Arial"/>
                        </a:defRPr>
                      </a:lvl5pPr>
                      <a:lvl6pPr marL="22860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kern="1200" cap="none">
                          <a:solidFill>
                            <a:schemeClr val="lt1"/>
                          </a:solidFill>
                          <a:latin typeface="Times New Roman"/>
                          <a:sym typeface="Arial"/>
                        </a:defRPr>
                      </a:lvl6pPr>
                      <a:lvl7pPr marL="27432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kern="1200" cap="none">
                          <a:solidFill>
                            <a:schemeClr val="lt1"/>
                          </a:solidFill>
                          <a:latin typeface="Times New Roman"/>
                          <a:sym typeface="Arial"/>
                        </a:defRPr>
                      </a:lvl7pPr>
                      <a:lvl8pPr marL="32004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kern="1200" cap="none">
                          <a:solidFill>
                            <a:schemeClr val="lt1"/>
                          </a:solidFill>
                          <a:latin typeface="Times New Roman"/>
                          <a:sym typeface="Arial"/>
                        </a:defRPr>
                      </a:lvl8pPr>
                      <a:lvl9pPr marL="36576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kern="1200" cap="none">
                          <a:solidFill>
                            <a:schemeClr val="lt1"/>
                          </a:solidFill>
                          <a:latin typeface="Times New Roman"/>
                          <a:sym typeface="Arial"/>
                        </a:defRPr>
                      </a:lvl9pPr>
                    </a:lstStyle>
                    <a:p>
                      <a:pPr algn="ctr"/>
                      <a:r>
                        <a:rPr lang="en-US" sz="3600" b="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48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kern="1200" cap="none">
                          <a:solidFill>
                            <a:schemeClr val="lt1"/>
                          </a:solidFill>
                          <a:latin typeface="Times New Roman"/>
                          <a:sym typeface="Arial"/>
                        </a:defRPr>
                      </a:lvl1pPr>
                      <a:lvl2pPr marL="4572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kern="1200" cap="none">
                          <a:solidFill>
                            <a:schemeClr val="lt1"/>
                          </a:solidFill>
                          <a:latin typeface="Times New Roman"/>
                          <a:sym typeface="Arial"/>
                        </a:defRPr>
                      </a:lvl2pPr>
                      <a:lvl3pPr marL="9144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kern="1200" cap="none">
                          <a:solidFill>
                            <a:schemeClr val="lt1"/>
                          </a:solidFill>
                          <a:latin typeface="Times New Roman"/>
                          <a:sym typeface="Arial"/>
                        </a:defRPr>
                      </a:lvl3pPr>
                      <a:lvl4pPr marL="13716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kern="1200" cap="none">
                          <a:solidFill>
                            <a:schemeClr val="lt1"/>
                          </a:solidFill>
                          <a:latin typeface="Times New Roman"/>
                          <a:sym typeface="Arial"/>
                        </a:defRPr>
                      </a:lvl4pPr>
                      <a:lvl5pPr marL="18288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kern="1200" cap="none">
                          <a:solidFill>
                            <a:schemeClr val="lt1"/>
                          </a:solidFill>
                          <a:latin typeface="Times New Roman"/>
                          <a:sym typeface="Arial"/>
                        </a:defRPr>
                      </a:lvl5pPr>
                      <a:lvl6pPr marL="22860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kern="1200" cap="none">
                          <a:solidFill>
                            <a:schemeClr val="lt1"/>
                          </a:solidFill>
                          <a:latin typeface="Times New Roman"/>
                          <a:sym typeface="Arial"/>
                        </a:defRPr>
                      </a:lvl6pPr>
                      <a:lvl7pPr marL="27432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kern="1200" cap="none">
                          <a:solidFill>
                            <a:schemeClr val="lt1"/>
                          </a:solidFill>
                          <a:latin typeface="Times New Roman"/>
                          <a:sym typeface="Arial"/>
                        </a:defRPr>
                      </a:lvl7pPr>
                      <a:lvl8pPr marL="32004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kern="1200" cap="none">
                          <a:solidFill>
                            <a:schemeClr val="lt1"/>
                          </a:solidFill>
                          <a:latin typeface="Times New Roman"/>
                          <a:sym typeface="Arial"/>
                        </a:defRPr>
                      </a:lvl8pPr>
                      <a:lvl9pPr marL="36576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kern="1200" cap="none">
                          <a:solidFill>
                            <a:schemeClr val="lt1"/>
                          </a:solidFill>
                          <a:latin typeface="Times New Roman"/>
                          <a:sym typeface="Arial"/>
                        </a:defRPr>
                      </a:lvl9pPr>
                    </a:lstStyle>
                    <a:p>
                      <a:pPr algn="ctr"/>
                      <a:r>
                        <a:rPr lang="en-US" sz="3600" b="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63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368830308"/>
                  </a:ext>
                </a:extLst>
              </a:tr>
              <a:tr h="833274">
                <a:tc>
                  <a:txBody>
                    <a:bodyPr/>
                    <a:lstStyle>
                      <a:lvl1pPr marL="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1pPr>
                      <a:lvl2pPr marL="4572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2pPr>
                      <a:lvl3pPr marL="9144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3pPr>
                      <a:lvl4pPr marL="13716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4pPr>
                      <a:lvl5pPr marL="18288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5pPr>
                      <a:lvl6pPr marL="22860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6pPr>
                      <a:lvl7pPr marL="27432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7pPr>
                      <a:lvl8pPr marL="32004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8pPr>
                      <a:lvl9pPr marL="36576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9pPr>
                    </a:lstStyle>
                    <a:p>
                      <a:pPr algn="ctr"/>
                      <a:r>
                        <a:rPr lang="en-US" sz="3600" b="1" dirty="0" err="1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Số</a:t>
                      </a:r>
                      <a:r>
                        <a:rPr lang="en-US" sz="3600" b="1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chia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>
                      <a:lvl1pPr marL="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1pPr>
                      <a:lvl2pPr marL="4572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2pPr>
                      <a:lvl3pPr marL="9144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3pPr>
                      <a:lvl4pPr marL="13716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4pPr>
                      <a:lvl5pPr marL="18288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5pPr>
                      <a:lvl6pPr marL="22860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6pPr>
                      <a:lvl7pPr marL="27432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7pPr>
                      <a:lvl8pPr marL="32004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8pPr>
                      <a:lvl9pPr marL="36576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9pPr>
                    </a:lstStyle>
                    <a:p>
                      <a:pPr algn="ctr"/>
                      <a:r>
                        <a:rPr lang="en-US" sz="360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1pPr>
                      <a:lvl2pPr marL="4572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2pPr>
                      <a:lvl3pPr marL="9144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3pPr>
                      <a:lvl4pPr marL="13716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4pPr>
                      <a:lvl5pPr marL="18288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5pPr>
                      <a:lvl6pPr marL="22860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6pPr>
                      <a:lvl7pPr marL="27432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7pPr>
                      <a:lvl8pPr marL="32004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8pPr>
                      <a:lvl9pPr marL="36576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9pPr>
                    </a:lstStyle>
                    <a:p>
                      <a:pPr algn="ctr"/>
                      <a:r>
                        <a:rPr lang="en-US" sz="360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1pPr>
                      <a:lvl2pPr marL="4572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2pPr>
                      <a:lvl3pPr marL="9144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3pPr>
                      <a:lvl4pPr marL="13716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4pPr>
                      <a:lvl5pPr marL="18288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5pPr>
                      <a:lvl6pPr marL="22860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6pPr>
                      <a:lvl7pPr marL="27432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7pPr>
                      <a:lvl8pPr marL="32004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8pPr>
                      <a:lvl9pPr marL="36576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9pPr>
                    </a:lstStyle>
                    <a:p>
                      <a:pPr algn="ctr"/>
                      <a:r>
                        <a:rPr lang="en-US" sz="360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79182118"/>
                  </a:ext>
                </a:extLst>
              </a:tr>
              <a:tr h="833274">
                <a:tc>
                  <a:txBody>
                    <a:bodyPr/>
                    <a:lstStyle>
                      <a:lvl1pPr marL="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1pPr>
                      <a:lvl2pPr marL="4572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2pPr>
                      <a:lvl3pPr marL="9144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3pPr>
                      <a:lvl4pPr marL="13716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4pPr>
                      <a:lvl5pPr marL="18288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5pPr>
                      <a:lvl6pPr marL="22860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6pPr>
                      <a:lvl7pPr marL="27432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7pPr>
                      <a:lvl8pPr marL="32004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8pPr>
                      <a:lvl9pPr marL="36576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9pPr>
                    </a:lstStyle>
                    <a:p>
                      <a:pPr algn="ctr"/>
                      <a:r>
                        <a:rPr lang="en-US" sz="3600" b="1" dirty="0" err="1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Thương</a:t>
                      </a:r>
                      <a:endParaRPr lang="en-US" sz="3600" b="1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>
                      <a:lvl1pPr marL="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1pPr>
                      <a:lvl2pPr marL="4572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2pPr>
                      <a:lvl3pPr marL="9144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3pPr>
                      <a:lvl4pPr marL="13716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4pPr>
                      <a:lvl5pPr marL="18288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5pPr>
                      <a:lvl6pPr marL="22860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6pPr>
                      <a:lvl7pPr marL="27432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7pPr>
                      <a:lvl8pPr marL="32004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8pPr>
                      <a:lvl9pPr marL="36576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9pPr>
                    </a:lstStyle>
                    <a:p>
                      <a:pPr algn="ctr"/>
                      <a:r>
                        <a:rPr lang="en-US" sz="360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1pPr>
                      <a:lvl2pPr marL="4572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2pPr>
                      <a:lvl3pPr marL="9144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3pPr>
                      <a:lvl4pPr marL="13716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4pPr>
                      <a:lvl5pPr marL="18288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5pPr>
                      <a:lvl6pPr marL="22860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6pPr>
                      <a:lvl7pPr marL="27432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7pPr>
                      <a:lvl8pPr marL="32004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8pPr>
                      <a:lvl9pPr marL="36576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9pPr>
                    </a:lstStyle>
                    <a:p>
                      <a:pPr algn="ctr"/>
                      <a:r>
                        <a:rPr lang="en-US" sz="360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?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1pPr>
                      <a:lvl2pPr marL="4572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2pPr>
                      <a:lvl3pPr marL="9144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3pPr>
                      <a:lvl4pPr marL="13716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4pPr>
                      <a:lvl5pPr marL="18288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5pPr>
                      <a:lvl6pPr marL="22860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6pPr>
                      <a:lvl7pPr marL="27432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7pPr>
                      <a:lvl8pPr marL="32004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8pPr>
                      <a:lvl9pPr marL="36576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9pPr>
                    </a:lstStyle>
                    <a:p>
                      <a:pPr algn="ctr"/>
                      <a:r>
                        <a:rPr lang="en-US" sz="360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?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352587911"/>
                  </a:ext>
                </a:extLst>
              </a:tr>
            </a:tbl>
          </a:graphicData>
        </a:graphic>
      </p:graphicFrame>
      <p:sp>
        <p:nvSpPr>
          <p:cNvPr id="28" name="Rectangle: Rounded Corners 27">
            <a:extLst>
              <a:ext uri="{FF2B5EF4-FFF2-40B4-BE49-F238E27FC236}">
                <a16:creationId xmlns:a16="http://schemas.microsoft.com/office/drawing/2014/main" xmlns="" id="{3C4C5C3E-6CCA-424E-B962-192F3BDC58FA}"/>
              </a:ext>
            </a:extLst>
          </p:cNvPr>
          <p:cNvSpPr/>
          <p:nvPr/>
        </p:nvSpPr>
        <p:spPr>
          <a:xfrm>
            <a:off x="6323739" y="3407429"/>
            <a:ext cx="901016" cy="618209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685800">
              <a:buFont typeface="Arial"/>
              <a:buNone/>
              <a:defRPr/>
            </a:pPr>
            <a:r>
              <a:rPr lang="en-US" sz="3600" b="1" kern="0" dirty="0">
                <a:solidFill>
                  <a:srgbClr val="FF0000"/>
                </a:solidFill>
                <a:latin typeface="Arial"/>
                <a:cs typeface="Arial" panose="020B0604020202020204" pitchFamily="34" charset="0"/>
                <a:sym typeface="Arial"/>
              </a:rPr>
              <a:t>6</a:t>
            </a:r>
          </a:p>
        </p:txBody>
      </p:sp>
      <p:sp>
        <p:nvSpPr>
          <p:cNvPr id="30" name="Rectangle: Rounded Corners 29">
            <a:extLst>
              <a:ext uri="{FF2B5EF4-FFF2-40B4-BE49-F238E27FC236}">
                <a16:creationId xmlns:a16="http://schemas.microsoft.com/office/drawing/2014/main" xmlns="" id="{631F85AA-3393-41ED-88B0-AD32BCFF31A6}"/>
              </a:ext>
            </a:extLst>
          </p:cNvPr>
          <p:cNvSpPr/>
          <p:nvPr/>
        </p:nvSpPr>
        <p:spPr>
          <a:xfrm>
            <a:off x="7915780" y="3407429"/>
            <a:ext cx="901016" cy="618209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685800">
              <a:buFont typeface="Arial"/>
              <a:buNone/>
              <a:defRPr/>
            </a:pPr>
            <a:r>
              <a:rPr lang="en-US" sz="3600" b="1" kern="0" dirty="0">
                <a:solidFill>
                  <a:srgbClr val="FF0000"/>
                </a:solidFill>
                <a:latin typeface="Arial"/>
                <a:cs typeface="Arial" panose="020B0604020202020204" pitchFamily="34" charset="0"/>
                <a:sym typeface="Arial"/>
              </a:rPr>
              <a:t>7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xmlns="" id="{9B2E9CA0-3EDB-47FA-B9DA-F906694BBAA1}"/>
              </a:ext>
            </a:extLst>
          </p:cNvPr>
          <p:cNvSpPr txBox="1"/>
          <p:nvPr/>
        </p:nvSpPr>
        <p:spPr>
          <a:xfrm>
            <a:off x="1153992" y="1752600"/>
            <a:ext cx="135108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b)</a:t>
            </a:r>
          </a:p>
        </p:txBody>
      </p:sp>
    </p:spTree>
    <p:extLst>
      <p:ext uri="{BB962C8B-B14F-4D97-AF65-F5344CB8AC3E}">
        <p14:creationId xmlns:p14="http://schemas.microsoft.com/office/powerpoint/2010/main" val="153995880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  <p:bldP spid="30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ounded Rectangle 19"/>
          <p:cNvSpPr/>
          <p:nvPr/>
        </p:nvSpPr>
        <p:spPr>
          <a:xfrm>
            <a:off x="166914" y="692622"/>
            <a:ext cx="11858171" cy="5063309"/>
          </a:xfrm>
          <a:prstGeom prst="roundRect">
            <a:avLst/>
          </a:prstGeom>
          <a:solidFill>
            <a:srgbClr val="F8FCFD"/>
          </a:solidFill>
          <a:ln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3E2FB0D4-8A1F-4551-973E-CFAEE8F5EB88}"/>
              </a:ext>
            </a:extLst>
          </p:cNvPr>
          <p:cNvSpPr txBox="1"/>
          <p:nvPr/>
        </p:nvSpPr>
        <p:spPr>
          <a:xfrm>
            <a:off x="628650" y="1000125"/>
            <a:ext cx="1111567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3. </a:t>
            </a:r>
            <a:r>
              <a:rPr lang="vi-VN" sz="3200" b="1" dirty="0">
                <a:latin typeface="Arial" panose="020B0604020202020204" pitchFamily="34" charset="0"/>
                <a:cs typeface="Arial" panose="020B0604020202020204" pitchFamily="34" charset="0"/>
              </a:rPr>
              <a:t>Mỗi túi có 9 quả cam. Hỏi 4 túi như vậy có bao nhiêu quả cam?</a:t>
            </a:r>
            <a:endParaRPr lang="en-US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xmlns="" id="{6FABDD29-3A3A-41E9-8D07-E6887DB2E086}"/>
              </a:ext>
            </a:extLst>
          </p:cNvPr>
          <p:cNvCxnSpPr/>
          <p:nvPr/>
        </p:nvCxnSpPr>
        <p:spPr>
          <a:xfrm>
            <a:off x="1219200" y="1466850"/>
            <a:ext cx="4086225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xmlns="" id="{E7891E7B-B921-4B79-AFE2-E99333A3EACB}"/>
              </a:ext>
            </a:extLst>
          </p:cNvPr>
          <p:cNvCxnSpPr>
            <a:cxnSpLocks/>
          </p:cNvCxnSpPr>
          <p:nvPr/>
        </p:nvCxnSpPr>
        <p:spPr>
          <a:xfrm>
            <a:off x="6315075" y="1466850"/>
            <a:ext cx="85725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xmlns="" id="{0F8F0737-A21C-41BA-AB16-1588D53E155D}"/>
              </a:ext>
            </a:extLst>
          </p:cNvPr>
          <p:cNvCxnSpPr>
            <a:cxnSpLocks/>
          </p:cNvCxnSpPr>
          <p:nvPr/>
        </p:nvCxnSpPr>
        <p:spPr>
          <a:xfrm>
            <a:off x="9067800" y="1466850"/>
            <a:ext cx="2505075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xmlns="" id="{49AFA217-822E-4F13-BD35-1768671C8F74}"/>
              </a:ext>
            </a:extLst>
          </p:cNvPr>
          <p:cNvCxnSpPr>
            <a:cxnSpLocks/>
          </p:cNvCxnSpPr>
          <p:nvPr/>
        </p:nvCxnSpPr>
        <p:spPr>
          <a:xfrm>
            <a:off x="781050" y="1962150"/>
            <a:ext cx="160020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Rounded Rectangle 7">
            <a:extLst>
              <a:ext uri="{FF2B5EF4-FFF2-40B4-BE49-F238E27FC236}">
                <a16:creationId xmlns:a16="http://schemas.microsoft.com/office/drawing/2014/main" xmlns="" id="{19359562-C1B4-4B6E-B2A9-877AE211D063}"/>
              </a:ext>
            </a:extLst>
          </p:cNvPr>
          <p:cNvSpPr/>
          <p:nvPr/>
        </p:nvSpPr>
        <p:spPr>
          <a:xfrm>
            <a:off x="2619376" y="2384846"/>
            <a:ext cx="7620000" cy="2696210"/>
          </a:xfrm>
          <a:prstGeom prst="roundRect">
            <a:avLst>
              <a:gd name="adj" fmla="val 26580"/>
            </a:avLst>
          </a:prstGeom>
          <a:solidFill>
            <a:srgbClr val="F79646">
              <a:lumMod val="20000"/>
              <a:lumOff val="80000"/>
            </a:srgbClr>
          </a:solidFill>
          <a:ln w="25400" cap="flat" cmpd="sng" algn="ctr">
            <a:solidFill>
              <a:srgbClr val="F79646">
                <a:lumMod val="75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sng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kumimoji="0" lang="en-US" sz="3200" b="1" i="0" u="sng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1" i="0" u="sng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giải</a:t>
            </a:r>
            <a:endParaRPr kumimoji="0" lang="en-US" sz="32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algn="ctr">
              <a:lnSpc>
                <a:spcPct val="130000"/>
              </a:lnSpc>
            </a:pPr>
            <a:r>
              <a:rPr lang="vi-VN" sz="3200" dirty="0">
                <a:cs typeface="Arial" panose="020B0604020202020204" pitchFamily="34" charset="0"/>
              </a:rPr>
              <a:t>Số quả cam </a:t>
            </a:r>
            <a:r>
              <a:rPr lang="en-US" sz="3200" dirty="0" smtClean="0">
                <a:cs typeface="Arial" panose="020B0604020202020204" pitchFamily="34" charset="0"/>
              </a:rPr>
              <a:t>ở </a:t>
            </a:r>
            <a:r>
              <a:rPr lang="vi-VN" sz="3200" dirty="0" smtClean="0">
                <a:cs typeface="Arial" panose="020B0604020202020204" pitchFamily="34" charset="0"/>
              </a:rPr>
              <a:t>4 </a:t>
            </a:r>
            <a:r>
              <a:rPr lang="vi-VN" sz="3200" dirty="0">
                <a:cs typeface="Arial" panose="020B0604020202020204" pitchFamily="34" charset="0"/>
              </a:rPr>
              <a:t>túi như </a:t>
            </a:r>
            <a:r>
              <a:rPr lang="vi-VN" sz="3200" dirty="0" smtClean="0">
                <a:cs typeface="Arial" panose="020B0604020202020204" pitchFamily="34" charset="0"/>
              </a:rPr>
              <a:t>vậy </a:t>
            </a:r>
            <a:r>
              <a:rPr lang="vi-VN" sz="3200" dirty="0">
                <a:cs typeface="Arial" panose="020B0604020202020204" pitchFamily="34" charset="0"/>
              </a:rPr>
              <a:t>là:</a:t>
            </a:r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algn="ctr">
              <a:lnSpc>
                <a:spcPct val="130000"/>
              </a:lnSpc>
            </a:pPr>
            <a:r>
              <a:rPr lang="nn-NO" sz="3200" dirty="0">
                <a:latin typeface="Arial" panose="020B0604020202020204" pitchFamily="34" charset="0"/>
                <a:cs typeface="Arial" panose="020B0604020202020204" pitchFamily="34" charset="0"/>
              </a:rPr>
              <a:t>9 x 4 = 36 (quả)</a:t>
            </a:r>
          </a:p>
          <a:p>
            <a:pPr lvl="0" algn="ctr">
              <a:lnSpc>
                <a:spcPct val="130000"/>
              </a:lnSpc>
            </a:pP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                 </a:t>
            </a:r>
            <a:r>
              <a:rPr kumimoji="0" lang="en-US" sz="32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Đáp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: 36 </a:t>
            </a:r>
            <a:r>
              <a:rPr kumimoji="0" lang="en-US" sz="32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quả</a:t>
            </a:r>
            <a:r>
              <a:rPr kumimoji="0" lang="en-US" sz="32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cam</a:t>
            </a:r>
            <a:endParaRPr kumimoji="0" lang="en-US" sz="3200" b="0" i="1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9144170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5" grpId="0" animBg="1"/>
      <p:bldP spid="35" grpId="1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ounded Rectangle 19"/>
          <p:cNvSpPr/>
          <p:nvPr/>
        </p:nvSpPr>
        <p:spPr>
          <a:xfrm>
            <a:off x="166914" y="692622"/>
            <a:ext cx="11858171" cy="5063309"/>
          </a:xfrm>
          <a:prstGeom prst="roundRect">
            <a:avLst/>
          </a:prstGeom>
          <a:solidFill>
            <a:srgbClr val="F8FCFD"/>
          </a:solidFill>
          <a:ln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3E2FB0D4-8A1F-4551-973E-CFAEE8F5EB88}"/>
              </a:ext>
            </a:extLst>
          </p:cNvPr>
          <p:cNvSpPr txBox="1"/>
          <p:nvPr/>
        </p:nvSpPr>
        <p:spPr>
          <a:xfrm>
            <a:off x="628650" y="1000125"/>
            <a:ext cx="111156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/>
            <a:r>
              <a:rPr lang="en-US" sz="3200" b="1" dirty="0">
                <a:solidFill>
                  <a:prstClr val="black"/>
                </a:solidFill>
                <a:cs typeface="Arial" panose="020B0604020202020204" pitchFamily="34" charset="0"/>
              </a:rPr>
              <a:t>4. </a:t>
            </a:r>
            <a:r>
              <a:rPr lang="vi-VN" sz="3200" b="1" dirty="0">
                <a:solidFill>
                  <a:prstClr val="black"/>
                </a:solidFill>
                <a:cs typeface="Arial" panose="020B0604020202020204" pitchFamily="34" charset="0"/>
              </a:rPr>
              <a:t>Tìm hai số lớn hơn 1 và có tích là 18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75C4BEA7-1554-4E86-828A-BC669456DB7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83187" y="2085977"/>
            <a:ext cx="4548585" cy="4548585"/>
          </a:xfrm>
          <a:prstGeom prst="rect">
            <a:avLst/>
          </a:prstGeom>
        </p:spPr>
      </p:pic>
      <p:sp>
        <p:nvSpPr>
          <p:cNvPr id="10" name="Cloud 9">
            <a:extLst>
              <a:ext uri="{FF2B5EF4-FFF2-40B4-BE49-F238E27FC236}">
                <a16:creationId xmlns:a16="http://schemas.microsoft.com/office/drawing/2014/main" xmlns="" id="{682C96E7-ACCC-4B8A-8EB5-6B9F58458F3C}"/>
              </a:ext>
            </a:extLst>
          </p:cNvPr>
          <p:cNvSpPr/>
          <p:nvPr/>
        </p:nvSpPr>
        <p:spPr>
          <a:xfrm>
            <a:off x="9465098" y="2163831"/>
            <a:ext cx="1918952" cy="1063047"/>
          </a:xfrm>
          <a:prstGeom prst="cloud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Nhóm</a:t>
            </a:r>
            <a:r>
              <a:rPr lang="en-US" sz="28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đôi</a:t>
            </a:r>
            <a:endParaRPr lang="en-US" sz="28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55D54EFA-6C82-426B-B505-215BD9C0AD8A}"/>
              </a:ext>
            </a:extLst>
          </p:cNvPr>
          <p:cNvSpPr txBox="1"/>
          <p:nvPr/>
        </p:nvSpPr>
        <p:spPr>
          <a:xfrm>
            <a:off x="1819275" y="1924050"/>
            <a:ext cx="626391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4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 có: 18 = 2 x 9 = 3 x 6</a:t>
            </a:r>
            <a:endParaRPr lang="en-US" sz="40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0208198F-D7F6-4CA4-97B8-47C7726A58CB}"/>
              </a:ext>
            </a:extLst>
          </p:cNvPr>
          <p:cNvSpPr txBox="1"/>
          <p:nvPr/>
        </p:nvSpPr>
        <p:spPr>
          <a:xfrm>
            <a:off x="628650" y="2870333"/>
            <a:ext cx="836294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000" b="1" dirty="0">
                <a:solidFill>
                  <a:srgbClr val="00B0F0"/>
                </a:solidFill>
                <a:cs typeface="Arial" panose="020B0604020202020204" pitchFamily="34" charset="0"/>
              </a:rPr>
              <a:t>Vậy hai số lớn hơn 1 và có tích là 18 là 2 và 9 hoặc 3 và 6</a:t>
            </a:r>
            <a:endParaRPr lang="en-US" sz="4000" b="1" dirty="0">
              <a:solidFill>
                <a:srgbClr val="00B0F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xmlns="" id="{637C2C5D-C29E-4E26-AD4E-9EF344037644}"/>
              </a:ext>
            </a:extLst>
          </p:cNvPr>
          <p:cNvCxnSpPr/>
          <p:nvPr/>
        </p:nvCxnSpPr>
        <p:spPr>
          <a:xfrm>
            <a:off x="3362325" y="1514475"/>
            <a:ext cx="1724025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xmlns="" id="{DA21C206-2547-4103-9B2E-1AA8D772CA98}"/>
              </a:ext>
            </a:extLst>
          </p:cNvPr>
          <p:cNvCxnSpPr>
            <a:cxnSpLocks/>
          </p:cNvCxnSpPr>
          <p:nvPr/>
        </p:nvCxnSpPr>
        <p:spPr>
          <a:xfrm>
            <a:off x="5953125" y="1514475"/>
            <a:ext cx="2130062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9788503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0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xmlns="" id="{1FDD3B7B-436F-406F-8B6F-E40941E3FCA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774068"/>
          </a:xfrm>
          <a:prstGeom prst="rect">
            <a:avLst/>
          </a:prstGeom>
        </p:spPr>
      </p:pic>
      <p:pic>
        <p:nvPicPr>
          <p:cNvPr id="2" name="图片 1">
            <a:extLst>
              <a:ext uri="{FF2B5EF4-FFF2-40B4-BE49-F238E27FC236}">
                <a16:creationId xmlns:a16="http://schemas.microsoft.com/office/drawing/2014/main" xmlns="" id="{0D40E541-EBA9-4A03-9258-A5B12ED8286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556112" y="2680497"/>
            <a:ext cx="5066215" cy="506621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0A339F55-FD14-4759-95EE-4BC86FAC18F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461728" y="1790574"/>
            <a:ext cx="6773243" cy="28958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466284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2395" y="1095670"/>
            <a:ext cx="4729603" cy="361042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39764" y="2328706"/>
            <a:ext cx="3916272" cy="4697809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4573352" y="1763752"/>
            <a:ext cx="3159268" cy="1892142"/>
          </a:xfrm>
          <a:prstGeom prst="rect">
            <a:avLst/>
          </a:prstGeom>
          <a:noFill/>
        </p:spPr>
        <p:txBody>
          <a:bodyPr wrap="square" lIns="91407" tIns="45703" rIns="91407" bIns="45703">
            <a:spAutoFit/>
          </a:bodyPr>
          <a:lstStyle/>
          <a:p>
            <a:pPr marL="0" marR="0" lvl="0" indent="0" algn="l" defTabSz="914126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599" b="0" i="0" u="none" strike="noStrike" kern="1200" cap="none" spc="0" normalizeH="0" baseline="0" noProof="0" dirty="0" err="1">
                <a:ln w="0">
                  <a:solidFill>
                    <a:sysClr val="windowText" lastClr="000000"/>
                  </a:solidFill>
                </a:ln>
                <a:solidFill>
                  <a:srgbClr val="FF6600"/>
                </a:solidFill>
                <a:effectLst/>
                <a:uLnTx/>
                <a:uFillTx/>
                <a:latin typeface="iCiel Cadena" panose="02000503000000020004" pitchFamily="2" charset="0"/>
                <a:ea typeface="+mn-ea"/>
                <a:cs typeface="+mn-cs"/>
              </a:rPr>
              <a:t>Tớ</a:t>
            </a:r>
            <a:r>
              <a:rPr kumimoji="0" lang="en-US" sz="2599" b="0" i="0" u="none" strike="noStrike" kern="1200" cap="none" spc="0" normalizeH="0" baseline="0" noProof="0" dirty="0">
                <a:ln w="0">
                  <a:solidFill>
                    <a:sysClr val="windowText" lastClr="000000"/>
                  </a:solidFill>
                </a:ln>
                <a:solidFill>
                  <a:srgbClr val="FF6600"/>
                </a:solidFill>
                <a:effectLst/>
                <a:uLnTx/>
                <a:uFillTx/>
                <a:latin typeface="iCiel Cadena" panose="02000503000000020004" pitchFamily="2" charset="0"/>
                <a:ea typeface="+mn-ea"/>
                <a:cs typeface="+mn-cs"/>
              </a:rPr>
              <a:t> </a:t>
            </a:r>
            <a:r>
              <a:rPr kumimoji="0" lang="en-US" sz="2599" b="0" i="0" u="none" strike="noStrike" kern="1200" cap="none" spc="0" normalizeH="0" baseline="0" noProof="0" dirty="0" err="1">
                <a:ln w="0">
                  <a:solidFill>
                    <a:sysClr val="windowText" lastClr="000000"/>
                  </a:solidFill>
                </a:ln>
                <a:solidFill>
                  <a:srgbClr val="FF6600"/>
                </a:solidFill>
                <a:effectLst/>
                <a:uLnTx/>
                <a:uFillTx/>
                <a:latin typeface="iCiel Cadena" panose="02000503000000020004" pitchFamily="2" charset="0"/>
                <a:ea typeface="+mn-ea"/>
                <a:cs typeface="+mn-cs"/>
              </a:rPr>
              <a:t>cần</a:t>
            </a:r>
            <a:r>
              <a:rPr kumimoji="0" lang="en-US" sz="2599" b="0" i="0" u="none" strike="noStrike" kern="1200" cap="none" spc="0" normalizeH="0" baseline="0" noProof="0" dirty="0">
                <a:ln w="0">
                  <a:solidFill>
                    <a:sysClr val="windowText" lastClr="000000"/>
                  </a:solidFill>
                </a:ln>
                <a:solidFill>
                  <a:srgbClr val="FF6600"/>
                </a:solidFill>
                <a:effectLst/>
                <a:uLnTx/>
                <a:uFillTx/>
                <a:latin typeface="iCiel Cadena" panose="02000503000000020004" pitchFamily="2" charset="0"/>
                <a:ea typeface="+mn-ea"/>
                <a:cs typeface="+mn-cs"/>
              </a:rPr>
              <a:t> </a:t>
            </a:r>
            <a:r>
              <a:rPr kumimoji="0" lang="en-US" sz="2599" b="0" i="0" u="none" strike="noStrike" kern="1200" cap="none" spc="0" normalizeH="0" baseline="0" noProof="0" dirty="0" err="1">
                <a:ln w="0">
                  <a:solidFill>
                    <a:sysClr val="windowText" lastClr="000000"/>
                  </a:solidFill>
                </a:ln>
                <a:solidFill>
                  <a:srgbClr val="FF6600"/>
                </a:solidFill>
                <a:effectLst/>
                <a:uLnTx/>
                <a:uFillTx/>
                <a:latin typeface="iCiel Cadena" panose="02000503000000020004" pitchFamily="2" charset="0"/>
                <a:ea typeface="+mn-ea"/>
                <a:cs typeface="+mn-cs"/>
              </a:rPr>
              <a:t>hai</a:t>
            </a:r>
            <a:r>
              <a:rPr kumimoji="0" lang="en-US" sz="2599" b="0" i="0" u="none" strike="noStrike" kern="1200" cap="none" spc="0" normalizeH="0" baseline="0" noProof="0" dirty="0">
                <a:ln w="0">
                  <a:solidFill>
                    <a:sysClr val="windowText" lastClr="000000"/>
                  </a:solidFill>
                </a:ln>
                <a:solidFill>
                  <a:srgbClr val="FF6600"/>
                </a:solidFill>
                <a:effectLst/>
                <a:uLnTx/>
                <a:uFillTx/>
                <a:latin typeface="iCiel Cadena" panose="02000503000000020004" pitchFamily="2" charset="0"/>
                <a:ea typeface="+mn-ea"/>
                <a:cs typeface="+mn-cs"/>
              </a:rPr>
              <a:t> </a:t>
            </a:r>
            <a:r>
              <a:rPr kumimoji="0" lang="en-US" sz="2599" b="0" i="0" u="none" strike="noStrike" kern="1200" cap="none" spc="0" normalizeH="0" baseline="0" noProof="0" dirty="0" err="1">
                <a:ln w="0">
                  <a:solidFill>
                    <a:sysClr val="windowText" lastClr="000000"/>
                  </a:solidFill>
                </a:ln>
                <a:solidFill>
                  <a:srgbClr val="FF6600"/>
                </a:solidFill>
                <a:effectLst/>
                <a:uLnTx/>
                <a:uFillTx/>
                <a:latin typeface="iCiel Cadena" panose="02000503000000020004" pitchFamily="2" charset="0"/>
                <a:ea typeface="+mn-ea"/>
                <a:cs typeface="+mn-cs"/>
              </a:rPr>
              <a:t>củ</a:t>
            </a:r>
            <a:r>
              <a:rPr kumimoji="0" lang="en-US" sz="2599" b="0" i="0" u="none" strike="noStrike" kern="1200" cap="none" spc="0" normalizeH="0" baseline="0" noProof="0" dirty="0">
                <a:ln w="0">
                  <a:solidFill>
                    <a:sysClr val="windowText" lastClr="000000"/>
                  </a:solidFill>
                </a:ln>
                <a:solidFill>
                  <a:srgbClr val="FF6600"/>
                </a:solidFill>
                <a:effectLst/>
                <a:uLnTx/>
                <a:uFillTx/>
                <a:latin typeface="iCiel Cadena" panose="02000503000000020004" pitchFamily="2" charset="0"/>
                <a:ea typeface="+mn-ea"/>
                <a:cs typeface="+mn-cs"/>
              </a:rPr>
              <a:t> </a:t>
            </a:r>
            <a:r>
              <a:rPr kumimoji="0" lang="en-US" sz="2599" b="0" i="0" u="none" strike="noStrike" kern="1200" cap="none" spc="0" normalizeH="0" baseline="0" noProof="0" dirty="0" err="1">
                <a:ln w="0">
                  <a:solidFill>
                    <a:sysClr val="windowText" lastClr="000000"/>
                  </a:solidFill>
                </a:ln>
                <a:solidFill>
                  <a:srgbClr val="FF6600"/>
                </a:solidFill>
                <a:effectLst/>
                <a:uLnTx/>
                <a:uFillTx/>
                <a:latin typeface="iCiel Cadena" panose="02000503000000020004" pitchFamily="2" charset="0"/>
                <a:ea typeface="+mn-ea"/>
                <a:cs typeface="+mn-cs"/>
              </a:rPr>
              <a:t>cà</a:t>
            </a:r>
            <a:r>
              <a:rPr kumimoji="0" lang="en-US" sz="2599" b="0" i="0" u="none" strike="noStrike" kern="1200" cap="none" spc="0" normalizeH="0" baseline="0" noProof="0" dirty="0">
                <a:ln w="0">
                  <a:solidFill>
                    <a:sysClr val="windowText" lastClr="000000"/>
                  </a:solidFill>
                </a:ln>
                <a:solidFill>
                  <a:srgbClr val="FF6600"/>
                </a:solidFill>
                <a:effectLst/>
                <a:uLnTx/>
                <a:uFillTx/>
                <a:latin typeface="iCiel Cadena" panose="02000503000000020004" pitchFamily="2" charset="0"/>
                <a:ea typeface="+mn-ea"/>
                <a:cs typeface="+mn-cs"/>
              </a:rPr>
              <a:t> </a:t>
            </a:r>
            <a:r>
              <a:rPr kumimoji="0" lang="en-US" sz="2599" b="0" i="0" u="none" strike="noStrike" kern="1200" cap="none" spc="0" normalizeH="0" baseline="0" noProof="0" dirty="0" err="1">
                <a:ln w="0">
                  <a:solidFill>
                    <a:sysClr val="windowText" lastClr="000000"/>
                  </a:solidFill>
                </a:ln>
                <a:solidFill>
                  <a:srgbClr val="FF6600"/>
                </a:solidFill>
                <a:effectLst/>
                <a:uLnTx/>
                <a:uFillTx/>
                <a:latin typeface="iCiel Cadena" panose="02000503000000020004" pitchFamily="2" charset="0"/>
                <a:ea typeface="+mn-ea"/>
                <a:cs typeface="+mn-cs"/>
              </a:rPr>
              <a:t>rốt</a:t>
            </a:r>
            <a:r>
              <a:rPr kumimoji="0" lang="en-US" sz="2599" b="0" i="0" u="none" strike="noStrike" kern="1200" cap="none" spc="0" normalizeH="0" baseline="0" noProof="0" dirty="0">
                <a:ln w="0">
                  <a:solidFill>
                    <a:sysClr val="windowText" lastClr="000000"/>
                  </a:solidFill>
                </a:ln>
                <a:solidFill>
                  <a:srgbClr val="FF6600"/>
                </a:solidFill>
                <a:effectLst/>
                <a:uLnTx/>
                <a:uFillTx/>
                <a:latin typeface="iCiel Cadena" panose="02000503000000020004" pitchFamily="2" charset="0"/>
                <a:ea typeface="+mn-ea"/>
                <a:cs typeface="+mn-cs"/>
              </a:rPr>
              <a:t> </a:t>
            </a:r>
            <a:r>
              <a:rPr kumimoji="0" lang="en-US" sz="2599" b="0" i="0" u="none" strike="noStrike" kern="1200" cap="none" spc="0" normalizeH="0" baseline="0" noProof="0" dirty="0" err="1">
                <a:ln w="0">
                  <a:solidFill>
                    <a:sysClr val="windowText" lastClr="000000"/>
                  </a:solidFill>
                </a:ln>
                <a:solidFill>
                  <a:srgbClr val="FF6600"/>
                </a:solidFill>
                <a:effectLst/>
                <a:uLnTx/>
                <a:uFillTx/>
                <a:latin typeface="iCiel Cadena" panose="02000503000000020004" pitchFamily="2" charset="0"/>
                <a:ea typeface="+mn-ea"/>
                <a:cs typeface="+mn-cs"/>
              </a:rPr>
              <a:t>để</a:t>
            </a:r>
            <a:r>
              <a:rPr kumimoji="0" lang="en-US" sz="2599" b="0" i="0" u="none" strike="noStrike" kern="1200" cap="none" spc="0" normalizeH="0" baseline="0" noProof="0" dirty="0">
                <a:ln w="0">
                  <a:solidFill>
                    <a:sysClr val="windowText" lastClr="000000"/>
                  </a:solidFill>
                </a:ln>
                <a:solidFill>
                  <a:srgbClr val="FF6600"/>
                </a:solidFill>
                <a:effectLst/>
                <a:uLnTx/>
                <a:uFillTx/>
                <a:latin typeface="iCiel Cadena" panose="02000503000000020004" pitchFamily="2" charset="0"/>
                <a:ea typeface="+mn-ea"/>
                <a:cs typeface="+mn-cs"/>
              </a:rPr>
              <a:t> </a:t>
            </a:r>
            <a:r>
              <a:rPr kumimoji="0" lang="en-US" sz="2599" b="0" i="0" u="none" strike="noStrike" kern="1200" cap="none" spc="0" normalizeH="0" baseline="0" noProof="0" dirty="0" err="1">
                <a:ln w="0">
                  <a:solidFill>
                    <a:sysClr val="windowText" lastClr="000000"/>
                  </a:solidFill>
                </a:ln>
                <a:solidFill>
                  <a:srgbClr val="FF6600"/>
                </a:solidFill>
                <a:effectLst/>
                <a:uLnTx/>
                <a:uFillTx/>
                <a:latin typeface="iCiel Cadena" panose="02000503000000020004" pitchFamily="2" charset="0"/>
                <a:ea typeface="+mn-ea"/>
                <a:cs typeface="+mn-cs"/>
              </a:rPr>
              <a:t>chuẩn</a:t>
            </a:r>
            <a:r>
              <a:rPr kumimoji="0" lang="en-US" sz="2599" b="0" i="0" u="none" strike="noStrike" kern="1200" cap="none" spc="0" normalizeH="0" baseline="0" noProof="0" dirty="0">
                <a:ln w="0">
                  <a:solidFill>
                    <a:sysClr val="windowText" lastClr="000000"/>
                  </a:solidFill>
                </a:ln>
                <a:solidFill>
                  <a:srgbClr val="FF6600"/>
                </a:solidFill>
                <a:effectLst/>
                <a:uLnTx/>
                <a:uFillTx/>
                <a:latin typeface="iCiel Cadena" panose="02000503000000020004" pitchFamily="2" charset="0"/>
                <a:ea typeface="+mn-ea"/>
                <a:cs typeface="+mn-cs"/>
              </a:rPr>
              <a:t> </a:t>
            </a:r>
            <a:r>
              <a:rPr kumimoji="0" lang="en-US" sz="2599" b="0" i="0" u="none" strike="noStrike" kern="1200" cap="none" spc="0" normalizeH="0" baseline="0" noProof="0" dirty="0" err="1">
                <a:ln w="0">
                  <a:solidFill>
                    <a:sysClr val="windowText" lastClr="000000"/>
                  </a:solidFill>
                </a:ln>
                <a:solidFill>
                  <a:srgbClr val="FF6600"/>
                </a:solidFill>
                <a:effectLst/>
                <a:uLnTx/>
                <a:uFillTx/>
                <a:latin typeface="iCiel Cadena" panose="02000503000000020004" pitchFamily="2" charset="0"/>
                <a:ea typeface="+mn-ea"/>
                <a:cs typeface="+mn-cs"/>
              </a:rPr>
              <a:t>bị</a:t>
            </a:r>
            <a:r>
              <a:rPr kumimoji="0" lang="en-US" sz="2599" b="0" i="0" u="none" strike="noStrike" kern="1200" cap="none" spc="0" normalizeH="0" baseline="0" noProof="0" dirty="0">
                <a:ln w="0">
                  <a:solidFill>
                    <a:sysClr val="windowText" lastClr="000000"/>
                  </a:solidFill>
                </a:ln>
                <a:solidFill>
                  <a:srgbClr val="FF6600"/>
                </a:solidFill>
                <a:effectLst/>
                <a:uLnTx/>
                <a:uFillTx/>
                <a:latin typeface="iCiel Cadena" panose="02000503000000020004" pitchFamily="2" charset="0"/>
                <a:ea typeface="+mn-ea"/>
                <a:cs typeface="+mn-cs"/>
              </a:rPr>
              <a:t> </a:t>
            </a:r>
            <a:r>
              <a:rPr kumimoji="0" lang="en-US" sz="2599" b="0" i="0" u="none" strike="noStrike" kern="1200" cap="none" spc="0" normalizeH="0" baseline="0" noProof="0" dirty="0" err="1">
                <a:ln w="0">
                  <a:solidFill>
                    <a:sysClr val="windowText" lastClr="000000"/>
                  </a:solidFill>
                </a:ln>
                <a:solidFill>
                  <a:srgbClr val="FF6600"/>
                </a:solidFill>
                <a:effectLst/>
                <a:uLnTx/>
                <a:uFillTx/>
                <a:latin typeface="iCiel Cadena" panose="02000503000000020004" pitchFamily="2" charset="0"/>
                <a:ea typeface="+mn-ea"/>
                <a:cs typeface="+mn-cs"/>
              </a:rPr>
              <a:t>bữa</a:t>
            </a:r>
            <a:r>
              <a:rPr kumimoji="0" lang="en-US" sz="2599" b="0" i="0" u="none" strike="noStrike" kern="1200" cap="none" spc="0" normalizeH="0" baseline="0" noProof="0" dirty="0">
                <a:ln w="0">
                  <a:solidFill>
                    <a:sysClr val="windowText" lastClr="000000"/>
                  </a:solidFill>
                </a:ln>
                <a:solidFill>
                  <a:srgbClr val="FF6600"/>
                </a:solidFill>
                <a:effectLst/>
                <a:uLnTx/>
                <a:uFillTx/>
                <a:latin typeface="iCiel Cadena" panose="02000503000000020004" pitchFamily="2" charset="0"/>
                <a:ea typeface="+mn-ea"/>
                <a:cs typeface="+mn-cs"/>
              </a:rPr>
              <a:t> </a:t>
            </a:r>
            <a:r>
              <a:rPr kumimoji="0" lang="en-US" sz="2599" b="0" i="0" u="none" strike="noStrike" kern="1200" cap="none" spc="0" normalizeH="0" baseline="0" noProof="0" dirty="0" err="1">
                <a:ln w="0">
                  <a:solidFill>
                    <a:sysClr val="windowText" lastClr="000000"/>
                  </a:solidFill>
                </a:ln>
                <a:solidFill>
                  <a:srgbClr val="FF6600"/>
                </a:solidFill>
                <a:effectLst/>
                <a:uLnTx/>
                <a:uFillTx/>
                <a:latin typeface="iCiel Cadena" panose="02000503000000020004" pitchFamily="2" charset="0"/>
                <a:ea typeface="+mn-ea"/>
                <a:cs typeface="+mn-cs"/>
              </a:rPr>
              <a:t>tối</a:t>
            </a:r>
            <a:r>
              <a:rPr kumimoji="0" lang="en-US" sz="2599" b="0" i="0" u="none" strike="noStrike" kern="1200" cap="none" spc="0" normalizeH="0" baseline="0" noProof="0" dirty="0">
                <a:ln w="0">
                  <a:solidFill>
                    <a:sysClr val="windowText" lastClr="000000"/>
                  </a:solidFill>
                </a:ln>
                <a:solidFill>
                  <a:srgbClr val="FF6600"/>
                </a:solidFill>
                <a:effectLst/>
                <a:uLnTx/>
                <a:uFillTx/>
                <a:latin typeface="iCiel Cadena" panose="02000503000000020004" pitchFamily="2" charset="0"/>
                <a:ea typeface="+mn-ea"/>
                <a:cs typeface="+mn-cs"/>
              </a:rPr>
              <a:t>. </a:t>
            </a:r>
            <a:r>
              <a:rPr kumimoji="0" lang="en-US" sz="2599" b="0" i="0" u="none" strike="noStrike" kern="1200" cap="none" spc="0" normalizeH="0" baseline="0" noProof="0" dirty="0" err="1">
                <a:ln w="0">
                  <a:solidFill>
                    <a:sysClr val="windowText" lastClr="000000"/>
                  </a:solidFill>
                </a:ln>
                <a:solidFill>
                  <a:srgbClr val="FF6600"/>
                </a:solidFill>
                <a:effectLst/>
                <a:uLnTx/>
                <a:uFillTx/>
                <a:latin typeface="iCiel Cadena" panose="02000503000000020004" pitchFamily="2" charset="0"/>
                <a:ea typeface="+mn-ea"/>
                <a:cs typeface="+mn-cs"/>
              </a:rPr>
              <a:t>Các</a:t>
            </a:r>
            <a:r>
              <a:rPr kumimoji="0" lang="en-US" sz="2599" b="0" i="0" u="none" strike="noStrike" kern="1200" cap="none" spc="0" normalizeH="0" baseline="0" noProof="0" dirty="0">
                <a:ln w="0">
                  <a:solidFill>
                    <a:sysClr val="windowText" lastClr="000000"/>
                  </a:solidFill>
                </a:ln>
                <a:solidFill>
                  <a:srgbClr val="FF6600"/>
                </a:solidFill>
                <a:effectLst/>
                <a:uLnTx/>
                <a:uFillTx/>
                <a:latin typeface="iCiel Cadena" panose="02000503000000020004" pitchFamily="2" charset="0"/>
                <a:ea typeface="+mn-ea"/>
                <a:cs typeface="+mn-cs"/>
              </a:rPr>
              <a:t> </a:t>
            </a:r>
            <a:r>
              <a:rPr kumimoji="0" lang="en-US" sz="2599" b="0" i="0" u="none" strike="noStrike" kern="1200" cap="none" spc="0" normalizeH="0" baseline="0" noProof="0" dirty="0" err="1">
                <a:ln w="0">
                  <a:solidFill>
                    <a:sysClr val="windowText" lastClr="000000"/>
                  </a:solidFill>
                </a:ln>
                <a:solidFill>
                  <a:srgbClr val="FF6600"/>
                </a:solidFill>
                <a:effectLst/>
                <a:uLnTx/>
                <a:uFillTx/>
                <a:latin typeface="iCiel Cadena" panose="02000503000000020004" pitchFamily="2" charset="0"/>
                <a:ea typeface="+mn-ea"/>
                <a:cs typeface="+mn-cs"/>
              </a:rPr>
              <a:t>bạn</a:t>
            </a:r>
            <a:r>
              <a:rPr kumimoji="0" lang="en-US" sz="2599" b="0" i="0" u="none" strike="noStrike" kern="1200" cap="none" spc="0" normalizeH="0" baseline="0" noProof="0" dirty="0">
                <a:ln w="0">
                  <a:solidFill>
                    <a:sysClr val="windowText" lastClr="000000"/>
                  </a:solidFill>
                </a:ln>
                <a:solidFill>
                  <a:srgbClr val="FF6600"/>
                </a:solidFill>
                <a:effectLst/>
                <a:uLnTx/>
                <a:uFillTx/>
                <a:latin typeface="iCiel Cadena" panose="02000503000000020004" pitchFamily="2" charset="0"/>
                <a:ea typeface="+mn-ea"/>
                <a:cs typeface="+mn-cs"/>
              </a:rPr>
              <a:t> </a:t>
            </a:r>
            <a:r>
              <a:rPr kumimoji="0" lang="en-US" sz="2599" b="0" i="0" u="none" strike="noStrike" kern="1200" cap="none" spc="0" normalizeH="0" baseline="0" noProof="0" dirty="0" err="1">
                <a:ln w="0">
                  <a:solidFill>
                    <a:sysClr val="windowText" lastClr="000000"/>
                  </a:solidFill>
                </a:ln>
                <a:solidFill>
                  <a:srgbClr val="FF6600"/>
                </a:solidFill>
                <a:effectLst/>
                <a:uLnTx/>
                <a:uFillTx/>
                <a:latin typeface="iCiel Cadena" panose="02000503000000020004" pitchFamily="2" charset="0"/>
                <a:ea typeface="+mn-ea"/>
                <a:cs typeface="+mn-cs"/>
              </a:rPr>
              <a:t>giúp</a:t>
            </a:r>
            <a:r>
              <a:rPr kumimoji="0" lang="en-US" sz="2599" b="0" i="0" u="none" strike="noStrike" kern="1200" cap="none" spc="0" normalizeH="0" baseline="0" noProof="0" dirty="0">
                <a:ln w="0">
                  <a:solidFill>
                    <a:sysClr val="windowText" lastClr="000000"/>
                  </a:solidFill>
                </a:ln>
                <a:solidFill>
                  <a:srgbClr val="FF6600"/>
                </a:solidFill>
                <a:effectLst/>
                <a:uLnTx/>
                <a:uFillTx/>
                <a:latin typeface="iCiel Cadena" panose="02000503000000020004" pitchFamily="2" charset="0"/>
                <a:ea typeface="+mn-ea"/>
                <a:cs typeface="+mn-cs"/>
              </a:rPr>
              <a:t> </a:t>
            </a:r>
            <a:r>
              <a:rPr kumimoji="0" lang="en-US" sz="2599" b="0" i="0" u="none" strike="noStrike" kern="1200" cap="none" spc="0" normalizeH="0" baseline="0" noProof="0" dirty="0" err="1">
                <a:ln w="0">
                  <a:solidFill>
                    <a:sysClr val="windowText" lastClr="000000"/>
                  </a:solidFill>
                </a:ln>
                <a:solidFill>
                  <a:srgbClr val="FF6600"/>
                </a:solidFill>
                <a:effectLst/>
                <a:uLnTx/>
                <a:uFillTx/>
                <a:latin typeface="iCiel Cadena" panose="02000503000000020004" pitchFamily="2" charset="0"/>
                <a:ea typeface="+mn-ea"/>
                <a:cs typeface="+mn-cs"/>
              </a:rPr>
              <a:t>tớ</a:t>
            </a:r>
            <a:r>
              <a:rPr kumimoji="0" lang="en-US" sz="2599" b="0" i="0" u="none" strike="noStrike" kern="1200" cap="none" spc="0" normalizeH="0" baseline="0" noProof="0" dirty="0">
                <a:ln w="0">
                  <a:solidFill>
                    <a:sysClr val="windowText" lastClr="000000"/>
                  </a:solidFill>
                </a:ln>
                <a:solidFill>
                  <a:srgbClr val="FF6600"/>
                </a:solidFill>
                <a:effectLst/>
                <a:uLnTx/>
                <a:uFillTx/>
                <a:latin typeface="iCiel Cadena" panose="02000503000000020004" pitchFamily="2" charset="0"/>
                <a:ea typeface="+mn-ea"/>
                <a:cs typeface="+mn-cs"/>
              </a:rPr>
              <a:t> </a:t>
            </a:r>
            <a:r>
              <a:rPr kumimoji="0" lang="en-US" sz="2599" b="0" i="0" u="none" strike="noStrike" kern="1200" cap="none" spc="0" normalizeH="0" baseline="0" noProof="0" dirty="0" err="1">
                <a:ln w="0">
                  <a:solidFill>
                    <a:sysClr val="windowText" lastClr="000000"/>
                  </a:solidFill>
                </a:ln>
                <a:solidFill>
                  <a:srgbClr val="FF6600"/>
                </a:solidFill>
                <a:effectLst/>
                <a:uLnTx/>
                <a:uFillTx/>
                <a:latin typeface="iCiel Cadena" panose="02000503000000020004" pitchFamily="2" charset="0"/>
                <a:ea typeface="+mn-ea"/>
                <a:cs typeface="+mn-cs"/>
              </a:rPr>
              <a:t>nhé</a:t>
            </a:r>
            <a:r>
              <a:rPr kumimoji="0" lang="en-US" sz="2599" b="0" i="0" u="none" strike="noStrike" kern="1200" cap="none" spc="0" normalizeH="0" baseline="0" noProof="0" dirty="0">
                <a:ln w="0">
                  <a:solidFill>
                    <a:sysClr val="windowText" lastClr="000000"/>
                  </a:solidFill>
                </a:ln>
                <a:solidFill>
                  <a:srgbClr val="FF6600"/>
                </a:solidFill>
                <a:effectLst/>
                <a:uLnTx/>
                <a:uFillTx/>
                <a:latin typeface="iCiel Cadena" panose="02000503000000020004" pitchFamily="2" charset="0"/>
                <a:ea typeface="+mn-ea"/>
                <a:cs typeface="+mn-cs"/>
              </a:rPr>
              <a:t>!</a:t>
            </a:r>
          </a:p>
        </p:txBody>
      </p:sp>
      <p:sp>
        <p:nvSpPr>
          <p:cNvPr id="5" name="Rectangle 4"/>
          <p:cNvSpPr/>
          <p:nvPr/>
        </p:nvSpPr>
        <p:spPr>
          <a:xfrm>
            <a:off x="4419542" y="2267770"/>
            <a:ext cx="3313078" cy="830697"/>
          </a:xfrm>
          <a:prstGeom prst="rect">
            <a:avLst/>
          </a:prstGeom>
          <a:noFill/>
        </p:spPr>
        <p:txBody>
          <a:bodyPr wrap="square" lIns="91407" tIns="45703" rIns="91407" bIns="45703">
            <a:spAutoFit/>
          </a:bodyPr>
          <a:lstStyle/>
          <a:p>
            <a:pPr marL="0" marR="0" lvl="0" indent="0" algn="l" defTabSz="914126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199" b="0" i="0" u="none" strike="noStrike" kern="1200" cap="none" spc="0" normalizeH="0" baseline="0" noProof="0" dirty="0">
                <a:ln w="0">
                  <a:solidFill>
                    <a:sysClr val="windowText" lastClr="000000"/>
                  </a:solidFill>
                </a:ln>
                <a:solidFill>
                  <a:srgbClr val="FF6600"/>
                </a:solidFill>
                <a:effectLst/>
                <a:uLnTx/>
                <a:uFillTx/>
                <a:latin typeface="iCiel Cadena" panose="02000503000000020004" pitchFamily="2" charset="0"/>
                <a:ea typeface="+mn-ea"/>
                <a:cs typeface="+mn-cs"/>
              </a:rPr>
              <a:t>Xin </a:t>
            </a:r>
            <a:r>
              <a:rPr kumimoji="0" lang="en-US" sz="3199" b="0" i="0" u="none" strike="noStrike" kern="1200" cap="none" spc="0" normalizeH="0" baseline="0" noProof="0" dirty="0" err="1">
                <a:ln w="0">
                  <a:solidFill>
                    <a:sysClr val="windowText" lastClr="000000"/>
                  </a:solidFill>
                </a:ln>
                <a:solidFill>
                  <a:srgbClr val="FF6600"/>
                </a:solidFill>
                <a:effectLst/>
                <a:uLnTx/>
                <a:uFillTx/>
                <a:latin typeface="iCiel Cadena" panose="02000503000000020004" pitchFamily="2" charset="0"/>
                <a:ea typeface="+mn-ea"/>
                <a:cs typeface="+mn-cs"/>
              </a:rPr>
              <a:t>chào</a:t>
            </a:r>
            <a:r>
              <a:rPr kumimoji="0" lang="en-US" sz="3199" b="0" i="0" u="none" strike="noStrike" kern="1200" cap="none" spc="0" normalizeH="0" baseline="0" noProof="0" dirty="0">
                <a:ln w="0">
                  <a:solidFill>
                    <a:sysClr val="windowText" lastClr="000000"/>
                  </a:solidFill>
                </a:ln>
                <a:solidFill>
                  <a:srgbClr val="FF6600"/>
                </a:solidFill>
                <a:effectLst/>
                <a:uLnTx/>
                <a:uFillTx/>
                <a:latin typeface="iCiel Cadena" panose="02000503000000020004" pitchFamily="2" charset="0"/>
                <a:ea typeface="+mn-ea"/>
                <a:cs typeface="+mn-cs"/>
              </a:rPr>
              <a:t> </a:t>
            </a:r>
            <a:r>
              <a:rPr kumimoji="0" lang="en-US" sz="3199" b="0" i="0" u="none" strike="noStrike" kern="1200" cap="none" spc="0" normalizeH="0" baseline="0" noProof="0" dirty="0" err="1">
                <a:ln w="0">
                  <a:solidFill>
                    <a:sysClr val="windowText" lastClr="000000"/>
                  </a:solidFill>
                </a:ln>
                <a:solidFill>
                  <a:srgbClr val="FF6600"/>
                </a:solidFill>
                <a:effectLst/>
                <a:uLnTx/>
                <a:uFillTx/>
                <a:latin typeface="iCiel Cadena" panose="02000503000000020004" pitchFamily="2" charset="0"/>
                <a:ea typeface="+mn-ea"/>
                <a:cs typeface="+mn-cs"/>
              </a:rPr>
              <a:t>các</a:t>
            </a:r>
            <a:r>
              <a:rPr kumimoji="0" lang="en-US" sz="3199" b="0" i="0" u="none" strike="noStrike" kern="1200" cap="none" spc="0" normalizeH="0" baseline="0" noProof="0" dirty="0">
                <a:ln w="0">
                  <a:solidFill>
                    <a:sysClr val="windowText" lastClr="000000"/>
                  </a:solidFill>
                </a:ln>
                <a:solidFill>
                  <a:srgbClr val="FF6600"/>
                </a:solidFill>
                <a:effectLst/>
                <a:uLnTx/>
                <a:uFillTx/>
                <a:latin typeface="iCiel Cadena" panose="02000503000000020004" pitchFamily="2" charset="0"/>
                <a:ea typeface="+mn-ea"/>
                <a:cs typeface="+mn-cs"/>
              </a:rPr>
              <a:t> </a:t>
            </a:r>
            <a:r>
              <a:rPr kumimoji="0" lang="en-US" sz="3199" b="0" i="0" u="none" strike="noStrike" kern="1200" cap="none" spc="0" normalizeH="0" baseline="0" noProof="0" dirty="0" err="1">
                <a:ln w="0">
                  <a:solidFill>
                    <a:sysClr val="windowText" lastClr="000000"/>
                  </a:solidFill>
                </a:ln>
                <a:solidFill>
                  <a:srgbClr val="FF6600"/>
                </a:solidFill>
                <a:effectLst/>
                <a:uLnTx/>
                <a:uFillTx/>
                <a:latin typeface="iCiel Cadena" panose="02000503000000020004" pitchFamily="2" charset="0"/>
                <a:ea typeface="+mn-ea"/>
                <a:cs typeface="+mn-cs"/>
              </a:rPr>
              <a:t>bạn</a:t>
            </a:r>
            <a:r>
              <a:rPr kumimoji="0" lang="en-US" sz="3199" b="0" i="0" u="none" strike="noStrike" kern="1200" cap="none" spc="0" normalizeH="0" baseline="0" noProof="0" dirty="0">
                <a:ln w="0">
                  <a:solidFill>
                    <a:sysClr val="windowText" lastClr="000000"/>
                  </a:solidFill>
                </a:ln>
                <a:solidFill>
                  <a:srgbClr val="FF6600"/>
                </a:solidFill>
                <a:effectLst/>
                <a:uLnTx/>
                <a:uFillTx/>
                <a:latin typeface="iCiel Cadena" panose="02000503000000020004" pitchFamily="2" charset="0"/>
                <a:ea typeface="+mn-ea"/>
                <a:cs typeface="+mn-cs"/>
              </a:rPr>
              <a:t>!</a:t>
            </a:r>
          </a:p>
        </p:txBody>
      </p:sp>
      <p:grpSp>
        <p:nvGrpSpPr>
          <p:cNvPr id="9" name="Group 8"/>
          <p:cNvGrpSpPr/>
          <p:nvPr/>
        </p:nvGrpSpPr>
        <p:grpSpPr>
          <a:xfrm>
            <a:off x="2911272" y="1019552"/>
            <a:ext cx="5675661" cy="3762656"/>
            <a:chOff x="1323833" y="429251"/>
            <a:chExt cx="7352881" cy="4174699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23833" y="429251"/>
              <a:ext cx="7352881" cy="4174699"/>
            </a:xfrm>
            <a:prstGeom prst="rect">
              <a:avLst/>
            </a:prstGeom>
          </p:spPr>
        </p:pic>
        <p:sp>
          <p:nvSpPr>
            <p:cNvPr id="8" name="Rectangle 7"/>
            <p:cNvSpPr/>
            <p:nvPr/>
          </p:nvSpPr>
          <p:spPr>
            <a:xfrm>
              <a:off x="2322272" y="1866644"/>
              <a:ext cx="5505682" cy="1024049"/>
            </a:xfrm>
            <a:prstGeom prst="rect">
              <a:avLst/>
            </a:prstGeom>
            <a:noFill/>
          </p:spPr>
          <p:txBody>
            <a:bodyPr wrap="none" lIns="91407" tIns="45703" rIns="91407" bIns="45703">
              <a:spAutoFit/>
            </a:bodyPr>
            <a:lstStyle/>
            <a:p>
              <a:pPr marL="0" marR="0" lvl="0" indent="0" algn="ctr" defTabSz="91412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5398" b="0" i="0" u="none" strike="noStrike" kern="1200" cap="none" spc="0" normalizeH="0" baseline="0" noProof="0" dirty="0">
                  <a:ln w="0">
                    <a:solidFill>
                      <a:prstClr val="black"/>
                    </a:solidFill>
                  </a:ln>
                  <a:solidFill>
                    <a:srgbClr val="FF6600"/>
                  </a:solidFill>
                  <a:effectLst/>
                  <a:uLnTx/>
                  <a:uFillTx/>
                  <a:latin typeface="Calisto MT" panose="02040603050505030304" pitchFamily="18" charset="0"/>
                </a:rPr>
                <a:t>KHỞI ĐỘNG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8580836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5" grpId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Group 21"/>
          <p:cNvGrpSpPr/>
          <p:nvPr/>
        </p:nvGrpSpPr>
        <p:grpSpPr>
          <a:xfrm>
            <a:off x="2322498" y="3878967"/>
            <a:ext cx="3154090" cy="1160622"/>
            <a:chOff x="1557446" y="2449877"/>
            <a:chExt cx="3155231" cy="1161042"/>
          </a:xfrm>
        </p:grpSpPr>
        <p:sp>
          <p:nvSpPr>
            <p:cNvPr id="23" name="Rounded Rectangle 22"/>
            <p:cNvSpPr/>
            <p:nvPr/>
          </p:nvSpPr>
          <p:spPr>
            <a:xfrm>
              <a:off x="2069237" y="2686929"/>
              <a:ext cx="2643440" cy="858129"/>
            </a:xfrm>
            <a:prstGeom prst="roundRect">
              <a:avLst/>
            </a:prstGeom>
            <a:solidFill>
              <a:srgbClr val="FFBF53"/>
            </a:solidFill>
            <a:ln w="25400" cap="flat" cmpd="sng" algn="ctr">
              <a:solidFill>
                <a:schemeClr val="accent2">
                  <a:lumMod val="75000"/>
                </a:scheme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12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5398" b="0" i="0" u="none" strike="noStrike" kern="0" cap="none" spc="0" normalizeH="0" baseline="0" noProof="0" dirty="0">
                  <a:ln w="19050">
                    <a:solidFill>
                      <a:sysClr val="windowText" lastClr="000000"/>
                    </a:solidFill>
                  </a:ln>
                  <a:solidFill>
                    <a:srgbClr val="FF6600"/>
                  </a:solidFill>
                  <a:effectLst/>
                  <a:uLnTx/>
                  <a:uFillTx/>
                  <a:latin typeface="iCiel Cadena" panose="02000503000000020004" pitchFamily="2" charset="0"/>
                  <a:ea typeface="+mn-ea"/>
                  <a:cs typeface="Baloo" panose="03080902040302020200" pitchFamily="66" charset="-93"/>
                </a:rPr>
                <a:t>54</a:t>
              </a:r>
            </a:p>
          </p:txBody>
        </p:sp>
        <p:sp>
          <p:nvSpPr>
            <p:cNvPr id="24" name="Oval 23"/>
            <p:cNvSpPr/>
            <p:nvPr/>
          </p:nvSpPr>
          <p:spPr>
            <a:xfrm>
              <a:off x="1557446" y="2548181"/>
              <a:ext cx="1023582" cy="1062738"/>
            </a:xfrm>
            <a:prstGeom prst="ellipse">
              <a:avLst/>
            </a:prstGeom>
            <a:solidFill>
              <a:schemeClr val="bg1"/>
            </a:solidFill>
            <a:ln w="25400" cap="flat" cmpd="sng" algn="ctr">
              <a:solidFill>
                <a:schemeClr val="accent2">
                  <a:lumMod val="75000"/>
                </a:scheme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12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iCiel Cadena" panose="02000503000000020004" pitchFamily="2" charset="0"/>
                <a:ea typeface="+mn-ea"/>
                <a:cs typeface="+mn-cs"/>
              </a:endParaRPr>
            </a:p>
          </p:txBody>
        </p:sp>
        <p:sp>
          <p:nvSpPr>
            <p:cNvPr id="25" name="Rectangle 24"/>
            <p:cNvSpPr/>
            <p:nvPr/>
          </p:nvSpPr>
          <p:spPr>
            <a:xfrm>
              <a:off x="1692908" y="2449877"/>
              <a:ext cx="705642" cy="1107996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91407" tIns="45703" rIns="91407" bIns="45703">
              <a:spAutoFit/>
            </a:bodyPr>
            <a:lstStyle/>
            <a:p>
              <a:pPr marL="0" marR="0" lvl="0" indent="0" algn="ctr" defTabSz="91412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6598" b="1" i="0" u="none" strike="noStrike" kern="0" cap="none" spc="0" normalizeH="0" baseline="0" noProof="0" dirty="0">
                  <a:ln w="22225">
                    <a:solidFill>
                      <a:sysClr val="windowText" lastClr="000000"/>
                    </a:solidFill>
                    <a:prstDash val="solid"/>
                  </a:ln>
                  <a:solidFill>
                    <a:srgbClr val="FF6600"/>
                  </a:solidFill>
                  <a:effectLst/>
                  <a:uLnTx/>
                  <a:uFillTx/>
                  <a:latin typeface="iCiel Cadena" panose="02000503000000020004" pitchFamily="2" charset="0"/>
                  <a:ea typeface="+mn-ea"/>
                  <a:cs typeface="Baloo" panose="03080902040302020200" pitchFamily="66" charset="-93"/>
                </a:rPr>
                <a:t>A</a:t>
              </a:r>
            </a:p>
          </p:txBody>
        </p:sp>
      </p:grpSp>
      <p:grpSp>
        <p:nvGrpSpPr>
          <p:cNvPr id="26" name="Group 25"/>
          <p:cNvGrpSpPr/>
          <p:nvPr/>
        </p:nvGrpSpPr>
        <p:grpSpPr>
          <a:xfrm>
            <a:off x="1987603" y="955808"/>
            <a:ext cx="8269933" cy="1885263"/>
            <a:chOff x="1321454" y="-4287"/>
            <a:chExt cx="8272923" cy="1885945"/>
          </a:xfrm>
        </p:grpSpPr>
        <p:sp>
          <p:nvSpPr>
            <p:cNvPr id="27" name="Rounded Rectangle 26"/>
            <p:cNvSpPr/>
            <p:nvPr/>
          </p:nvSpPr>
          <p:spPr>
            <a:xfrm>
              <a:off x="2224586" y="557826"/>
              <a:ext cx="7369791" cy="1323832"/>
            </a:xfrm>
            <a:prstGeom prst="roundRect">
              <a:avLst/>
            </a:prstGeom>
            <a:solidFill>
              <a:srgbClr val="FFBF53"/>
            </a:solidFill>
            <a:ln w="38100" cap="flat" cmpd="sng" algn="ctr">
              <a:solidFill>
                <a:schemeClr val="accent2">
                  <a:lumMod val="75000"/>
                </a:scheme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12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8" name="Rectangle 27"/>
            <p:cNvSpPr/>
            <p:nvPr/>
          </p:nvSpPr>
          <p:spPr>
            <a:xfrm>
              <a:off x="5161667" y="948314"/>
              <a:ext cx="1661566" cy="584953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91407" tIns="45703" rIns="91407" bIns="45703">
              <a:spAutoFit/>
            </a:bodyPr>
            <a:lstStyle/>
            <a:p>
              <a:pPr marL="0" marR="0" lvl="0" indent="0" algn="ctr" defTabSz="91412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1" i="0" u="none" strike="noStrike" kern="0" cap="none" spc="50" normalizeH="0" baseline="0" noProof="0" dirty="0">
                  <a:ln w="9525" cmpd="sng">
                    <a:solidFill>
                      <a:sysClr val="windowText" lastClr="000000"/>
                    </a:solidFill>
                    <a:prstDash val="solid"/>
                  </a:ln>
                  <a:solidFill>
                    <a:srgbClr val="70AD47">
                      <a:tint val="1000"/>
                    </a:srgbClr>
                  </a:solidFill>
                  <a:effectLst>
                    <a:glow rad="38100">
                      <a:srgbClr val="FFBF53">
                        <a:alpha val="40000"/>
                      </a:srgbClr>
                    </a:glow>
                  </a:effectLst>
                  <a:uLnTx/>
                  <a:uFillTx/>
                  <a:latin typeface="iCiel Cadena" panose="02000503000000020004" pitchFamily="2" charset="0"/>
                  <a:ea typeface="+mn-ea"/>
                  <a:cs typeface="Baloo" panose="03080902040302020200" pitchFamily="66" charset="-93"/>
                </a:rPr>
                <a:t>9 x 7 = ?</a:t>
              </a:r>
              <a:endParaRPr kumimoji="0" lang="en-US" sz="3200" b="1" i="0" u="none" strike="noStrike" kern="0" cap="none" spc="50" normalizeH="0" baseline="0" noProof="0" dirty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0000"/>
                </a:solidFill>
                <a:effectLst>
                  <a:glow rad="38100">
                    <a:srgbClr val="FFBF53">
                      <a:alpha val="40000"/>
                    </a:srgbClr>
                  </a:glow>
                </a:effectLst>
                <a:uLnTx/>
                <a:uFillTx/>
                <a:latin typeface="iCiel Cadena" panose="02000503000000020004" pitchFamily="2" charset="0"/>
                <a:ea typeface="+mn-ea"/>
                <a:cs typeface="Baloo" panose="03080902040302020200" pitchFamily="66" charset="-93"/>
              </a:endParaRPr>
            </a:p>
          </p:txBody>
        </p:sp>
        <p:pic>
          <p:nvPicPr>
            <p:cNvPr id="29" name="Picture 28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1117007">
              <a:off x="1321454" y="-4287"/>
              <a:ext cx="1806264" cy="1806264"/>
            </a:xfrm>
            <a:prstGeom prst="rect">
              <a:avLst/>
            </a:prstGeom>
            <a:ln>
              <a:noFill/>
            </a:ln>
          </p:spPr>
        </p:pic>
      </p:grpSp>
      <p:grpSp>
        <p:nvGrpSpPr>
          <p:cNvPr id="30" name="Group 29"/>
          <p:cNvGrpSpPr/>
          <p:nvPr/>
        </p:nvGrpSpPr>
        <p:grpSpPr>
          <a:xfrm>
            <a:off x="2322498" y="5209492"/>
            <a:ext cx="3154090" cy="1150196"/>
            <a:chOff x="1557446" y="2460307"/>
            <a:chExt cx="3155231" cy="1150612"/>
          </a:xfrm>
        </p:grpSpPr>
        <p:sp>
          <p:nvSpPr>
            <p:cNvPr id="31" name="Rounded Rectangle 30"/>
            <p:cNvSpPr/>
            <p:nvPr/>
          </p:nvSpPr>
          <p:spPr>
            <a:xfrm>
              <a:off x="2069237" y="2686929"/>
              <a:ext cx="2643440" cy="858129"/>
            </a:xfrm>
            <a:prstGeom prst="roundRect">
              <a:avLst/>
            </a:prstGeom>
            <a:solidFill>
              <a:srgbClr val="FFBF53"/>
            </a:solidFill>
            <a:ln w="25400" cap="flat" cmpd="sng" algn="ctr">
              <a:solidFill>
                <a:schemeClr val="accent2">
                  <a:lumMod val="75000"/>
                </a:scheme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12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5398" b="0" i="0" u="none" strike="noStrike" kern="0" cap="none" spc="0" normalizeH="0" baseline="0" noProof="0" dirty="0">
                  <a:ln w="19050">
                    <a:solidFill>
                      <a:sysClr val="windowText" lastClr="000000"/>
                    </a:solidFill>
                  </a:ln>
                  <a:solidFill>
                    <a:srgbClr val="FF6600"/>
                  </a:solidFill>
                  <a:effectLst/>
                  <a:uLnTx/>
                  <a:uFillTx/>
                  <a:latin typeface="iCiel Cadena" panose="02000503000000020004" pitchFamily="2" charset="0"/>
                  <a:ea typeface="+mn-ea"/>
                  <a:cs typeface="Baloo" panose="03080902040302020200" pitchFamily="66" charset="-93"/>
                </a:rPr>
                <a:t>81</a:t>
              </a:r>
            </a:p>
          </p:txBody>
        </p:sp>
        <p:sp>
          <p:nvSpPr>
            <p:cNvPr id="32" name="Oval 31"/>
            <p:cNvSpPr/>
            <p:nvPr/>
          </p:nvSpPr>
          <p:spPr>
            <a:xfrm>
              <a:off x="1557446" y="2548181"/>
              <a:ext cx="1023582" cy="1062738"/>
            </a:xfrm>
            <a:prstGeom prst="ellipse">
              <a:avLst/>
            </a:prstGeom>
            <a:solidFill>
              <a:srgbClr val="FFBF53">
                <a:lumMod val="20000"/>
                <a:lumOff val="80000"/>
              </a:srgbClr>
            </a:solidFill>
            <a:ln w="25400" cap="flat" cmpd="sng" algn="ctr">
              <a:solidFill>
                <a:schemeClr val="accent2">
                  <a:lumMod val="75000"/>
                </a:scheme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12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iCiel Cadena" panose="02000503000000020004" pitchFamily="2" charset="0"/>
                <a:ea typeface="+mn-ea"/>
                <a:cs typeface="+mn-cs"/>
              </a:endParaRPr>
            </a:p>
          </p:txBody>
        </p:sp>
        <p:sp>
          <p:nvSpPr>
            <p:cNvPr id="33" name="Rectangle 32"/>
            <p:cNvSpPr/>
            <p:nvPr/>
          </p:nvSpPr>
          <p:spPr>
            <a:xfrm>
              <a:off x="1663766" y="2460307"/>
              <a:ext cx="659155" cy="1107996"/>
            </a:xfrm>
            <a:prstGeom prst="rect">
              <a:avLst/>
            </a:prstGeom>
            <a:noFill/>
          </p:spPr>
          <p:txBody>
            <a:bodyPr wrap="none" lIns="91407" tIns="45703" rIns="91407" bIns="45703">
              <a:spAutoFit/>
            </a:bodyPr>
            <a:lstStyle/>
            <a:p>
              <a:pPr marL="0" marR="0" lvl="0" indent="0" algn="ctr" defTabSz="91412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6598" b="1" i="0" u="none" strike="noStrike" kern="0" cap="none" spc="0" normalizeH="0" baseline="0" noProof="0" dirty="0">
                  <a:ln w="22225">
                    <a:solidFill>
                      <a:sysClr val="windowText" lastClr="000000"/>
                    </a:solidFill>
                    <a:prstDash val="solid"/>
                  </a:ln>
                  <a:solidFill>
                    <a:srgbClr val="FF6600"/>
                  </a:solidFill>
                  <a:effectLst/>
                  <a:uLnTx/>
                  <a:uFillTx/>
                  <a:latin typeface="iCiel Cadena" panose="02000503000000020004" pitchFamily="2" charset="0"/>
                  <a:ea typeface="+mn-ea"/>
                  <a:cs typeface="Baloo" panose="03080902040302020200" pitchFamily="66" charset="-93"/>
                </a:rPr>
                <a:t>C</a:t>
              </a:r>
            </a:p>
          </p:txBody>
        </p:sp>
      </p:grpSp>
      <p:grpSp>
        <p:nvGrpSpPr>
          <p:cNvPr id="34" name="Group 33"/>
          <p:cNvGrpSpPr/>
          <p:nvPr/>
        </p:nvGrpSpPr>
        <p:grpSpPr>
          <a:xfrm>
            <a:off x="6291354" y="3996345"/>
            <a:ext cx="3154090" cy="1145990"/>
            <a:chOff x="1557446" y="2464515"/>
            <a:chExt cx="3155231" cy="1146404"/>
          </a:xfrm>
        </p:grpSpPr>
        <p:sp>
          <p:nvSpPr>
            <p:cNvPr id="35" name="Rounded Rectangle 34"/>
            <p:cNvSpPr/>
            <p:nvPr/>
          </p:nvSpPr>
          <p:spPr>
            <a:xfrm>
              <a:off x="2069237" y="2686929"/>
              <a:ext cx="2643440" cy="858129"/>
            </a:xfrm>
            <a:prstGeom prst="roundRect">
              <a:avLst/>
            </a:prstGeom>
            <a:solidFill>
              <a:srgbClr val="FFBF53"/>
            </a:solidFill>
            <a:ln w="25400" cap="flat" cmpd="sng" algn="ctr">
              <a:solidFill>
                <a:schemeClr val="accent2">
                  <a:lumMod val="75000"/>
                </a:scheme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12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5398" kern="0" dirty="0">
                  <a:ln w="19050">
                    <a:solidFill>
                      <a:sysClr val="windowText" lastClr="000000"/>
                    </a:solidFill>
                  </a:ln>
                  <a:solidFill>
                    <a:srgbClr val="FF6600"/>
                  </a:solidFill>
                  <a:latin typeface="iCiel Cadena" panose="02000503000000020004" pitchFamily="2" charset="0"/>
                  <a:cs typeface="Baloo" panose="03080902040302020200" pitchFamily="66" charset="-93"/>
                </a:rPr>
                <a:t>72</a:t>
              </a:r>
              <a:endParaRPr kumimoji="0" lang="en-US" sz="5398" b="0" i="0" u="none" strike="noStrike" kern="0" cap="none" spc="0" normalizeH="0" baseline="0" noProof="0" dirty="0">
                <a:ln w="19050">
                  <a:solidFill>
                    <a:sysClr val="windowText" lastClr="000000"/>
                  </a:solidFill>
                </a:ln>
                <a:solidFill>
                  <a:srgbClr val="FF6600"/>
                </a:solidFill>
                <a:effectLst/>
                <a:uLnTx/>
                <a:uFillTx/>
                <a:latin typeface="iCiel Cadena" panose="02000503000000020004" pitchFamily="2" charset="0"/>
                <a:ea typeface="+mn-ea"/>
                <a:cs typeface="Baloo" panose="03080902040302020200" pitchFamily="66" charset="-93"/>
              </a:endParaRPr>
            </a:p>
          </p:txBody>
        </p:sp>
        <p:sp>
          <p:nvSpPr>
            <p:cNvPr id="36" name="Oval 35"/>
            <p:cNvSpPr/>
            <p:nvPr/>
          </p:nvSpPr>
          <p:spPr>
            <a:xfrm>
              <a:off x="1557446" y="2548181"/>
              <a:ext cx="1023582" cy="1062738"/>
            </a:xfrm>
            <a:prstGeom prst="ellipse">
              <a:avLst/>
            </a:prstGeom>
            <a:solidFill>
              <a:srgbClr val="FFBF53">
                <a:lumMod val="20000"/>
                <a:lumOff val="80000"/>
              </a:srgbClr>
            </a:solidFill>
            <a:ln w="25400" cap="flat" cmpd="sng" algn="ctr">
              <a:solidFill>
                <a:schemeClr val="accent2">
                  <a:lumMod val="75000"/>
                </a:scheme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12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solidFill>
                    <a:sysClr val="windowText" lastClr="000000"/>
                  </a:solidFill>
                </a:ln>
                <a:solidFill>
                  <a:srgbClr val="FFFFFF"/>
                </a:solidFill>
                <a:effectLst/>
                <a:uLnTx/>
                <a:uFillTx/>
                <a:latin typeface="iCiel Cadena" panose="02000503000000020004" pitchFamily="2" charset="0"/>
                <a:ea typeface="+mn-ea"/>
                <a:cs typeface="+mn-cs"/>
              </a:endParaRPr>
            </a:p>
          </p:txBody>
        </p:sp>
        <p:sp>
          <p:nvSpPr>
            <p:cNvPr id="37" name="Rectangle 36"/>
            <p:cNvSpPr/>
            <p:nvPr/>
          </p:nvSpPr>
          <p:spPr>
            <a:xfrm>
              <a:off x="1700386" y="2464515"/>
              <a:ext cx="699230" cy="1107996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91407" tIns="45703" rIns="91407" bIns="45703">
              <a:spAutoFit/>
            </a:bodyPr>
            <a:lstStyle/>
            <a:p>
              <a:pPr marL="0" marR="0" lvl="0" indent="0" algn="ctr" defTabSz="91412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6598" b="1" i="0" u="none" strike="noStrike" kern="0" cap="none" spc="0" normalizeH="0" baseline="0" noProof="0" dirty="0">
                  <a:ln w="22225">
                    <a:solidFill>
                      <a:sysClr val="windowText" lastClr="000000"/>
                    </a:solidFill>
                    <a:prstDash val="solid"/>
                  </a:ln>
                  <a:solidFill>
                    <a:srgbClr val="FF6600"/>
                  </a:solidFill>
                  <a:effectLst/>
                  <a:uLnTx/>
                  <a:uFillTx/>
                  <a:latin typeface="iCiel Cadena" panose="02000503000000020004" pitchFamily="2" charset="0"/>
                  <a:ea typeface="+mn-ea"/>
                  <a:cs typeface="Baloo" panose="03080902040302020200" pitchFamily="66" charset="-93"/>
                </a:rPr>
                <a:t>B</a:t>
              </a:r>
            </a:p>
          </p:txBody>
        </p:sp>
      </p:grpSp>
      <p:grpSp>
        <p:nvGrpSpPr>
          <p:cNvPr id="38" name="Group 37"/>
          <p:cNvGrpSpPr/>
          <p:nvPr/>
        </p:nvGrpSpPr>
        <p:grpSpPr>
          <a:xfrm>
            <a:off x="6291354" y="5188192"/>
            <a:ext cx="3154090" cy="1150196"/>
            <a:chOff x="1557446" y="2460307"/>
            <a:chExt cx="3155231" cy="1150612"/>
          </a:xfrm>
        </p:grpSpPr>
        <p:sp>
          <p:nvSpPr>
            <p:cNvPr id="39" name="Rounded Rectangle 38"/>
            <p:cNvSpPr/>
            <p:nvPr/>
          </p:nvSpPr>
          <p:spPr>
            <a:xfrm>
              <a:off x="2069237" y="2686929"/>
              <a:ext cx="2643440" cy="858129"/>
            </a:xfrm>
            <a:prstGeom prst="roundRect">
              <a:avLst/>
            </a:prstGeom>
            <a:solidFill>
              <a:srgbClr val="FFBF53"/>
            </a:solidFill>
            <a:ln w="25400" cap="flat" cmpd="sng" algn="ctr">
              <a:solidFill>
                <a:schemeClr val="accent2">
                  <a:lumMod val="75000"/>
                </a:scheme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12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5398" b="0" i="0" u="none" strike="noStrike" kern="0" cap="none" spc="0" normalizeH="0" baseline="0" noProof="0" dirty="0">
                  <a:ln w="19050">
                    <a:solidFill>
                      <a:sysClr val="windowText" lastClr="000000"/>
                    </a:solidFill>
                  </a:ln>
                  <a:solidFill>
                    <a:srgbClr val="FF6600"/>
                  </a:solidFill>
                  <a:effectLst/>
                  <a:uLnTx/>
                  <a:uFillTx/>
                  <a:latin typeface="iCiel Cadena" panose="02000503000000020004" pitchFamily="2" charset="0"/>
                  <a:ea typeface="+mn-ea"/>
                  <a:cs typeface="Baloo" panose="03080902040302020200" pitchFamily="66" charset="-93"/>
                </a:rPr>
                <a:t>  63</a:t>
              </a:r>
            </a:p>
          </p:txBody>
        </p:sp>
        <p:sp>
          <p:nvSpPr>
            <p:cNvPr id="40" name="Oval 39"/>
            <p:cNvSpPr/>
            <p:nvPr/>
          </p:nvSpPr>
          <p:spPr>
            <a:xfrm>
              <a:off x="1557446" y="2548181"/>
              <a:ext cx="1023582" cy="1062738"/>
            </a:xfrm>
            <a:prstGeom prst="ellipse">
              <a:avLst/>
            </a:prstGeom>
            <a:solidFill>
              <a:srgbClr val="FFBF53">
                <a:lumMod val="20000"/>
                <a:lumOff val="80000"/>
              </a:srgbClr>
            </a:solidFill>
            <a:ln w="25400" cap="flat" cmpd="sng" algn="ctr">
              <a:solidFill>
                <a:schemeClr val="accent2">
                  <a:lumMod val="75000"/>
                </a:scheme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12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solidFill>
                    <a:sysClr val="windowText" lastClr="000000"/>
                  </a:solidFill>
                </a:ln>
                <a:solidFill>
                  <a:srgbClr val="FFFFFF"/>
                </a:solidFill>
                <a:effectLst/>
                <a:uLnTx/>
                <a:uFillTx/>
                <a:latin typeface="iCiel Cadena" panose="02000503000000020004" pitchFamily="2" charset="0"/>
                <a:ea typeface="+mn-ea"/>
                <a:cs typeface="+mn-cs"/>
              </a:endParaRPr>
            </a:p>
          </p:txBody>
        </p:sp>
        <p:sp>
          <p:nvSpPr>
            <p:cNvPr id="41" name="Rectangle 40"/>
            <p:cNvSpPr/>
            <p:nvPr/>
          </p:nvSpPr>
          <p:spPr>
            <a:xfrm>
              <a:off x="1700386" y="2460307"/>
              <a:ext cx="737702" cy="1107996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91407" tIns="45703" rIns="91407" bIns="45703">
              <a:spAutoFit/>
            </a:bodyPr>
            <a:lstStyle/>
            <a:p>
              <a:pPr marL="0" marR="0" lvl="0" indent="0" algn="ctr" defTabSz="91412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6598" b="1" i="0" u="none" strike="noStrike" kern="0" cap="none" spc="0" normalizeH="0" baseline="0" noProof="0" dirty="0">
                  <a:ln w="22225">
                    <a:solidFill>
                      <a:sysClr val="windowText" lastClr="000000"/>
                    </a:solidFill>
                    <a:prstDash val="solid"/>
                  </a:ln>
                  <a:solidFill>
                    <a:srgbClr val="FF6600"/>
                  </a:solidFill>
                  <a:effectLst/>
                  <a:uLnTx/>
                  <a:uFillTx/>
                  <a:latin typeface="iCiel Cadena" panose="02000503000000020004" pitchFamily="2" charset="0"/>
                  <a:ea typeface="+mn-ea"/>
                  <a:cs typeface="Baloo" panose="03080902040302020200" pitchFamily="66" charset="-93"/>
                </a:rPr>
                <a:t>D</a:t>
              </a:r>
            </a:p>
          </p:txBody>
        </p:sp>
      </p:grpSp>
      <p:pic>
        <p:nvPicPr>
          <p:cNvPr id="44" name="Picture 4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23134" y="3112261"/>
            <a:ext cx="3928474" cy="39284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5620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-thanh-tra-loi-sai-www.nhacchuongvui.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-thanh-tra-loi-sai-www.nhacchuongvui.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-thanh-tra-loi-sai-www.nhacchuongvui.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 tmFilter="0, 0; .2, .5; .8, .5; 1, 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3" dur="250" autoRev="1" fill="hold"/>
                                        <p:tgtEl>
                                          <p:spTgt spid="3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m-thanh-tra-loi-dung-www.nhacchuongvui.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7317" y="2346120"/>
            <a:ext cx="3901759" cy="468039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117007">
            <a:off x="6685359" y="3930988"/>
            <a:ext cx="1510658" cy="1510658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63330" y="860988"/>
            <a:ext cx="4083874" cy="29716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7440687" y="1258981"/>
            <a:ext cx="3603498" cy="1569093"/>
          </a:xfrm>
          <a:prstGeom prst="rect">
            <a:avLst/>
          </a:prstGeom>
          <a:noFill/>
        </p:spPr>
        <p:txBody>
          <a:bodyPr wrap="square" lIns="91407" tIns="45703" rIns="91407" bIns="45703">
            <a:spAutoFit/>
          </a:bodyPr>
          <a:lstStyle/>
          <a:p>
            <a:pPr marL="0" marR="0" lvl="0" indent="0" algn="ctr" defTabSz="914126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199" b="1" i="0" u="none" strike="noStrike" kern="1200" cap="none" spc="0" normalizeH="0" baseline="0" noProof="0" dirty="0" err="1">
                <a:ln w="0">
                  <a:solidFill>
                    <a:sysClr val="windowText" lastClr="000000"/>
                  </a:solidFill>
                </a:ln>
                <a:solidFill>
                  <a:srgbClr val="FF6600"/>
                </a:solidFill>
                <a:effectLst/>
                <a:uLnTx/>
                <a:uFillTx/>
                <a:latin typeface="iCiel Cadena" panose="02000503000000020004" pitchFamily="2" charset="0"/>
                <a:ea typeface="+mn-ea"/>
                <a:cs typeface="+mn-cs"/>
              </a:rPr>
              <a:t>Hoan</a:t>
            </a:r>
            <a:r>
              <a:rPr kumimoji="0" lang="en-US" sz="3199" b="1" i="0" u="none" strike="noStrike" kern="1200" cap="none" spc="0" normalizeH="0" baseline="0" noProof="0" dirty="0">
                <a:ln w="0">
                  <a:solidFill>
                    <a:sysClr val="windowText" lastClr="000000"/>
                  </a:solidFill>
                </a:ln>
                <a:solidFill>
                  <a:srgbClr val="FF6600"/>
                </a:solidFill>
                <a:effectLst/>
                <a:uLnTx/>
                <a:uFillTx/>
                <a:latin typeface="iCiel Cadena" panose="02000503000000020004" pitchFamily="2" charset="0"/>
                <a:ea typeface="+mn-ea"/>
                <a:cs typeface="+mn-cs"/>
              </a:rPr>
              <a:t> </a:t>
            </a:r>
            <a:r>
              <a:rPr kumimoji="0" lang="en-US" sz="3199" b="1" i="0" u="none" strike="noStrike" kern="1200" cap="none" spc="0" normalizeH="0" baseline="0" noProof="0" dirty="0" err="1">
                <a:ln w="0">
                  <a:solidFill>
                    <a:sysClr val="windowText" lastClr="000000"/>
                  </a:solidFill>
                </a:ln>
                <a:solidFill>
                  <a:srgbClr val="FF6600"/>
                </a:solidFill>
                <a:effectLst/>
                <a:uLnTx/>
                <a:uFillTx/>
                <a:latin typeface="iCiel Cadena" panose="02000503000000020004" pitchFamily="2" charset="0"/>
                <a:ea typeface="+mn-ea"/>
                <a:cs typeface="+mn-cs"/>
              </a:rPr>
              <a:t>hô</a:t>
            </a:r>
            <a:endParaRPr kumimoji="0" lang="en-US" sz="3199" b="1" i="0" u="none" strike="noStrike" kern="1200" cap="none" spc="0" normalizeH="0" baseline="0" noProof="0" dirty="0">
              <a:ln w="0">
                <a:solidFill>
                  <a:sysClr val="windowText" lastClr="000000"/>
                </a:solidFill>
              </a:ln>
              <a:solidFill>
                <a:srgbClr val="FF6600"/>
              </a:solidFill>
              <a:effectLst/>
              <a:uLnTx/>
              <a:uFillTx/>
              <a:latin typeface="iCiel Cadena" panose="02000503000000020004" pitchFamily="2" charset="0"/>
              <a:ea typeface="+mn-ea"/>
              <a:cs typeface="+mn-cs"/>
            </a:endParaRPr>
          </a:p>
          <a:p>
            <a:pPr marL="0" marR="0" lvl="0" indent="0" algn="ctr" defTabSz="914126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199" b="1" i="0" u="none" strike="noStrike" kern="1200" cap="none" spc="0" normalizeH="0" baseline="0" noProof="0" dirty="0" err="1">
                <a:ln w="0">
                  <a:solidFill>
                    <a:sysClr val="windowText" lastClr="000000"/>
                  </a:solidFill>
                </a:ln>
                <a:solidFill>
                  <a:srgbClr val="FF6600"/>
                </a:solidFill>
                <a:effectLst/>
                <a:uLnTx/>
                <a:uFillTx/>
                <a:latin typeface="iCiel Cadena" panose="02000503000000020004" pitchFamily="2" charset="0"/>
                <a:ea typeface="+mn-ea"/>
                <a:cs typeface="+mn-cs"/>
              </a:rPr>
              <a:t>Các</a:t>
            </a:r>
            <a:r>
              <a:rPr kumimoji="0" lang="en-US" sz="3199" b="1" i="0" u="none" strike="noStrike" kern="1200" cap="none" spc="0" normalizeH="0" baseline="0" noProof="0" dirty="0">
                <a:ln w="0">
                  <a:solidFill>
                    <a:sysClr val="windowText" lastClr="000000"/>
                  </a:solidFill>
                </a:ln>
                <a:solidFill>
                  <a:srgbClr val="FF6600"/>
                </a:solidFill>
                <a:effectLst/>
                <a:uLnTx/>
                <a:uFillTx/>
                <a:latin typeface="iCiel Cadena" panose="02000503000000020004" pitchFamily="2" charset="0"/>
                <a:ea typeface="+mn-ea"/>
                <a:cs typeface="+mn-cs"/>
              </a:rPr>
              <a:t> </a:t>
            </a:r>
            <a:r>
              <a:rPr kumimoji="0" lang="en-US" sz="3199" b="1" i="0" u="none" strike="noStrike" kern="1200" cap="none" spc="0" normalizeH="0" baseline="0" noProof="0" dirty="0" err="1">
                <a:ln w="0">
                  <a:solidFill>
                    <a:sysClr val="windowText" lastClr="000000"/>
                  </a:solidFill>
                </a:ln>
                <a:solidFill>
                  <a:srgbClr val="FF6600"/>
                </a:solidFill>
                <a:effectLst/>
                <a:uLnTx/>
                <a:uFillTx/>
                <a:latin typeface="iCiel Cadena" panose="02000503000000020004" pitchFamily="2" charset="0"/>
                <a:ea typeface="+mn-ea"/>
                <a:cs typeface="+mn-cs"/>
              </a:rPr>
              <a:t>bạn</a:t>
            </a:r>
            <a:r>
              <a:rPr kumimoji="0" lang="en-US" sz="3199" b="1" i="0" u="none" strike="noStrike" kern="1200" cap="none" spc="0" normalizeH="0" baseline="0" noProof="0" dirty="0">
                <a:ln w="0">
                  <a:solidFill>
                    <a:sysClr val="windowText" lastClr="000000"/>
                  </a:solidFill>
                </a:ln>
                <a:solidFill>
                  <a:srgbClr val="FF6600"/>
                </a:solidFill>
                <a:effectLst/>
                <a:uLnTx/>
                <a:uFillTx/>
                <a:latin typeface="iCiel Cadena" panose="02000503000000020004" pitchFamily="2" charset="0"/>
                <a:ea typeface="+mn-ea"/>
                <a:cs typeface="+mn-cs"/>
              </a:rPr>
              <a:t> </a:t>
            </a:r>
            <a:r>
              <a:rPr kumimoji="0" lang="en-US" sz="3199" b="1" i="0" u="none" strike="noStrike" kern="1200" cap="none" spc="0" normalizeH="0" baseline="0" noProof="0" dirty="0" err="1">
                <a:ln w="0">
                  <a:solidFill>
                    <a:sysClr val="windowText" lastClr="000000"/>
                  </a:solidFill>
                </a:ln>
                <a:solidFill>
                  <a:srgbClr val="FF6600"/>
                </a:solidFill>
                <a:effectLst/>
                <a:uLnTx/>
                <a:uFillTx/>
                <a:latin typeface="iCiel Cadena" panose="02000503000000020004" pitchFamily="2" charset="0"/>
                <a:ea typeface="+mn-ea"/>
                <a:cs typeface="+mn-cs"/>
              </a:rPr>
              <a:t>thật</a:t>
            </a:r>
            <a:r>
              <a:rPr kumimoji="0" lang="en-US" sz="3199" b="1" i="0" u="none" strike="noStrike" kern="1200" cap="none" spc="0" normalizeH="0" baseline="0" noProof="0" dirty="0">
                <a:ln w="0">
                  <a:solidFill>
                    <a:sysClr val="windowText" lastClr="000000"/>
                  </a:solidFill>
                </a:ln>
                <a:solidFill>
                  <a:srgbClr val="FF6600"/>
                </a:solidFill>
                <a:effectLst/>
                <a:uLnTx/>
                <a:uFillTx/>
                <a:latin typeface="iCiel Cadena" panose="02000503000000020004" pitchFamily="2" charset="0"/>
                <a:ea typeface="+mn-ea"/>
                <a:cs typeface="+mn-cs"/>
              </a:rPr>
              <a:t> </a:t>
            </a:r>
            <a:r>
              <a:rPr kumimoji="0" lang="en-US" sz="3199" b="1" i="0" u="none" strike="noStrike" kern="1200" cap="none" spc="0" normalizeH="0" baseline="0" noProof="0" dirty="0" err="1">
                <a:ln w="0">
                  <a:solidFill>
                    <a:sysClr val="windowText" lastClr="000000"/>
                  </a:solidFill>
                </a:ln>
                <a:solidFill>
                  <a:srgbClr val="FF6600"/>
                </a:solidFill>
                <a:effectLst/>
                <a:uLnTx/>
                <a:uFillTx/>
                <a:latin typeface="iCiel Cadena" panose="02000503000000020004" pitchFamily="2" charset="0"/>
                <a:ea typeface="+mn-ea"/>
                <a:cs typeface="+mn-cs"/>
              </a:rPr>
              <a:t>giỏi</a:t>
            </a:r>
            <a:r>
              <a:rPr kumimoji="0" lang="en-US" sz="3199" b="1" i="0" u="none" strike="noStrike" kern="1200" cap="none" spc="0" normalizeH="0" baseline="0" noProof="0" dirty="0">
                <a:ln w="0">
                  <a:solidFill>
                    <a:sysClr val="windowText" lastClr="000000"/>
                  </a:solidFill>
                </a:ln>
                <a:solidFill>
                  <a:srgbClr val="FF6600"/>
                </a:solidFill>
                <a:effectLst/>
                <a:uLnTx/>
                <a:uFillTx/>
                <a:latin typeface="iCiel Cadena" panose="02000503000000020004" pitchFamily="2" charset="0"/>
                <a:ea typeface="+mn-ea"/>
                <a:cs typeface="+mn-cs"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21192784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32" presetClass="emph" presetSubtype="0" repeatCount="1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Group 21"/>
          <p:cNvGrpSpPr/>
          <p:nvPr/>
        </p:nvGrpSpPr>
        <p:grpSpPr>
          <a:xfrm>
            <a:off x="2322498" y="3878967"/>
            <a:ext cx="3154090" cy="1160622"/>
            <a:chOff x="1557446" y="2449877"/>
            <a:chExt cx="3155231" cy="1161042"/>
          </a:xfrm>
        </p:grpSpPr>
        <p:sp>
          <p:nvSpPr>
            <p:cNvPr id="23" name="Rounded Rectangle 22"/>
            <p:cNvSpPr/>
            <p:nvPr/>
          </p:nvSpPr>
          <p:spPr>
            <a:xfrm>
              <a:off x="2069237" y="2686929"/>
              <a:ext cx="2643440" cy="858129"/>
            </a:xfrm>
            <a:prstGeom prst="roundRect">
              <a:avLst/>
            </a:prstGeom>
            <a:solidFill>
              <a:srgbClr val="FFBF53"/>
            </a:solidFill>
            <a:ln w="25400" cap="flat" cmpd="sng" algn="ctr">
              <a:solidFill>
                <a:schemeClr val="accent2">
                  <a:lumMod val="75000"/>
                </a:scheme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12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5398" b="0" i="0" u="none" strike="noStrike" kern="0" cap="none" spc="0" normalizeH="0" baseline="0" noProof="0" dirty="0">
                  <a:ln w="19050">
                    <a:solidFill>
                      <a:sysClr val="windowText" lastClr="000000"/>
                    </a:solidFill>
                  </a:ln>
                  <a:solidFill>
                    <a:srgbClr val="FF6600"/>
                  </a:solidFill>
                  <a:effectLst/>
                  <a:uLnTx/>
                  <a:uFillTx/>
                  <a:latin typeface="iCiel Cadena" panose="02000503000000020004" pitchFamily="2" charset="0"/>
                  <a:ea typeface="+mn-ea"/>
                  <a:cs typeface="Baloo" panose="03080902040302020200" pitchFamily="66" charset="-93"/>
                </a:rPr>
                <a:t>9</a:t>
              </a:r>
            </a:p>
          </p:txBody>
        </p:sp>
        <p:sp>
          <p:nvSpPr>
            <p:cNvPr id="24" name="Oval 23"/>
            <p:cNvSpPr/>
            <p:nvPr/>
          </p:nvSpPr>
          <p:spPr>
            <a:xfrm>
              <a:off x="1557446" y="2548181"/>
              <a:ext cx="1023582" cy="1062738"/>
            </a:xfrm>
            <a:prstGeom prst="ellipse">
              <a:avLst/>
            </a:prstGeom>
            <a:solidFill>
              <a:schemeClr val="bg1"/>
            </a:solidFill>
            <a:ln w="25400" cap="flat" cmpd="sng" algn="ctr">
              <a:solidFill>
                <a:schemeClr val="accent2">
                  <a:lumMod val="75000"/>
                </a:scheme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12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iCiel Cadena" panose="02000503000000020004" pitchFamily="2" charset="0"/>
                <a:ea typeface="+mn-ea"/>
                <a:cs typeface="+mn-cs"/>
              </a:endParaRPr>
            </a:p>
          </p:txBody>
        </p:sp>
        <p:sp>
          <p:nvSpPr>
            <p:cNvPr id="25" name="Rectangle 24"/>
            <p:cNvSpPr/>
            <p:nvPr/>
          </p:nvSpPr>
          <p:spPr>
            <a:xfrm>
              <a:off x="1692908" y="2449877"/>
              <a:ext cx="705642" cy="1107996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91407" tIns="45703" rIns="91407" bIns="45703">
              <a:spAutoFit/>
            </a:bodyPr>
            <a:lstStyle/>
            <a:p>
              <a:pPr marL="0" marR="0" lvl="0" indent="0" algn="ctr" defTabSz="91412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6598" b="1" i="0" u="none" strike="noStrike" kern="0" cap="none" spc="0" normalizeH="0" baseline="0" noProof="0" dirty="0">
                  <a:ln w="22225">
                    <a:solidFill>
                      <a:sysClr val="windowText" lastClr="000000"/>
                    </a:solidFill>
                    <a:prstDash val="solid"/>
                  </a:ln>
                  <a:solidFill>
                    <a:srgbClr val="FF6600"/>
                  </a:solidFill>
                  <a:effectLst/>
                  <a:uLnTx/>
                  <a:uFillTx/>
                  <a:latin typeface="iCiel Cadena" panose="02000503000000020004" pitchFamily="2" charset="0"/>
                  <a:ea typeface="+mn-ea"/>
                  <a:cs typeface="Baloo" panose="03080902040302020200" pitchFamily="66" charset="-93"/>
                </a:rPr>
                <a:t>A</a:t>
              </a:r>
            </a:p>
          </p:txBody>
        </p:sp>
      </p:grpSp>
      <p:grpSp>
        <p:nvGrpSpPr>
          <p:cNvPr id="26" name="Group 25"/>
          <p:cNvGrpSpPr/>
          <p:nvPr/>
        </p:nvGrpSpPr>
        <p:grpSpPr>
          <a:xfrm>
            <a:off x="1987603" y="955808"/>
            <a:ext cx="8269932" cy="1885263"/>
            <a:chOff x="1321454" y="-4287"/>
            <a:chExt cx="8272923" cy="1885945"/>
          </a:xfrm>
        </p:grpSpPr>
        <p:sp>
          <p:nvSpPr>
            <p:cNvPr id="27" name="Rounded Rectangle 26"/>
            <p:cNvSpPr/>
            <p:nvPr/>
          </p:nvSpPr>
          <p:spPr>
            <a:xfrm>
              <a:off x="2224586" y="557826"/>
              <a:ext cx="7369791" cy="1323832"/>
            </a:xfrm>
            <a:prstGeom prst="roundRect">
              <a:avLst/>
            </a:prstGeom>
            <a:solidFill>
              <a:srgbClr val="FFBF53"/>
            </a:solidFill>
            <a:ln w="38100" cap="flat" cmpd="sng" algn="ctr">
              <a:solidFill>
                <a:schemeClr val="accent2">
                  <a:lumMod val="75000"/>
                </a:scheme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12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8" name="Rectangle 27"/>
            <p:cNvSpPr/>
            <p:nvPr/>
          </p:nvSpPr>
          <p:spPr>
            <a:xfrm>
              <a:off x="4310532" y="689984"/>
              <a:ext cx="3279581" cy="1015675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91407" tIns="45703" rIns="91407" bIns="45703">
              <a:spAutoFit/>
            </a:bodyPr>
            <a:lstStyle/>
            <a:p>
              <a:pPr marL="0" marR="0" lvl="0" indent="0" algn="ctr" defTabSz="91412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5998" b="1" i="0" u="none" strike="noStrike" kern="0" cap="none" spc="50" normalizeH="0" baseline="0" noProof="0" dirty="0">
                  <a:ln w="9525" cmpd="sng">
                    <a:solidFill>
                      <a:sysClr val="windowText" lastClr="000000"/>
                    </a:solidFill>
                    <a:prstDash val="solid"/>
                  </a:ln>
                  <a:solidFill>
                    <a:srgbClr val="70AD47">
                      <a:tint val="1000"/>
                    </a:srgbClr>
                  </a:solidFill>
                  <a:effectLst>
                    <a:glow rad="38100">
                      <a:srgbClr val="FFBF53">
                        <a:alpha val="40000"/>
                      </a:srgbClr>
                    </a:glow>
                  </a:effectLst>
                  <a:uLnTx/>
                  <a:uFillTx/>
                  <a:latin typeface="iCiel Cadena" panose="02000503000000020004" pitchFamily="2" charset="0"/>
                  <a:ea typeface="+mn-ea"/>
                  <a:cs typeface="Baloo" panose="03080902040302020200" pitchFamily="66" charset="-93"/>
                </a:rPr>
                <a:t>90 : 9 = ?</a:t>
              </a:r>
              <a:endParaRPr kumimoji="0" lang="en-US" sz="5998" b="1" i="0" u="none" strike="noStrike" kern="0" cap="none" spc="50" normalizeH="0" baseline="0" noProof="0" dirty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0000"/>
                </a:solidFill>
                <a:effectLst>
                  <a:glow rad="38100">
                    <a:srgbClr val="FFBF53">
                      <a:alpha val="40000"/>
                    </a:srgbClr>
                  </a:glow>
                </a:effectLst>
                <a:uLnTx/>
                <a:uFillTx/>
                <a:latin typeface="iCiel Cadena" panose="02000503000000020004" pitchFamily="2" charset="0"/>
                <a:ea typeface="+mn-ea"/>
                <a:cs typeface="Baloo" panose="03080902040302020200" pitchFamily="66" charset="-93"/>
              </a:endParaRPr>
            </a:p>
          </p:txBody>
        </p:sp>
        <p:pic>
          <p:nvPicPr>
            <p:cNvPr id="29" name="Picture 28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1117007">
              <a:off x="1321454" y="-4287"/>
              <a:ext cx="1806264" cy="1806264"/>
            </a:xfrm>
            <a:prstGeom prst="rect">
              <a:avLst/>
            </a:prstGeom>
            <a:ln>
              <a:noFill/>
            </a:ln>
          </p:spPr>
        </p:pic>
      </p:grpSp>
      <p:grpSp>
        <p:nvGrpSpPr>
          <p:cNvPr id="30" name="Group 29"/>
          <p:cNvGrpSpPr/>
          <p:nvPr/>
        </p:nvGrpSpPr>
        <p:grpSpPr>
          <a:xfrm>
            <a:off x="2322498" y="5209492"/>
            <a:ext cx="3154090" cy="1150196"/>
            <a:chOff x="1557446" y="2460307"/>
            <a:chExt cx="3155231" cy="1150612"/>
          </a:xfrm>
        </p:grpSpPr>
        <p:sp>
          <p:nvSpPr>
            <p:cNvPr id="31" name="Rounded Rectangle 30"/>
            <p:cNvSpPr/>
            <p:nvPr/>
          </p:nvSpPr>
          <p:spPr>
            <a:xfrm>
              <a:off x="2069237" y="2686929"/>
              <a:ext cx="2643440" cy="858129"/>
            </a:xfrm>
            <a:prstGeom prst="roundRect">
              <a:avLst/>
            </a:prstGeom>
            <a:solidFill>
              <a:srgbClr val="FFBF53"/>
            </a:solidFill>
            <a:ln w="25400" cap="flat" cmpd="sng" algn="ctr">
              <a:solidFill>
                <a:schemeClr val="accent2">
                  <a:lumMod val="75000"/>
                </a:scheme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12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5398" b="0" i="0" u="none" strike="noStrike" kern="0" cap="none" spc="0" normalizeH="0" baseline="0" noProof="0" dirty="0">
                  <a:ln w="19050">
                    <a:solidFill>
                      <a:sysClr val="windowText" lastClr="000000"/>
                    </a:solidFill>
                  </a:ln>
                  <a:solidFill>
                    <a:srgbClr val="FF6600"/>
                  </a:solidFill>
                  <a:effectLst/>
                  <a:uLnTx/>
                  <a:uFillTx/>
                  <a:latin typeface="iCiel Cadena" panose="02000503000000020004" pitchFamily="2" charset="0"/>
                  <a:ea typeface="+mn-ea"/>
                  <a:cs typeface="Baloo" panose="03080902040302020200" pitchFamily="66" charset="-93"/>
                </a:rPr>
                <a:t>   10</a:t>
              </a:r>
            </a:p>
          </p:txBody>
        </p:sp>
        <p:sp>
          <p:nvSpPr>
            <p:cNvPr id="32" name="Oval 31"/>
            <p:cNvSpPr/>
            <p:nvPr/>
          </p:nvSpPr>
          <p:spPr>
            <a:xfrm>
              <a:off x="1557446" y="2548181"/>
              <a:ext cx="1023582" cy="1062738"/>
            </a:xfrm>
            <a:prstGeom prst="ellipse">
              <a:avLst/>
            </a:prstGeom>
            <a:solidFill>
              <a:srgbClr val="FFBF53">
                <a:lumMod val="20000"/>
                <a:lumOff val="80000"/>
              </a:srgbClr>
            </a:solidFill>
            <a:ln w="25400" cap="flat" cmpd="sng" algn="ctr">
              <a:solidFill>
                <a:schemeClr val="accent2">
                  <a:lumMod val="75000"/>
                </a:scheme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12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iCiel Cadena" panose="02000503000000020004" pitchFamily="2" charset="0"/>
                <a:ea typeface="+mn-ea"/>
                <a:cs typeface="+mn-cs"/>
              </a:endParaRPr>
            </a:p>
          </p:txBody>
        </p:sp>
        <p:sp>
          <p:nvSpPr>
            <p:cNvPr id="33" name="Rectangle 32"/>
            <p:cNvSpPr/>
            <p:nvPr/>
          </p:nvSpPr>
          <p:spPr>
            <a:xfrm>
              <a:off x="1663766" y="2460307"/>
              <a:ext cx="659155" cy="1107996"/>
            </a:xfrm>
            <a:prstGeom prst="rect">
              <a:avLst/>
            </a:prstGeom>
            <a:noFill/>
          </p:spPr>
          <p:txBody>
            <a:bodyPr wrap="none" lIns="91407" tIns="45703" rIns="91407" bIns="45703">
              <a:spAutoFit/>
            </a:bodyPr>
            <a:lstStyle/>
            <a:p>
              <a:pPr marL="0" marR="0" lvl="0" indent="0" algn="ctr" defTabSz="91412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6598" b="1" i="0" u="none" strike="noStrike" kern="0" cap="none" spc="0" normalizeH="0" baseline="0" noProof="0" dirty="0">
                  <a:ln w="22225">
                    <a:solidFill>
                      <a:sysClr val="windowText" lastClr="000000"/>
                    </a:solidFill>
                    <a:prstDash val="solid"/>
                  </a:ln>
                  <a:solidFill>
                    <a:srgbClr val="FF6600"/>
                  </a:solidFill>
                  <a:effectLst/>
                  <a:uLnTx/>
                  <a:uFillTx/>
                  <a:latin typeface="iCiel Cadena" panose="02000503000000020004" pitchFamily="2" charset="0"/>
                  <a:ea typeface="+mn-ea"/>
                  <a:cs typeface="Baloo" panose="03080902040302020200" pitchFamily="66" charset="-93"/>
                </a:rPr>
                <a:t>C</a:t>
              </a:r>
            </a:p>
          </p:txBody>
        </p:sp>
      </p:grpSp>
      <p:grpSp>
        <p:nvGrpSpPr>
          <p:cNvPr id="34" name="Group 33"/>
          <p:cNvGrpSpPr/>
          <p:nvPr/>
        </p:nvGrpSpPr>
        <p:grpSpPr>
          <a:xfrm>
            <a:off x="6291354" y="3996345"/>
            <a:ext cx="3154090" cy="1145990"/>
            <a:chOff x="1557446" y="2464515"/>
            <a:chExt cx="3155231" cy="1146404"/>
          </a:xfrm>
        </p:grpSpPr>
        <p:sp>
          <p:nvSpPr>
            <p:cNvPr id="35" name="Rounded Rectangle 34"/>
            <p:cNvSpPr/>
            <p:nvPr/>
          </p:nvSpPr>
          <p:spPr>
            <a:xfrm>
              <a:off x="2069237" y="2686929"/>
              <a:ext cx="2643440" cy="858129"/>
            </a:xfrm>
            <a:prstGeom prst="roundRect">
              <a:avLst/>
            </a:prstGeom>
            <a:solidFill>
              <a:srgbClr val="FFBF53"/>
            </a:solidFill>
            <a:ln w="25400" cap="flat" cmpd="sng" algn="ctr">
              <a:solidFill>
                <a:schemeClr val="accent2">
                  <a:lumMod val="75000"/>
                </a:scheme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12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5398" b="0" i="0" u="none" strike="noStrike" kern="0" cap="none" spc="0" normalizeH="0" baseline="0" noProof="0" dirty="0">
                  <a:ln w="19050">
                    <a:solidFill>
                      <a:sysClr val="windowText" lastClr="000000"/>
                    </a:solidFill>
                  </a:ln>
                  <a:solidFill>
                    <a:srgbClr val="FF6600"/>
                  </a:solidFill>
                  <a:effectLst/>
                  <a:uLnTx/>
                  <a:uFillTx/>
                  <a:latin typeface="iCiel Cadena" panose="02000503000000020004" pitchFamily="2" charset="0"/>
                  <a:ea typeface="+mn-ea"/>
                  <a:cs typeface="Baloo" panose="03080902040302020200" pitchFamily="66" charset="-93"/>
                </a:rPr>
                <a:t>8</a:t>
              </a:r>
            </a:p>
          </p:txBody>
        </p:sp>
        <p:sp>
          <p:nvSpPr>
            <p:cNvPr id="36" name="Oval 35"/>
            <p:cNvSpPr/>
            <p:nvPr/>
          </p:nvSpPr>
          <p:spPr>
            <a:xfrm>
              <a:off x="1557446" y="2548181"/>
              <a:ext cx="1023582" cy="1062738"/>
            </a:xfrm>
            <a:prstGeom prst="ellipse">
              <a:avLst/>
            </a:prstGeom>
            <a:solidFill>
              <a:srgbClr val="FFBF53">
                <a:lumMod val="20000"/>
                <a:lumOff val="80000"/>
              </a:srgbClr>
            </a:solidFill>
            <a:ln w="25400" cap="flat" cmpd="sng" algn="ctr">
              <a:solidFill>
                <a:schemeClr val="accent2">
                  <a:lumMod val="75000"/>
                </a:scheme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12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solidFill>
                    <a:sysClr val="windowText" lastClr="000000"/>
                  </a:solidFill>
                </a:ln>
                <a:solidFill>
                  <a:srgbClr val="FFFFFF"/>
                </a:solidFill>
                <a:effectLst/>
                <a:uLnTx/>
                <a:uFillTx/>
                <a:latin typeface="iCiel Cadena" panose="02000503000000020004" pitchFamily="2" charset="0"/>
                <a:ea typeface="+mn-ea"/>
                <a:cs typeface="+mn-cs"/>
              </a:endParaRPr>
            </a:p>
          </p:txBody>
        </p:sp>
        <p:sp>
          <p:nvSpPr>
            <p:cNvPr id="37" name="Rectangle 36"/>
            <p:cNvSpPr/>
            <p:nvPr/>
          </p:nvSpPr>
          <p:spPr>
            <a:xfrm>
              <a:off x="1700386" y="2464515"/>
              <a:ext cx="699230" cy="1107996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91407" tIns="45703" rIns="91407" bIns="45703">
              <a:spAutoFit/>
            </a:bodyPr>
            <a:lstStyle/>
            <a:p>
              <a:pPr marL="0" marR="0" lvl="0" indent="0" algn="ctr" defTabSz="91412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6598" b="1" i="0" u="none" strike="noStrike" kern="0" cap="none" spc="0" normalizeH="0" baseline="0" noProof="0" dirty="0">
                  <a:ln w="22225">
                    <a:solidFill>
                      <a:sysClr val="windowText" lastClr="000000"/>
                    </a:solidFill>
                    <a:prstDash val="solid"/>
                  </a:ln>
                  <a:solidFill>
                    <a:srgbClr val="FF6600"/>
                  </a:solidFill>
                  <a:effectLst/>
                  <a:uLnTx/>
                  <a:uFillTx/>
                  <a:latin typeface="iCiel Cadena" panose="02000503000000020004" pitchFamily="2" charset="0"/>
                  <a:ea typeface="+mn-ea"/>
                  <a:cs typeface="Baloo" panose="03080902040302020200" pitchFamily="66" charset="-93"/>
                </a:rPr>
                <a:t>B</a:t>
              </a:r>
            </a:p>
          </p:txBody>
        </p:sp>
      </p:grpSp>
      <p:grpSp>
        <p:nvGrpSpPr>
          <p:cNvPr id="38" name="Group 37"/>
          <p:cNvGrpSpPr/>
          <p:nvPr/>
        </p:nvGrpSpPr>
        <p:grpSpPr>
          <a:xfrm>
            <a:off x="6291354" y="5188192"/>
            <a:ext cx="3154090" cy="1150196"/>
            <a:chOff x="1557446" y="2460307"/>
            <a:chExt cx="3155231" cy="1150612"/>
          </a:xfrm>
        </p:grpSpPr>
        <p:sp>
          <p:nvSpPr>
            <p:cNvPr id="39" name="Rounded Rectangle 38"/>
            <p:cNvSpPr/>
            <p:nvPr/>
          </p:nvSpPr>
          <p:spPr>
            <a:xfrm>
              <a:off x="2069237" y="2686929"/>
              <a:ext cx="2643440" cy="858129"/>
            </a:xfrm>
            <a:prstGeom prst="roundRect">
              <a:avLst/>
            </a:prstGeom>
            <a:solidFill>
              <a:srgbClr val="FFBF53"/>
            </a:solidFill>
            <a:ln w="25400" cap="flat" cmpd="sng" algn="ctr">
              <a:solidFill>
                <a:schemeClr val="accent2">
                  <a:lumMod val="75000"/>
                </a:scheme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12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5398" b="0" i="0" u="none" strike="noStrike" kern="0" cap="none" spc="0" normalizeH="0" baseline="0" noProof="0" dirty="0">
                  <a:ln w="19050">
                    <a:solidFill>
                      <a:sysClr val="windowText" lastClr="000000"/>
                    </a:solidFill>
                  </a:ln>
                  <a:solidFill>
                    <a:srgbClr val="FF6600"/>
                  </a:solidFill>
                  <a:effectLst/>
                  <a:uLnTx/>
                  <a:uFillTx/>
                  <a:latin typeface="iCiel Cadena" panose="02000503000000020004" pitchFamily="2" charset="0"/>
                  <a:ea typeface="+mn-ea"/>
                  <a:cs typeface="Baloo" panose="03080902040302020200" pitchFamily="66" charset="-93"/>
                </a:rPr>
                <a:t>   7</a:t>
              </a:r>
            </a:p>
          </p:txBody>
        </p:sp>
        <p:sp>
          <p:nvSpPr>
            <p:cNvPr id="40" name="Oval 39"/>
            <p:cNvSpPr/>
            <p:nvPr/>
          </p:nvSpPr>
          <p:spPr>
            <a:xfrm>
              <a:off x="1557446" y="2548181"/>
              <a:ext cx="1023582" cy="1062738"/>
            </a:xfrm>
            <a:prstGeom prst="ellipse">
              <a:avLst/>
            </a:prstGeom>
            <a:solidFill>
              <a:srgbClr val="FFBF53">
                <a:lumMod val="20000"/>
                <a:lumOff val="80000"/>
              </a:srgbClr>
            </a:solidFill>
            <a:ln w="25400" cap="flat" cmpd="sng" algn="ctr">
              <a:solidFill>
                <a:schemeClr val="accent2">
                  <a:lumMod val="75000"/>
                </a:scheme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12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solidFill>
                    <a:sysClr val="windowText" lastClr="000000"/>
                  </a:solidFill>
                </a:ln>
                <a:solidFill>
                  <a:srgbClr val="FFFFFF"/>
                </a:solidFill>
                <a:effectLst/>
                <a:uLnTx/>
                <a:uFillTx/>
                <a:latin typeface="iCiel Cadena" panose="02000503000000020004" pitchFamily="2" charset="0"/>
                <a:ea typeface="+mn-ea"/>
                <a:cs typeface="+mn-cs"/>
              </a:endParaRPr>
            </a:p>
          </p:txBody>
        </p:sp>
        <p:sp>
          <p:nvSpPr>
            <p:cNvPr id="41" name="Rectangle 40"/>
            <p:cNvSpPr/>
            <p:nvPr/>
          </p:nvSpPr>
          <p:spPr>
            <a:xfrm>
              <a:off x="1700386" y="2460307"/>
              <a:ext cx="737702" cy="1107996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91407" tIns="45703" rIns="91407" bIns="45703">
              <a:spAutoFit/>
            </a:bodyPr>
            <a:lstStyle/>
            <a:p>
              <a:pPr marL="0" marR="0" lvl="0" indent="0" algn="ctr" defTabSz="91412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6598" b="1" i="0" u="none" strike="noStrike" kern="0" cap="none" spc="0" normalizeH="0" baseline="0" noProof="0" dirty="0">
                  <a:ln w="22225">
                    <a:solidFill>
                      <a:sysClr val="windowText" lastClr="000000"/>
                    </a:solidFill>
                    <a:prstDash val="solid"/>
                  </a:ln>
                  <a:solidFill>
                    <a:srgbClr val="FF6600"/>
                  </a:solidFill>
                  <a:effectLst/>
                  <a:uLnTx/>
                  <a:uFillTx/>
                  <a:latin typeface="iCiel Cadena" panose="02000503000000020004" pitchFamily="2" charset="0"/>
                  <a:ea typeface="+mn-ea"/>
                  <a:cs typeface="Baloo" panose="03080902040302020200" pitchFamily="66" charset="-93"/>
                </a:rPr>
                <a:t>D</a:t>
              </a:r>
            </a:p>
          </p:txBody>
        </p:sp>
      </p:grpSp>
      <p:pic>
        <p:nvPicPr>
          <p:cNvPr id="44" name="Picture 4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23134" y="3112261"/>
            <a:ext cx="3928474" cy="39284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82786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-thanh-tra-loi-dung-www.nhacchuongvui.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m-thanh-tra-loi-sai-www.nhacchuongvui.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m-thanh-tra-loi-sai-www.nhacchuongvui.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m-thanh-tra-loi-sai-www.nhacchuongvui.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77411" y="766802"/>
            <a:ext cx="4083874" cy="297167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6590" y="2252637"/>
            <a:ext cx="3734294" cy="4479513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117007">
            <a:off x="7079952" y="3676147"/>
            <a:ext cx="1510658" cy="151065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320295">
            <a:off x="4342842" y="3566557"/>
            <a:ext cx="1510658" cy="1510658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7936270" y="1115507"/>
            <a:ext cx="3166151" cy="2030591"/>
          </a:xfrm>
          <a:prstGeom prst="rect">
            <a:avLst/>
          </a:prstGeom>
          <a:noFill/>
        </p:spPr>
        <p:txBody>
          <a:bodyPr wrap="square" lIns="91407" tIns="45703" rIns="91407" bIns="45703">
            <a:spAutoFit/>
          </a:bodyPr>
          <a:lstStyle/>
          <a:p>
            <a:pPr marL="0" marR="0" lvl="0" indent="0" algn="ctr" defTabSz="914126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799" b="1" i="0" u="none" strike="noStrike" kern="1200" cap="none" spc="0" normalizeH="0" baseline="0" noProof="0" dirty="0" err="1">
                <a:ln w="0"/>
                <a:solidFill>
                  <a:srgbClr val="FF0000"/>
                </a:solidFill>
                <a:effectLst/>
                <a:uLnTx/>
                <a:uFillTx/>
                <a:latin typeface="iCiel Cadena" panose="02000503000000020004" pitchFamily="2" charset="0"/>
                <a:ea typeface="+mn-ea"/>
                <a:cs typeface="+mn-cs"/>
              </a:rPr>
              <a:t>Các</a:t>
            </a:r>
            <a:r>
              <a:rPr kumimoji="0" lang="en-US" sz="2799" b="1" i="0" u="none" strike="noStrike" kern="1200" cap="none" spc="0" normalizeH="0" baseline="0" noProof="0" dirty="0">
                <a:ln w="0"/>
                <a:solidFill>
                  <a:srgbClr val="FF0000"/>
                </a:solidFill>
                <a:effectLst/>
                <a:uLnTx/>
                <a:uFillTx/>
                <a:latin typeface="iCiel Cadena" panose="02000503000000020004" pitchFamily="2" charset="0"/>
                <a:ea typeface="+mn-ea"/>
                <a:cs typeface="+mn-cs"/>
              </a:rPr>
              <a:t> </a:t>
            </a:r>
            <a:r>
              <a:rPr kumimoji="0" lang="en-US" sz="2799" b="1" i="0" u="none" strike="noStrike" kern="1200" cap="none" spc="0" normalizeH="0" baseline="0" noProof="0" dirty="0" err="1">
                <a:ln w="0"/>
                <a:solidFill>
                  <a:srgbClr val="FF0000"/>
                </a:solidFill>
                <a:effectLst/>
                <a:uLnTx/>
                <a:uFillTx/>
                <a:latin typeface="iCiel Cadena" panose="02000503000000020004" pitchFamily="2" charset="0"/>
                <a:ea typeface="+mn-ea"/>
                <a:cs typeface="+mn-cs"/>
              </a:rPr>
              <a:t>bạn</a:t>
            </a:r>
            <a:r>
              <a:rPr kumimoji="0" lang="en-US" sz="2799" b="1" i="0" u="none" strike="noStrike" kern="1200" cap="none" spc="0" normalizeH="0" baseline="0" noProof="0" dirty="0">
                <a:ln w="0"/>
                <a:solidFill>
                  <a:srgbClr val="FF0000"/>
                </a:solidFill>
                <a:effectLst/>
                <a:uLnTx/>
                <a:uFillTx/>
                <a:latin typeface="iCiel Cadena" panose="02000503000000020004" pitchFamily="2" charset="0"/>
                <a:ea typeface="+mn-ea"/>
                <a:cs typeface="+mn-cs"/>
              </a:rPr>
              <a:t> </a:t>
            </a:r>
            <a:r>
              <a:rPr kumimoji="0" lang="en-US" sz="2799" b="1" i="0" u="none" strike="noStrike" kern="1200" cap="none" spc="0" normalizeH="0" baseline="0" noProof="0" dirty="0" err="1">
                <a:ln w="0"/>
                <a:solidFill>
                  <a:srgbClr val="FF0000"/>
                </a:solidFill>
                <a:effectLst/>
                <a:uLnTx/>
                <a:uFillTx/>
                <a:latin typeface="iCiel Cadena" panose="02000503000000020004" pitchFamily="2" charset="0"/>
                <a:ea typeface="+mn-ea"/>
                <a:cs typeface="+mn-cs"/>
              </a:rPr>
              <a:t>thật</a:t>
            </a:r>
            <a:r>
              <a:rPr kumimoji="0" lang="en-US" sz="2799" b="1" i="0" u="none" strike="noStrike" kern="1200" cap="none" spc="0" normalizeH="0" baseline="0" noProof="0" dirty="0">
                <a:ln w="0"/>
                <a:solidFill>
                  <a:srgbClr val="FF0000"/>
                </a:solidFill>
                <a:effectLst/>
                <a:uLnTx/>
                <a:uFillTx/>
                <a:latin typeface="iCiel Cadena" panose="02000503000000020004" pitchFamily="2" charset="0"/>
                <a:ea typeface="+mn-ea"/>
                <a:cs typeface="+mn-cs"/>
              </a:rPr>
              <a:t> </a:t>
            </a:r>
            <a:r>
              <a:rPr kumimoji="0" lang="en-US" sz="2799" b="1" i="0" u="none" strike="noStrike" kern="1200" cap="none" spc="0" normalizeH="0" baseline="0" noProof="0" dirty="0" err="1">
                <a:ln w="0"/>
                <a:solidFill>
                  <a:srgbClr val="FF0000"/>
                </a:solidFill>
                <a:effectLst/>
                <a:uLnTx/>
                <a:uFillTx/>
                <a:latin typeface="iCiel Cadena" panose="02000503000000020004" pitchFamily="2" charset="0"/>
                <a:ea typeface="+mn-ea"/>
                <a:cs typeface="+mn-cs"/>
              </a:rPr>
              <a:t>giỏi</a:t>
            </a:r>
            <a:r>
              <a:rPr kumimoji="0" lang="en-US" sz="2799" b="1" i="0" u="none" strike="noStrike" kern="1200" cap="none" spc="0" normalizeH="0" baseline="0" noProof="0" dirty="0">
                <a:ln w="0"/>
                <a:solidFill>
                  <a:srgbClr val="FF0000"/>
                </a:solidFill>
                <a:effectLst/>
                <a:uLnTx/>
                <a:uFillTx/>
                <a:latin typeface="iCiel Cadena" panose="02000503000000020004" pitchFamily="2" charset="0"/>
                <a:ea typeface="+mn-ea"/>
                <a:cs typeface="+mn-cs"/>
              </a:rPr>
              <a:t>!</a:t>
            </a:r>
          </a:p>
          <a:p>
            <a:pPr marL="0" marR="0" lvl="0" indent="0" algn="ctr" defTabSz="914126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799" b="1" i="0" u="none" strike="noStrike" kern="1200" cap="none" spc="0" normalizeH="0" baseline="0" noProof="0" dirty="0" err="1">
                <a:ln w="0"/>
                <a:solidFill>
                  <a:srgbClr val="FF0000"/>
                </a:solidFill>
                <a:effectLst/>
                <a:uLnTx/>
                <a:uFillTx/>
                <a:latin typeface="iCiel Cadena" panose="02000503000000020004" pitchFamily="2" charset="0"/>
                <a:ea typeface="+mn-ea"/>
                <a:cs typeface="+mn-cs"/>
              </a:rPr>
              <a:t>Tớ</a:t>
            </a:r>
            <a:r>
              <a:rPr kumimoji="0" lang="en-US" sz="2799" b="1" i="0" u="none" strike="noStrike" kern="1200" cap="none" spc="0" normalizeH="0" baseline="0" noProof="0" dirty="0">
                <a:ln w="0"/>
                <a:solidFill>
                  <a:srgbClr val="FF0000"/>
                </a:solidFill>
                <a:effectLst/>
                <a:uLnTx/>
                <a:uFillTx/>
                <a:latin typeface="iCiel Cadena" panose="02000503000000020004" pitchFamily="2" charset="0"/>
                <a:ea typeface="+mn-ea"/>
                <a:cs typeface="+mn-cs"/>
              </a:rPr>
              <a:t> </a:t>
            </a:r>
            <a:r>
              <a:rPr kumimoji="0" lang="en-US" sz="2799" b="1" i="0" u="none" strike="noStrike" kern="1200" cap="none" spc="0" normalizeH="0" baseline="0" noProof="0" dirty="0" err="1">
                <a:ln w="0"/>
                <a:solidFill>
                  <a:srgbClr val="FF0000"/>
                </a:solidFill>
                <a:effectLst/>
                <a:uLnTx/>
                <a:uFillTx/>
                <a:latin typeface="iCiel Cadena" panose="02000503000000020004" pitchFamily="2" charset="0"/>
                <a:ea typeface="+mn-ea"/>
                <a:cs typeface="+mn-cs"/>
              </a:rPr>
              <a:t>cảm</a:t>
            </a:r>
            <a:r>
              <a:rPr kumimoji="0" lang="en-US" sz="2799" b="1" i="0" u="none" strike="noStrike" kern="1200" cap="none" spc="0" normalizeH="0" baseline="0" noProof="0" dirty="0">
                <a:ln w="0"/>
                <a:solidFill>
                  <a:srgbClr val="FF0000"/>
                </a:solidFill>
                <a:effectLst/>
                <a:uLnTx/>
                <a:uFillTx/>
                <a:latin typeface="iCiel Cadena" panose="02000503000000020004" pitchFamily="2" charset="0"/>
                <a:ea typeface="+mn-ea"/>
                <a:cs typeface="+mn-cs"/>
              </a:rPr>
              <a:t> </a:t>
            </a:r>
            <a:r>
              <a:rPr kumimoji="0" lang="en-US" sz="2799" b="1" i="0" u="none" strike="noStrike" kern="1200" cap="none" spc="0" normalizeH="0" baseline="0" noProof="0" dirty="0" err="1">
                <a:ln w="0"/>
                <a:solidFill>
                  <a:srgbClr val="FF0000"/>
                </a:solidFill>
                <a:effectLst/>
                <a:uLnTx/>
                <a:uFillTx/>
                <a:latin typeface="iCiel Cadena" panose="02000503000000020004" pitchFamily="2" charset="0"/>
                <a:ea typeface="+mn-ea"/>
                <a:cs typeface="+mn-cs"/>
              </a:rPr>
              <a:t>ơn</a:t>
            </a:r>
            <a:r>
              <a:rPr kumimoji="0" lang="en-US" sz="2799" b="1" i="0" u="none" strike="noStrike" kern="1200" cap="none" spc="0" normalizeH="0" baseline="0" noProof="0" dirty="0">
                <a:ln w="0"/>
                <a:solidFill>
                  <a:srgbClr val="FF0000"/>
                </a:solidFill>
                <a:effectLst/>
                <a:uLnTx/>
                <a:uFillTx/>
                <a:latin typeface="iCiel Cadena" panose="02000503000000020004" pitchFamily="2" charset="0"/>
                <a:ea typeface="+mn-ea"/>
                <a:cs typeface="+mn-cs"/>
              </a:rPr>
              <a:t> </a:t>
            </a:r>
            <a:r>
              <a:rPr kumimoji="0" lang="en-US" sz="2799" b="1" i="0" u="none" strike="noStrike" kern="1200" cap="none" spc="0" normalizeH="0" baseline="0" noProof="0" dirty="0" err="1">
                <a:ln w="0"/>
                <a:solidFill>
                  <a:srgbClr val="FF0000"/>
                </a:solidFill>
                <a:effectLst/>
                <a:uLnTx/>
                <a:uFillTx/>
                <a:latin typeface="iCiel Cadena" panose="02000503000000020004" pitchFamily="2" charset="0"/>
                <a:ea typeface="+mn-ea"/>
                <a:cs typeface="+mn-cs"/>
              </a:rPr>
              <a:t>các</a:t>
            </a:r>
            <a:r>
              <a:rPr kumimoji="0" lang="en-US" sz="2799" b="1" i="0" u="none" strike="noStrike" kern="1200" cap="none" spc="0" normalizeH="0" baseline="0" noProof="0" dirty="0">
                <a:ln w="0"/>
                <a:solidFill>
                  <a:srgbClr val="FF0000"/>
                </a:solidFill>
                <a:effectLst/>
                <a:uLnTx/>
                <a:uFillTx/>
                <a:latin typeface="iCiel Cadena" panose="02000503000000020004" pitchFamily="2" charset="0"/>
                <a:ea typeface="+mn-ea"/>
                <a:cs typeface="+mn-cs"/>
              </a:rPr>
              <a:t> </a:t>
            </a:r>
            <a:r>
              <a:rPr kumimoji="0" lang="en-US" sz="2799" b="1" i="0" u="none" strike="noStrike" kern="1200" cap="none" spc="0" normalizeH="0" baseline="0" noProof="0" dirty="0" err="1">
                <a:ln w="0"/>
                <a:solidFill>
                  <a:srgbClr val="FF0000"/>
                </a:solidFill>
                <a:effectLst/>
                <a:uLnTx/>
                <a:uFillTx/>
                <a:latin typeface="iCiel Cadena" panose="02000503000000020004" pitchFamily="2" charset="0"/>
                <a:ea typeface="+mn-ea"/>
                <a:cs typeface="+mn-cs"/>
              </a:rPr>
              <a:t>bạn</a:t>
            </a:r>
            <a:r>
              <a:rPr kumimoji="0" lang="en-US" sz="2799" b="1" i="0" u="none" strike="noStrike" kern="1200" cap="none" spc="0" normalizeH="0" baseline="0" noProof="0" dirty="0">
                <a:ln w="0"/>
                <a:solidFill>
                  <a:srgbClr val="FF0000"/>
                </a:solidFill>
                <a:effectLst/>
                <a:uLnTx/>
                <a:uFillTx/>
                <a:latin typeface="iCiel Cadena" panose="02000503000000020004" pitchFamily="2" charset="0"/>
                <a:ea typeface="+mn-ea"/>
                <a:cs typeface="+mn-cs"/>
              </a:rPr>
              <a:t> </a:t>
            </a:r>
            <a:r>
              <a:rPr kumimoji="0" lang="en-US" sz="2799" b="1" i="0" u="none" strike="noStrike" kern="1200" cap="none" spc="0" normalizeH="0" baseline="0" noProof="0" dirty="0" err="1">
                <a:ln w="0"/>
                <a:solidFill>
                  <a:srgbClr val="FF0000"/>
                </a:solidFill>
                <a:effectLst/>
                <a:uLnTx/>
                <a:uFillTx/>
                <a:latin typeface="iCiel Cadena" panose="02000503000000020004" pitchFamily="2" charset="0"/>
                <a:ea typeface="+mn-ea"/>
                <a:cs typeface="+mn-cs"/>
              </a:rPr>
              <a:t>rất</a:t>
            </a:r>
            <a:r>
              <a:rPr kumimoji="0" lang="en-US" sz="2799" b="1" i="0" u="none" strike="noStrike" kern="1200" cap="none" spc="0" normalizeH="0" baseline="0" noProof="0" dirty="0">
                <a:ln w="0"/>
                <a:solidFill>
                  <a:srgbClr val="FF0000"/>
                </a:solidFill>
                <a:effectLst/>
                <a:uLnTx/>
                <a:uFillTx/>
                <a:latin typeface="iCiel Cadena" panose="02000503000000020004" pitchFamily="2" charset="0"/>
                <a:ea typeface="+mn-ea"/>
                <a:cs typeface="+mn-cs"/>
              </a:rPr>
              <a:t> </a:t>
            </a:r>
            <a:r>
              <a:rPr kumimoji="0" lang="en-US" sz="2799" b="1" i="0" u="none" strike="noStrike" kern="1200" cap="none" spc="0" normalizeH="0" baseline="0" noProof="0" dirty="0" err="1">
                <a:ln w="0"/>
                <a:solidFill>
                  <a:srgbClr val="FF0000"/>
                </a:solidFill>
                <a:effectLst/>
                <a:uLnTx/>
                <a:uFillTx/>
                <a:latin typeface="iCiel Cadena" panose="02000503000000020004" pitchFamily="2" charset="0"/>
                <a:ea typeface="+mn-ea"/>
                <a:cs typeface="+mn-cs"/>
              </a:rPr>
              <a:t>nhiều</a:t>
            </a:r>
            <a:r>
              <a:rPr kumimoji="0" lang="en-US" sz="2799" b="1" i="0" u="none" strike="noStrike" kern="1200" cap="none" spc="0" normalizeH="0" baseline="0" noProof="0" dirty="0">
                <a:ln w="0"/>
                <a:solidFill>
                  <a:srgbClr val="FF0000"/>
                </a:solidFill>
                <a:effectLst/>
                <a:uLnTx/>
                <a:uFillTx/>
                <a:latin typeface="iCiel Cadena" panose="02000503000000020004" pitchFamily="2" charset="0"/>
                <a:ea typeface="+mn-ea"/>
                <a:cs typeface="+mn-cs"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31786783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1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10"/>
                            </p:stCondLst>
                            <p:childTnLst>
                              <p:par>
                                <p:cTn id="13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1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20"/>
                            </p:stCondLst>
                            <p:childTnLst>
                              <p:par>
                                <p:cTn id="17" presetID="32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2" fill="hold">
                                          <p:stCondLst>
                                            <p:cond delay="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0" dur="2" fill="hold">
                                          <p:stCondLst>
                                            <p:cond delay="1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2" fill="hold">
                                          <p:stCondLst>
                                            <p:cond delay="29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" dur="2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3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2" fill="hold">
                                          <p:stCondLst>
                                            <p:cond delay="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6" dur="2" fill="hold">
                                          <p:stCondLst>
                                            <p:cond delay="1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" dur="2" fill="hold">
                                          <p:stCondLst>
                                            <p:cond delay="29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8" dur="2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ounded Rectangle 19"/>
          <p:cNvSpPr/>
          <p:nvPr/>
        </p:nvSpPr>
        <p:spPr>
          <a:xfrm>
            <a:off x="166914" y="219076"/>
            <a:ext cx="11858171" cy="6467474"/>
          </a:xfrm>
          <a:prstGeom prst="roundRect">
            <a:avLst/>
          </a:prstGeom>
          <a:solidFill>
            <a:srgbClr val="F8FCFD"/>
          </a:solidFill>
          <a:ln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902FFEF4-0B4F-4DDD-922E-1F68CD3C1B8E}"/>
              </a:ext>
            </a:extLst>
          </p:cNvPr>
          <p:cNvSpPr txBox="1"/>
          <p:nvPr/>
        </p:nvSpPr>
        <p:spPr>
          <a:xfrm>
            <a:off x="866775" y="457200"/>
            <a:ext cx="86487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1. a)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Giới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thiệu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bảng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nhân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, chia</a:t>
            </a:r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xmlns="" id="{E6EF2A76-7D98-4E11-B1BD-8573DE28574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33295511"/>
              </p:ext>
            </p:extLst>
          </p:nvPr>
        </p:nvGraphicFramePr>
        <p:xfrm>
          <a:off x="4214583" y="1600200"/>
          <a:ext cx="7810502" cy="4663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99869">
                  <a:extLst>
                    <a:ext uri="{9D8B030D-6E8A-4147-A177-3AD203B41FA5}">
                      <a16:colId xmlns:a16="http://schemas.microsoft.com/office/drawing/2014/main" xmlns="" val="1349503207"/>
                    </a:ext>
                  </a:extLst>
                </a:gridCol>
                <a:gridCol w="646032">
                  <a:extLst>
                    <a:ext uri="{9D8B030D-6E8A-4147-A177-3AD203B41FA5}">
                      <a16:colId xmlns:a16="http://schemas.microsoft.com/office/drawing/2014/main" xmlns="" val="1654770206"/>
                    </a:ext>
                  </a:extLst>
                </a:gridCol>
                <a:gridCol w="672951">
                  <a:extLst>
                    <a:ext uri="{9D8B030D-6E8A-4147-A177-3AD203B41FA5}">
                      <a16:colId xmlns:a16="http://schemas.microsoft.com/office/drawing/2014/main" xmlns="" val="1078123841"/>
                    </a:ext>
                  </a:extLst>
                </a:gridCol>
                <a:gridCol w="672951">
                  <a:extLst>
                    <a:ext uri="{9D8B030D-6E8A-4147-A177-3AD203B41FA5}">
                      <a16:colId xmlns:a16="http://schemas.microsoft.com/office/drawing/2014/main" xmlns="" val="1787565602"/>
                    </a:ext>
                  </a:extLst>
                </a:gridCol>
                <a:gridCol w="681923">
                  <a:extLst>
                    <a:ext uri="{9D8B030D-6E8A-4147-A177-3AD203B41FA5}">
                      <a16:colId xmlns:a16="http://schemas.microsoft.com/office/drawing/2014/main" xmlns="" val="3937693636"/>
                    </a:ext>
                  </a:extLst>
                </a:gridCol>
                <a:gridCol w="744733">
                  <a:extLst>
                    <a:ext uri="{9D8B030D-6E8A-4147-A177-3AD203B41FA5}">
                      <a16:colId xmlns:a16="http://schemas.microsoft.com/office/drawing/2014/main" xmlns="" val="3217695255"/>
                    </a:ext>
                  </a:extLst>
                </a:gridCol>
                <a:gridCol w="717814">
                  <a:extLst>
                    <a:ext uri="{9D8B030D-6E8A-4147-A177-3AD203B41FA5}">
                      <a16:colId xmlns:a16="http://schemas.microsoft.com/office/drawing/2014/main" xmlns="" val="1800159281"/>
                    </a:ext>
                  </a:extLst>
                </a:gridCol>
                <a:gridCol w="717814">
                  <a:extLst>
                    <a:ext uri="{9D8B030D-6E8A-4147-A177-3AD203B41FA5}">
                      <a16:colId xmlns:a16="http://schemas.microsoft.com/office/drawing/2014/main" xmlns="" val="2317424965"/>
                    </a:ext>
                  </a:extLst>
                </a:gridCol>
                <a:gridCol w="672951">
                  <a:extLst>
                    <a:ext uri="{9D8B030D-6E8A-4147-A177-3AD203B41FA5}">
                      <a16:colId xmlns:a16="http://schemas.microsoft.com/office/drawing/2014/main" xmlns="" val="3307760965"/>
                    </a:ext>
                  </a:extLst>
                </a:gridCol>
                <a:gridCol w="762677">
                  <a:extLst>
                    <a:ext uri="{9D8B030D-6E8A-4147-A177-3AD203B41FA5}">
                      <a16:colId xmlns:a16="http://schemas.microsoft.com/office/drawing/2014/main" xmlns="" val="1631590655"/>
                    </a:ext>
                  </a:extLst>
                </a:gridCol>
                <a:gridCol w="820787">
                  <a:extLst>
                    <a:ext uri="{9D8B030D-6E8A-4147-A177-3AD203B41FA5}">
                      <a16:colId xmlns:a16="http://schemas.microsoft.com/office/drawing/2014/main" xmlns="" val="2317138458"/>
                    </a:ext>
                  </a:extLst>
                </a:gridCol>
              </a:tblGrid>
              <a:tr h="482177">
                <a:tc>
                  <a:txBody>
                    <a:bodyPr/>
                    <a:lstStyle/>
                    <a:p>
                      <a:pPr algn="ctr"/>
                      <a:endParaRPr lang="en-US" sz="2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</a:t>
                      </a:r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</a:t>
                      </a:r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</a:t>
                      </a:r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</a:t>
                      </a:r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</a:t>
                      </a:r>
                    </a:p>
                  </a:txBody>
                  <a:tcP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966848409"/>
                  </a:ext>
                </a:extLst>
              </a:tr>
              <a:tr h="482177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</a:p>
                  </a:txBody>
                  <a:tcPr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951561040"/>
                  </a:ext>
                </a:extLst>
              </a:tr>
              <a:tr h="482177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</a:p>
                  </a:txBody>
                  <a:tcPr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481024912"/>
                  </a:ext>
                </a:extLst>
              </a:tr>
              <a:tr h="482177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</a:p>
                  </a:txBody>
                  <a:tcPr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770603720"/>
                  </a:ext>
                </a:extLst>
              </a:tr>
              <a:tr h="482177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</a:p>
                  </a:txBody>
                  <a:tcPr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118717122"/>
                  </a:ext>
                </a:extLst>
              </a:tr>
              <a:tr h="482177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</a:t>
                      </a:r>
                    </a:p>
                  </a:txBody>
                  <a:tcPr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79982137"/>
                  </a:ext>
                </a:extLst>
              </a:tr>
              <a:tr h="482177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</a:t>
                      </a:r>
                    </a:p>
                  </a:txBody>
                  <a:tcPr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371305145"/>
                  </a:ext>
                </a:extLst>
              </a:tr>
              <a:tr h="482177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</a:t>
                      </a:r>
                    </a:p>
                  </a:txBody>
                  <a:tcPr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433817801"/>
                  </a:ext>
                </a:extLst>
              </a:tr>
              <a:tr h="482177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</a:t>
                      </a:r>
                    </a:p>
                  </a:txBody>
                  <a:tcPr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475347642"/>
                  </a:ext>
                </a:extLst>
              </a:tr>
            </a:tbl>
          </a:graphicData>
        </a:graphic>
      </p:graphicFrame>
      <p:sp>
        <p:nvSpPr>
          <p:cNvPr id="7" name="Oval 6">
            <a:extLst>
              <a:ext uri="{FF2B5EF4-FFF2-40B4-BE49-F238E27FC236}">
                <a16:creationId xmlns:a16="http://schemas.microsoft.com/office/drawing/2014/main" xmlns="" id="{0BE79EC1-CD27-446E-BB35-C3FB337A717C}"/>
              </a:ext>
            </a:extLst>
          </p:cNvPr>
          <p:cNvSpPr/>
          <p:nvPr/>
        </p:nvSpPr>
        <p:spPr>
          <a:xfrm>
            <a:off x="6297765" y="1641678"/>
            <a:ext cx="512609" cy="425246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xmlns="" id="{5A1D97B8-DA5E-4D90-9CB5-439BF2C4B186}"/>
              </a:ext>
            </a:extLst>
          </p:cNvPr>
          <p:cNvSpPr/>
          <p:nvPr/>
        </p:nvSpPr>
        <p:spPr>
          <a:xfrm>
            <a:off x="4343672" y="3266641"/>
            <a:ext cx="386587" cy="396307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xmlns="" id="{143C3645-535B-43B8-A4B0-341D98E8A5DB}"/>
              </a:ext>
            </a:extLst>
          </p:cNvPr>
          <p:cNvCxnSpPr>
            <a:cxnSpLocks/>
          </p:cNvCxnSpPr>
          <p:nvPr/>
        </p:nvCxnSpPr>
        <p:spPr>
          <a:xfrm>
            <a:off x="6722452" y="2066924"/>
            <a:ext cx="0" cy="1170778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xmlns="" id="{B07D1C22-F176-4F4B-A258-57FCDFD3EA2C}"/>
              </a:ext>
            </a:extLst>
          </p:cNvPr>
          <p:cNvCxnSpPr>
            <a:cxnSpLocks/>
          </p:cNvCxnSpPr>
          <p:nvPr/>
        </p:nvCxnSpPr>
        <p:spPr>
          <a:xfrm>
            <a:off x="4730259" y="3608267"/>
            <a:ext cx="1727691" cy="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Oval 25">
            <a:extLst>
              <a:ext uri="{FF2B5EF4-FFF2-40B4-BE49-F238E27FC236}">
                <a16:creationId xmlns:a16="http://schemas.microsoft.com/office/drawing/2014/main" xmlns="" id="{BCBFB079-C8F1-4768-85ED-C73A2A44D14C}"/>
              </a:ext>
            </a:extLst>
          </p:cNvPr>
          <p:cNvSpPr/>
          <p:nvPr/>
        </p:nvSpPr>
        <p:spPr>
          <a:xfrm>
            <a:off x="6335866" y="3237702"/>
            <a:ext cx="526641" cy="396307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xmlns="" id="{76D8BEC7-D543-4762-98B9-6822C2CCB302}"/>
              </a:ext>
            </a:extLst>
          </p:cNvPr>
          <p:cNvSpPr/>
          <p:nvPr/>
        </p:nvSpPr>
        <p:spPr>
          <a:xfrm>
            <a:off x="9224436" y="1650001"/>
            <a:ext cx="386587" cy="416923"/>
          </a:xfrm>
          <a:prstGeom prst="ellipse">
            <a:avLst/>
          </a:prstGeom>
          <a:noFill/>
          <a:ln w="285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Oval 30">
            <a:extLst>
              <a:ext uri="{FF2B5EF4-FFF2-40B4-BE49-F238E27FC236}">
                <a16:creationId xmlns:a16="http://schemas.microsoft.com/office/drawing/2014/main" xmlns="" id="{4B48F589-3F5D-41B7-B313-DB3AEA05A4FA}"/>
              </a:ext>
            </a:extLst>
          </p:cNvPr>
          <p:cNvSpPr/>
          <p:nvPr/>
        </p:nvSpPr>
        <p:spPr>
          <a:xfrm>
            <a:off x="4296757" y="4259264"/>
            <a:ext cx="480416" cy="429827"/>
          </a:xfrm>
          <a:prstGeom prst="ellipse">
            <a:avLst/>
          </a:prstGeom>
          <a:noFill/>
          <a:ln w="285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xmlns="" id="{98636651-83CD-4FD4-B582-B36F13761155}"/>
              </a:ext>
            </a:extLst>
          </p:cNvPr>
          <p:cNvCxnSpPr>
            <a:cxnSpLocks/>
          </p:cNvCxnSpPr>
          <p:nvPr/>
        </p:nvCxnSpPr>
        <p:spPr>
          <a:xfrm flipH="1" flipV="1">
            <a:off x="9596854" y="1984996"/>
            <a:ext cx="42515" cy="2274268"/>
          </a:xfrm>
          <a:prstGeom prst="straightConnector1">
            <a:avLst/>
          </a:prstGeom>
          <a:ln w="3810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xmlns="" id="{F112D95D-379A-4A34-9E9B-FD32F3CDB43D}"/>
              </a:ext>
            </a:extLst>
          </p:cNvPr>
          <p:cNvCxnSpPr>
            <a:cxnSpLocks/>
          </p:cNvCxnSpPr>
          <p:nvPr/>
        </p:nvCxnSpPr>
        <p:spPr>
          <a:xfrm>
            <a:off x="4730259" y="4638674"/>
            <a:ext cx="4582426" cy="0"/>
          </a:xfrm>
          <a:prstGeom prst="straightConnector1">
            <a:avLst/>
          </a:prstGeom>
          <a:ln w="3810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Oval 33">
            <a:extLst>
              <a:ext uri="{FF2B5EF4-FFF2-40B4-BE49-F238E27FC236}">
                <a16:creationId xmlns:a16="http://schemas.microsoft.com/office/drawing/2014/main" xmlns="" id="{4EBF83B3-51EA-4989-B144-D8FE5AC4299C}"/>
              </a:ext>
            </a:extLst>
          </p:cNvPr>
          <p:cNvSpPr/>
          <p:nvPr/>
        </p:nvSpPr>
        <p:spPr>
          <a:xfrm>
            <a:off x="9185060" y="4259264"/>
            <a:ext cx="482647" cy="402358"/>
          </a:xfrm>
          <a:prstGeom prst="ellipse">
            <a:avLst/>
          </a:prstGeom>
          <a:noFill/>
          <a:ln w="285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Rectangle: Rounded Corners 43">
            <a:extLst>
              <a:ext uri="{FF2B5EF4-FFF2-40B4-BE49-F238E27FC236}">
                <a16:creationId xmlns:a16="http://schemas.microsoft.com/office/drawing/2014/main" xmlns="" id="{CDF30706-1B42-496D-A9D8-97343C79F858}"/>
              </a:ext>
            </a:extLst>
          </p:cNvPr>
          <p:cNvSpPr/>
          <p:nvPr/>
        </p:nvSpPr>
        <p:spPr>
          <a:xfrm>
            <a:off x="166914" y="1341655"/>
            <a:ext cx="4019323" cy="2525495"/>
          </a:xfrm>
          <a:prstGeom prst="roundRect">
            <a:avLst/>
          </a:prstGeom>
          <a:ln w="28575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Mẫu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4 x 3 = ?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Từ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4 ở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cột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1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theo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chiều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mũi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tên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dóng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sang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phải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Từ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3 ở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hàng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1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theo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chiều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mũi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tên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dóng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xuống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Hai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mũi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tên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gặp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nhau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ở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12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Ta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4 x 3 = 12</a:t>
            </a:r>
          </a:p>
        </p:txBody>
      </p:sp>
      <p:sp>
        <p:nvSpPr>
          <p:cNvPr id="45" name="Rectangle: Rounded Corners 44">
            <a:extLst>
              <a:ext uri="{FF2B5EF4-FFF2-40B4-BE49-F238E27FC236}">
                <a16:creationId xmlns:a16="http://schemas.microsoft.com/office/drawing/2014/main" xmlns="" id="{D193672A-986B-4412-81BF-EEB7F11AB773}"/>
              </a:ext>
            </a:extLst>
          </p:cNvPr>
          <p:cNvSpPr/>
          <p:nvPr/>
        </p:nvSpPr>
        <p:spPr>
          <a:xfrm>
            <a:off x="154173" y="4014102"/>
            <a:ext cx="4019323" cy="2525495"/>
          </a:xfrm>
          <a:prstGeom prst="roundRect">
            <a:avLst/>
          </a:prstGeom>
          <a:ln w="28575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Mẫu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42 : 6 = ?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Từ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6 ở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cột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1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theo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chiều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mũi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tên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dóng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sang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phải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đến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42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Từ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42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theo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chiều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mũi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tên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dóng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lên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hàng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1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gặp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7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Ta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42 : 6 = 7</a:t>
            </a:r>
          </a:p>
        </p:txBody>
      </p:sp>
    </p:spTree>
    <p:extLst>
      <p:ext uri="{BB962C8B-B14F-4D97-AF65-F5344CB8AC3E}">
        <p14:creationId xmlns:p14="http://schemas.microsoft.com/office/powerpoint/2010/main" val="9058618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7" grpId="0" animBg="1"/>
      <p:bldP spid="26" grpId="0" animBg="1"/>
      <p:bldP spid="28" grpId="0" animBg="1"/>
      <p:bldP spid="31" grpId="0" animBg="1"/>
      <p:bldP spid="34" grpId="0" animBg="1"/>
      <p:bldP spid="44" grpId="0" animBg="1"/>
      <p:bldP spid="4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ounded Rectangle 19"/>
          <p:cNvSpPr/>
          <p:nvPr/>
        </p:nvSpPr>
        <p:spPr>
          <a:xfrm>
            <a:off x="166914" y="692622"/>
            <a:ext cx="11858171" cy="5063309"/>
          </a:xfrm>
          <a:prstGeom prst="roundRect">
            <a:avLst/>
          </a:prstGeom>
          <a:solidFill>
            <a:srgbClr val="F8FCFD"/>
          </a:solidFill>
          <a:ln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E83036BA-EFBF-4A6F-B096-9AA96F6DE86F}"/>
              </a:ext>
            </a:extLst>
          </p:cNvPr>
          <p:cNvSpPr txBox="1"/>
          <p:nvPr/>
        </p:nvSpPr>
        <p:spPr>
          <a:xfrm>
            <a:off x="962025" y="1057275"/>
            <a:ext cx="1003935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b)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Dựa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vào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bảng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nhân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, chia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hãy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tính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379AC4A2-B7D5-4B96-B7E6-A2423536A5D4}"/>
              </a:ext>
            </a:extLst>
          </p:cNvPr>
          <p:cNvSpPr txBox="1"/>
          <p:nvPr/>
        </p:nvSpPr>
        <p:spPr>
          <a:xfrm>
            <a:off x="1647825" y="2129814"/>
            <a:ext cx="93535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4 x 6          7 x 8            15 : 3           40 : 5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xmlns="" id="{4DA4DD7C-86BA-4309-9EF9-19FD517EAC57}"/>
              </a:ext>
            </a:extLst>
          </p:cNvPr>
          <p:cNvSpPr txBox="1"/>
          <p:nvPr/>
        </p:nvSpPr>
        <p:spPr>
          <a:xfrm>
            <a:off x="600074" y="3429000"/>
            <a:ext cx="115919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 x 6 = 24        7 x 8 = 56       15 : 3 = 5        40 : 5 = 9</a:t>
            </a:r>
          </a:p>
        </p:txBody>
      </p:sp>
      <p:grpSp>
        <p:nvGrpSpPr>
          <p:cNvPr id="36" name="Group 35">
            <a:extLst>
              <a:ext uri="{FF2B5EF4-FFF2-40B4-BE49-F238E27FC236}">
                <a16:creationId xmlns:a16="http://schemas.microsoft.com/office/drawing/2014/main" xmlns="" id="{2575CC06-8E2D-4F82-A40C-F2822C6232B5}"/>
              </a:ext>
            </a:extLst>
          </p:cNvPr>
          <p:cNvGrpSpPr/>
          <p:nvPr/>
        </p:nvGrpSpPr>
        <p:grpSpPr>
          <a:xfrm>
            <a:off x="8395748" y="2363273"/>
            <a:ext cx="4494727" cy="4494727"/>
            <a:chOff x="8710073" y="2588654"/>
            <a:chExt cx="4494727" cy="4494727"/>
          </a:xfrm>
        </p:grpSpPr>
        <p:pic>
          <p:nvPicPr>
            <p:cNvPr id="37" name="Picture 36">
              <a:extLst>
                <a:ext uri="{FF2B5EF4-FFF2-40B4-BE49-F238E27FC236}">
                  <a16:creationId xmlns:a16="http://schemas.microsoft.com/office/drawing/2014/main" xmlns="" id="{48E9BC3D-3723-479F-AB16-CF54154B26F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710073" y="2588654"/>
              <a:ext cx="4494727" cy="4494727"/>
            </a:xfrm>
            <a:prstGeom prst="rect">
              <a:avLst/>
            </a:prstGeom>
          </p:spPr>
        </p:pic>
        <p:sp>
          <p:nvSpPr>
            <p:cNvPr id="38" name="Rectangle 37">
              <a:extLst>
                <a:ext uri="{FF2B5EF4-FFF2-40B4-BE49-F238E27FC236}">
                  <a16:creationId xmlns:a16="http://schemas.microsoft.com/office/drawing/2014/main" xmlns="" id="{A09C3EE4-E9AC-45B3-9270-86A0EC34F94C}"/>
                </a:ext>
              </a:extLst>
            </p:cNvPr>
            <p:cNvSpPr/>
            <p:nvPr/>
          </p:nvSpPr>
          <p:spPr>
            <a:xfrm>
              <a:off x="9955370" y="2942355"/>
              <a:ext cx="1967982" cy="721217"/>
            </a:xfrm>
            <a:prstGeom prst="rect">
              <a:avLst/>
            </a:prstGeom>
            <a:solidFill>
              <a:srgbClr val="53803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ource Han Sans Regular"/>
                <a:cs typeface="+mn-cs"/>
              </a:endParaRPr>
            </a:p>
          </p:txBody>
        </p:sp>
      </p:grpSp>
      <p:sp>
        <p:nvSpPr>
          <p:cNvPr id="40" name="TextBox 39">
            <a:extLst>
              <a:ext uri="{FF2B5EF4-FFF2-40B4-BE49-F238E27FC236}">
                <a16:creationId xmlns:a16="http://schemas.microsoft.com/office/drawing/2014/main" xmlns="" id="{3E3EA668-FE97-401E-8A99-D7E7ED16A699}"/>
              </a:ext>
            </a:extLst>
          </p:cNvPr>
          <p:cNvSpPr txBox="1"/>
          <p:nvPr/>
        </p:nvSpPr>
        <p:spPr>
          <a:xfrm>
            <a:off x="9641045" y="2705683"/>
            <a:ext cx="2236630" cy="7325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Cookies" panose="02040603050506020204" pitchFamily="18" charset="0"/>
                <a:ea typeface="+mj-ea"/>
                <a:cs typeface="+mn-cs"/>
              </a:rPr>
              <a:t>Bảng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Cookies" panose="02040603050506020204" pitchFamily="18" charset="0"/>
                <a:ea typeface="+mj-ea"/>
                <a:cs typeface="+mn-cs"/>
              </a:rPr>
              <a:t> con</a:t>
            </a:r>
          </a:p>
        </p:txBody>
      </p:sp>
    </p:spTree>
    <p:extLst>
      <p:ext uri="{BB962C8B-B14F-4D97-AF65-F5344CB8AC3E}">
        <p14:creationId xmlns:p14="http://schemas.microsoft.com/office/powerpoint/2010/main" val="250069828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 tmFilter="0,0; .5, 1; 1, 1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2" grpId="0"/>
      <p:bldP spid="40" grpId="0"/>
      <p:bldP spid="40" grpId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ounded Rectangle 19"/>
          <p:cNvSpPr/>
          <p:nvPr/>
        </p:nvSpPr>
        <p:spPr>
          <a:xfrm>
            <a:off x="166914" y="692622"/>
            <a:ext cx="11858171" cy="5063309"/>
          </a:xfrm>
          <a:prstGeom prst="roundRect">
            <a:avLst/>
          </a:prstGeom>
          <a:solidFill>
            <a:srgbClr val="F8FCFD"/>
          </a:solidFill>
          <a:ln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grpSp>
        <p:nvGrpSpPr>
          <p:cNvPr id="38" name="Group 37">
            <a:extLst>
              <a:ext uri="{FF2B5EF4-FFF2-40B4-BE49-F238E27FC236}">
                <a16:creationId xmlns:a16="http://schemas.microsoft.com/office/drawing/2014/main" xmlns="" id="{F3CA9AED-7348-4DDF-A03A-D85F129B25E4}"/>
              </a:ext>
            </a:extLst>
          </p:cNvPr>
          <p:cNvGrpSpPr/>
          <p:nvPr/>
        </p:nvGrpSpPr>
        <p:grpSpPr>
          <a:xfrm>
            <a:off x="621568" y="794220"/>
            <a:ext cx="619044" cy="584775"/>
            <a:chOff x="621568" y="794220"/>
            <a:chExt cx="619044" cy="584775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xmlns="" id="{480ECCB9-4A74-4F89-B171-665679B9ED6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1568" y="835857"/>
              <a:ext cx="532424" cy="532424"/>
            </a:xfrm>
            <a:prstGeom prst="rect">
              <a:avLst/>
            </a:prstGeom>
          </p:spPr>
        </p:pic>
        <p:sp>
          <p:nvSpPr>
            <p:cNvPr id="26" name="TextBox 25"/>
            <p:cNvSpPr txBox="1"/>
            <p:nvPr/>
          </p:nvSpPr>
          <p:spPr>
            <a:xfrm>
              <a:off x="685096" y="794220"/>
              <a:ext cx="555516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0" i="0" u="none" strike="noStrike" kern="1200" cap="none" spc="0" normalizeH="0" baseline="0" noProof="0">
                  <a:ln>
                    <a:noFill/>
                  </a:ln>
                  <a:solidFill>
                    <a:srgbClr val="FFFF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2</a:t>
              </a:r>
              <a:endPara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endParaRPr>
            </a:p>
          </p:txBody>
        </p: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43F72734-5882-4560-AA96-EA8EBC38BD3F}"/>
              </a:ext>
            </a:extLst>
          </p:cNvPr>
          <p:cNvSpPr txBox="1"/>
          <p:nvPr/>
        </p:nvSpPr>
        <p:spPr>
          <a:xfrm>
            <a:off x="1240612" y="692622"/>
            <a:ext cx="105491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Số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graphicFrame>
        <p:nvGraphicFramePr>
          <p:cNvPr id="25" name="Table 2">
            <a:extLst>
              <a:ext uri="{FF2B5EF4-FFF2-40B4-BE49-F238E27FC236}">
                <a16:creationId xmlns:a16="http://schemas.microsoft.com/office/drawing/2014/main" xmlns="" id="{A5BCBD81-5BDA-4944-8EBE-6F40231A2800}"/>
              </a:ext>
            </a:extLst>
          </p:cNvPr>
          <p:cNvGraphicFramePr>
            <a:graphicFrameLocks noGrp="1"/>
          </p:cNvGraphicFramePr>
          <p:nvPr/>
        </p:nvGraphicFramePr>
        <p:xfrm>
          <a:off x="2573368" y="1629706"/>
          <a:ext cx="6703562" cy="2499822"/>
        </p:xfrm>
        <a:graphic>
          <a:graphicData uri="http://schemas.openxmlformats.org/drawingml/2006/table">
            <a:tbl>
              <a:tblPr firstRow="1" bandRow="1"/>
              <a:tblGrid>
                <a:gridCol w="2065472">
                  <a:extLst>
                    <a:ext uri="{9D8B030D-6E8A-4147-A177-3AD203B41FA5}">
                      <a16:colId xmlns:a16="http://schemas.microsoft.com/office/drawing/2014/main" xmlns="" val="1582773303"/>
                    </a:ext>
                  </a:extLst>
                </a:gridCol>
                <a:gridCol w="1484558">
                  <a:extLst>
                    <a:ext uri="{9D8B030D-6E8A-4147-A177-3AD203B41FA5}">
                      <a16:colId xmlns:a16="http://schemas.microsoft.com/office/drawing/2014/main" xmlns="" val="1568185502"/>
                    </a:ext>
                  </a:extLst>
                </a:gridCol>
                <a:gridCol w="1512220">
                  <a:extLst>
                    <a:ext uri="{9D8B030D-6E8A-4147-A177-3AD203B41FA5}">
                      <a16:colId xmlns:a16="http://schemas.microsoft.com/office/drawing/2014/main" xmlns="" val="1128983682"/>
                    </a:ext>
                  </a:extLst>
                </a:gridCol>
                <a:gridCol w="1641312">
                  <a:extLst>
                    <a:ext uri="{9D8B030D-6E8A-4147-A177-3AD203B41FA5}">
                      <a16:colId xmlns:a16="http://schemas.microsoft.com/office/drawing/2014/main" xmlns="" val="4198805853"/>
                    </a:ext>
                  </a:extLst>
                </a:gridCol>
              </a:tblGrid>
              <a:tr h="833274">
                <a:tc>
                  <a:txBody>
                    <a:bodyPr/>
                    <a:lstStyle>
                      <a:lvl1pPr marL="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kern="1200" cap="none">
                          <a:solidFill>
                            <a:schemeClr val="lt1"/>
                          </a:solidFill>
                          <a:latin typeface="Times New Roman"/>
                          <a:sym typeface="Arial"/>
                        </a:defRPr>
                      </a:lvl1pPr>
                      <a:lvl2pPr marL="4572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kern="1200" cap="none">
                          <a:solidFill>
                            <a:schemeClr val="lt1"/>
                          </a:solidFill>
                          <a:latin typeface="Times New Roman"/>
                          <a:sym typeface="Arial"/>
                        </a:defRPr>
                      </a:lvl2pPr>
                      <a:lvl3pPr marL="9144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kern="1200" cap="none">
                          <a:solidFill>
                            <a:schemeClr val="lt1"/>
                          </a:solidFill>
                          <a:latin typeface="Times New Roman"/>
                          <a:sym typeface="Arial"/>
                        </a:defRPr>
                      </a:lvl3pPr>
                      <a:lvl4pPr marL="13716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kern="1200" cap="none">
                          <a:solidFill>
                            <a:schemeClr val="lt1"/>
                          </a:solidFill>
                          <a:latin typeface="Times New Roman"/>
                          <a:sym typeface="Arial"/>
                        </a:defRPr>
                      </a:lvl4pPr>
                      <a:lvl5pPr marL="18288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kern="1200" cap="none">
                          <a:solidFill>
                            <a:schemeClr val="lt1"/>
                          </a:solidFill>
                          <a:latin typeface="Times New Roman"/>
                          <a:sym typeface="Arial"/>
                        </a:defRPr>
                      </a:lvl5pPr>
                      <a:lvl6pPr marL="22860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kern="1200" cap="none">
                          <a:solidFill>
                            <a:schemeClr val="lt1"/>
                          </a:solidFill>
                          <a:latin typeface="Times New Roman"/>
                          <a:sym typeface="Arial"/>
                        </a:defRPr>
                      </a:lvl6pPr>
                      <a:lvl7pPr marL="27432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kern="1200" cap="none">
                          <a:solidFill>
                            <a:schemeClr val="lt1"/>
                          </a:solidFill>
                          <a:latin typeface="Times New Roman"/>
                          <a:sym typeface="Arial"/>
                        </a:defRPr>
                      </a:lvl7pPr>
                      <a:lvl8pPr marL="32004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kern="1200" cap="none">
                          <a:solidFill>
                            <a:schemeClr val="lt1"/>
                          </a:solidFill>
                          <a:latin typeface="Times New Roman"/>
                          <a:sym typeface="Arial"/>
                        </a:defRPr>
                      </a:lvl8pPr>
                      <a:lvl9pPr marL="36576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kern="1200" cap="none">
                          <a:solidFill>
                            <a:schemeClr val="lt1"/>
                          </a:solidFill>
                          <a:latin typeface="Times New Roman"/>
                          <a:sym typeface="Arial"/>
                        </a:defRPr>
                      </a:lvl9pPr>
                    </a:lstStyle>
                    <a:p>
                      <a:pPr algn="ctr"/>
                      <a:r>
                        <a:rPr lang="en-US" sz="3600" b="1" dirty="0" err="1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Thừa</a:t>
                      </a:r>
                      <a:r>
                        <a:rPr lang="en-US" sz="3600" b="1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600" b="1" dirty="0" err="1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số</a:t>
                      </a:r>
                      <a:endParaRPr lang="en-US" sz="3600" b="1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>
                      <a:lvl1pPr marL="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kern="1200" cap="none">
                          <a:solidFill>
                            <a:schemeClr val="lt1"/>
                          </a:solidFill>
                          <a:latin typeface="Times New Roman"/>
                          <a:sym typeface="Arial"/>
                        </a:defRPr>
                      </a:lvl1pPr>
                      <a:lvl2pPr marL="4572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kern="1200" cap="none">
                          <a:solidFill>
                            <a:schemeClr val="lt1"/>
                          </a:solidFill>
                          <a:latin typeface="Times New Roman"/>
                          <a:sym typeface="Arial"/>
                        </a:defRPr>
                      </a:lvl2pPr>
                      <a:lvl3pPr marL="9144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kern="1200" cap="none">
                          <a:solidFill>
                            <a:schemeClr val="lt1"/>
                          </a:solidFill>
                          <a:latin typeface="Times New Roman"/>
                          <a:sym typeface="Arial"/>
                        </a:defRPr>
                      </a:lvl3pPr>
                      <a:lvl4pPr marL="13716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kern="1200" cap="none">
                          <a:solidFill>
                            <a:schemeClr val="lt1"/>
                          </a:solidFill>
                          <a:latin typeface="Times New Roman"/>
                          <a:sym typeface="Arial"/>
                        </a:defRPr>
                      </a:lvl4pPr>
                      <a:lvl5pPr marL="18288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kern="1200" cap="none">
                          <a:solidFill>
                            <a:schemeClr val="lt1"/>
                          </a:solidFill>
                          <a:latin typeface="Times New Roman"/>
                          <a:sym typeface="Arial"/>
                        </a:defRPr>
                      </a:lvl5pPr>
                      <a:lvl6pPr marL="22860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kern="1200" cap="none">
                          <a:solidFill>
                            <a:schemeClr val="lt1"/>
                          </a:solidFill>
                          <a:latin typeface="Times New Roman"/>
                          <a:sym typeface="Arial"/>
                        </a:defRPr>
                      </a:lvl6pPr>
                      <a:lvl7pPr marL="27432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kern="1200" cap="none">
                          <a:solidFill>
                            <a:schemeClr val="lt1"/>
                          </a:solidFill>
                          <a:latin typeface="Times New Roman"/>
                          <a:sym typeface="Arial"/>
                        </a:defRPr>
                      </a:lvl7pPr>
                      <a:lvl8pPr marL="32004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kern="1200" cap="none">
                          <a:solidFill>
                            <a:schemeClr val="lt1"/>
                          </a:solidFill>
                          <a:latin typeface="Times New Roman"/>
                          <a:sym typeface="Arial"/>
                        </a:defRPr>
                      </a:lvl8pPr>
                      <a:lvl9pPr marL="36576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kern="1200" cap="none">
                          <a:solidFill>
                            <a:schemeClr val="lt1"/>
                          </a:solidFill>
                          <a:latin typeface="Times New Roman"/>
                          <a:sym typeface="Arial"/>
                        </a:defRPr>
                      </a:lvl9pPr>
                    </a:lstStyle>
                    <a:p>
                      <a:pPr algn="ctr"/>
                      <a:r>
                        <a:rPr lang="en-US" sz="3600" b="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kern="1200" cap="none">
                          <a:solidFill>
                            <a:schemeClr val="lt1"/>
                          </a:solidFill>
                          <a:latin typeface="Times New Roman"/>
                          <a:sym typeface="Arial"/>
                        </a:defRPr>
                      </a:lvl1pPr>
                      <a:lvl2pPr marL="4572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kern="1200" cap="none">
                          <a:solidFill>
                            <a:schemeClr val="lt1"/>
                          </a:solidFill>
                          <a:latin typeface="Times New Roman"/>
                          <a:sym typeface="Arial"/>
                        </a:defRPr>
                      </a:lvl2pPr>
                      <a:lvl3pPr marL="9144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kern="1200" cap="none">
                          <a:solidFill>
                            <a:schemeClr val="lt1"/>
                          </a:solidFill>
                          <a:latin typeface="Times New Roman"/>
                          <a:sym typeface="Arial"/>
                        </a:defRPr>
                      </a:lvl3pPr>
                      <a:lvl4pPr marL="13716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kern="1200" cap="none">
                          <a:solidFill>
                            <a:schemeClr val="lt1"/>
                          </a:solidFill>
                          <a:latin typeface="Times New Roman"/>
                          <a:sym typeface="Arial"/>
                        </a:defRPr>
                      </a:lvl4pPr>
                      <a:lvl5pPr marL="18288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kern="1200" cap="none">
                          <a:solidFill>
                            <a:schemeClr val="lt1"/>
                          </a:solidFill>
                          <a:latin typeface="Times New Roman"/>
                          <a:sym typeface="Arial"/>
                        </a:defRPr>
                      </a:lvl5pPr>
                      <a:lvl6pPr marL="22860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kern="1200" cap="none">
                          <a:solidFill>
                            <a:schemeClr val="lt1"/>
                          </a:solidFill>
                          <a:latin typeface="Times New Roman"/>
                          <a:sym typeface="Arial"/>
                        </a:defRPr>
                      </a:lvl6pPr>
                      <a:lvl7pPr marL="27432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kern="1200" cap="none">
                          <a:solidFill>
                            <a:schemeClr val="lt1"/>
                          </a:solidFill>
                          <a:latin typeface="Times New Roman"/>
                          <a:sym typeface="Arial"/>
                        </a:defRPr>
                      </a:lvl7pPr>
                      <a:lvl8pPr marL="32004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kern="1200" cap="none">
                          <a:solidFill>
                            <a:schemeClr val="lt1"/>
                          </a:solidFill>
                          <a:latin typeface="Times New Roman"/>
                          <a:sym typeface="Arial"/>
                        </a:defRPr>
                      </a:lvl8pPr>
                      <a:lvl9pPr marL="36576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kern="1200" cap="none">
                          <a:solidFill>
                            <a:schemeClr val="lt1"/>
                          </a:solidFill>
                          <a:latin typeface="Times New Roman"/>
                          <a:sym typeface="Arial"/>
                        </a:defRPr>
                      </a:lvl9pPr>
                    </a:lstStyle>
                    <a:p>
                      <a:pPr algn="ctr"/>
                      <a:r>
                        <a:rPr lang="en-US" sz="3600" b="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kern="1200" cap="none">
                          <a:solidFill>
                            <a:schemeClr val="lt1"/>
                          </a:solidFill>
                          <a:latin typeface="Times New Roman"/>
                          <a:sym typeface="Arial"/>
                        </a:defRPr>
                      </a:lvl1pPr>
                      <a:lvl2pPr marL="4572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kern="1200" cap="none">
                          <a:solidFill>
                            <a:schemeClr val="lt1"/>
                          </a:solidFill>
                          <a:latin typeface="Times New Roman"/>
                          <a:sym typeface="Arial"/>
                        </a:defRPr>
                      </a:lvl2pPr>
                      <a:lvl3pPr marL="9144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kern="1200" cap="none">
                          <a:solidFill>
                            <a:schemeClr val="lt1"/>
                          </a:solidFill>
                          <a:latin typeface="Times New Roman"/>
                          <a:sym typeface="Arial"/>
                        </a:defRPr>
                      </a:lvl3pPr>
                      <a:lvl4pPr marL="13716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kern="1200" cap="none">
                          <a:solidFill>
                            <a:schemeClr val="lt1"/>
                          </a:solidFill>
                          <a:latin typeface="Times New Roman"/>
                          <a:sym typeface="Arial"/>
                        </a:defRPr>
                      </a:lvl4pPr>
                      <a:lvl5pPr marL="18288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kern="1200" cap="none">
                          <a:solidFill>
                            <a:schemeClr val="lt1"/>
                          </a:solidFill>
                          <a:latin typeface="Times New Roman"/>
                          <a:sym typeface="Arial"/>
                        </a:defRPr>
                      </a:lvl5pPr>
                      <a:lvl6pPr marL="22860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kern="1200" cap="none">
                          <a:solidFill>
                            <a:schemeClr val="lt1"/>
                          </a:solidFill>
                          <a:latin typeface="Times New Roman"/>
                          <a:sym typeface="Arial"/>
                        </a:defRPr>
                      </a:lvl6pPr>
                      <a:lvl7pPr marL="27432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kern="1200" cap="none">
                          <a:solidFill>
                            <a:schemeClr val="lt1"/>
                          </a:solidFill>
                          <a:latin typeface="Times New Roman"/>
                          <a:sym typeface="Arial"/>
                        </a:defRPr>
                      </a:lvl7pPr>
                      <a:lvl8pPr marL="32004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kern="1200" cap="none">
                          <a:solidFill>
                            <a:schemeClr val="lt1"/>
                          </a:solidFill>
                          <a:latin typeface="Times New Roman"/>
                          <a:sym typeface="Arial"/>
                        </a:defRPr>
                      </a:lvl8pPr>
                      <a:lvl9pPr marL="36576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kern="1200" cap="none">
                          <a:solidFill>
                            <a:schemeClr val="lt1"/>
                          </a:solidFill>
                          <a:latin typeface="Times New Roman"/>
                          <a:sym typeface="Arial"/>
                        </a:defRPr>
                      </a:lvl9pPr>
                    </a:lstStyle>
                    <a:p>
                      <a:pPr algn="ctr"/>
                      <a:r>
                        <a:rPr lang="en-US" sz="3600" b="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368830308"/>
                  </a:ext>
                </a:extLst>
              </a:tr>
              <a:tr h="833274">
                <a:tc>
                  <a:txBody>
                    <a:bodyPr/>
                    <a:lstStyle>
                      <a:lvl1pPr marL="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1pPr>
                      <a:lvl2pPr marL="4572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2pPr>
                      <a:lvl3pPr marL="9144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3pPr>
                      <a:lvl4pPr marL="13716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4pPr>
                      <a:lvl5pPr marL="18288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5pPr>
                      <a:lvl6pPr marL="22860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6pPr>
                      <a:lvl7pPr marL="27432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7pPr>
                      <a:lvl8pPr marL="32004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8pPr>
                      <a:lvl9pPr marL="36576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9pPr>
                    </a:lstStyle>
                    <a:p>
                      <a:pPr algn="ctr"/>
                      <a:r>
                        <a:rPr lang="en-US" sz="3600" b="1" dirty="0" err="1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Thừa</a:t>
                      </a:r>
                      <a:r>
                        <a:rPr lang="en-US" sz="3600" b="1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600" b="1" dirty="0" err="1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số</a:t>
                      </a:r>
                      <a:endParaRPr lang="en-US" sz="3600" b="1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>
                      <a:lvl1pPr marL="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1pPr>
                      <a:lvl2pPr marL="4572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2pPr>
                      <a:lvl3pPr marL="9144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3pPr>
                      <a:lvl4pPr marL="13716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4pPr>
                      <a:lvl5pPr marL="18288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5pPr>
                      <a:lvl6pPr marL="22860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6pPr>
                      <a:lvl7pPr marL="27432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7pPr>
                      <a:lvl8pPr marL="32004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8pPr>
                      <a:lvl9pPr marL="36576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9pPr>
                    </a:lstStyle>
                    <a:p>
                      <a:pPr algn="ctr"/>
                      <a:r>
                        <a:rPr lang="en-US" sz="360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1pPr>
                      <a:lvl2pPr marL="4572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2pPr>
                      <a:lvl3pPr marL="9144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3pPr>
                      <a:lvl4pPr marL="13716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4pPr>
                      <a:lvl5pPr marL="18288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5pPr>
                      <a:lvl6pPr marL="22860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6pPr>
                      <a:lvl7pPr marL="27432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7pPr>
                      <a:lvl8pPr marL="32004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8pPr>
                      <a:lvl9pPr marL="36576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9pPr>
                    </a:lstStyle>
                    <a:p>
                      <a:pPr algn="ctr"/>
                      <a:r>
                        <a:rPr lang="en-US" sz="360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1pPr>
                      <a:lvl2pPr marL="4572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2pPr>
                      <a:lvl3pPr marL="9144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3pPr>
                      <a:lvl4pPr marL="13716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4pPr>
                      <a:lvl5pPr marL="18288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5pPr>
                      <a:lvl6pPr marL="22860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6pPr>
                      <a:lvl7pPr marL="27432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7pPr>
                      <a:lvl8pPr marL="32004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8pPr>
                      <a:lvl9pPr marL="36576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9pPr>
                    </a:lstStyle>
                    <a:p>
                      <a:pPr algn="ctr"/>
                      <a:r>
                        <a:rPr lang="en-US" sz="360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79182118"/>
                  </a:ext>
                </a:extLst>
              </a:tr>
              <a:tr h="833274">
                <a:tc>
                  <a:txBody>
                    <a:bodyPr/>
                    <a:lstStyle>
                      <a:lvl1pPr marL="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1pPr>
                      <a:lvl2pPr marL="4572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2pPr>
                      <a:lvl3pPr marL="9144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3pPr>
                      <a:lvl4pPr marL="13716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4pPr>
                      <a:lvl5pPr marL="18288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5pPr>
                      <a:lvl6pPr marL="22860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6pPr>
                      <a:lvl7pPr marL="27432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7pPr>
                      <a:lvl8pPr marL="32004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8pPr>
                      <a:lvl9pPr marL="36576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9pPr>
                    </a:lstStyle>
                    <a:p>
                      <a:pPr algn="ctr"/>
                      <a:r>
                        <a:rPr lang="en-US" sz="3600" b="1" dirty="0" err="1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Tích</a:t>
                      </a:r>
                      <a:endParaRPr lang="en-US" sz="3600" b="1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>
                      <a:lvl1pPr marL="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1pPr>
                      <a:lvl2pPr marL="4572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2pPr>
                      <a:lvl3pPr marL="9144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3pPr>
                      <a:lvl4pPr marL="13716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4pPr>
                      <a:lvl5pPr marL="18288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5pPr>
                      <a:lvl6pPr marL="22860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6pPr>
                      <a:lvl7pPr marL="27432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7pPr>
                      <a:lvl8pPr marL="32004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8pPr>
                      <a:lvl9pPr marL="36576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9pPr>
                    </a:lstStyle>
                    <a:p>
                      <a:pPr algn="ctr"/>
                      <a:r>
                        <a:rPr lang="en-US" sz="360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42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1pPr>
                      <a:lvl2pPr marL="4572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2pPr>
                      <a:lvl3pPr marL="9144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3pPr>
                      <a:lvl4pPr marL="13716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4pPr>
                      <a:lvl5pPr marL="18288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5pPr>
                      <a:lvl6pPr marL="22860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6pPr>
                      <a:lvl7pPr marL="27432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7pPr>
                      <a:lvl8pPr marL="32004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8pPr>
                      <a:lvl9pPr marL="36576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9pPr>
                    </a:lstStyle>
                    <a:p>
                      <a:pPr algn="ctr"/>
                      <a:r>
                        <a:rPr lang="en-US" sz="360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?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1pPr>
                      <a:lvl2pPr marL="4572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2pPr>
                      <a:lvl3pPr marL="9144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3pPr>
                      <a:lvl4pPr marL="13716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4pPr>
                      <a:lvl5pPr marL="18288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5pPr>
                      <a:lvl6pPr marL="22860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6pPr>
                      <a:lvl7pPr marL="27432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7pPr>
                      <a:lvl8pPr marL="32004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8pPr>
                      <a:lvl9pPr marL="36576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9pPr>
                    </a:lstStyle>
                    <a:p>
                      <a:pPr algn="ctr"/>
                      <a:r>
                        <a:rPr lang="en-US" sz="360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?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352587911"/>
                  </a:ext>
                </a:extLst>
              </a:tr>
            </a:tbl>
          </a:graphicData>
        </a:graphic>
      </p:graphicFrame>
      <p:sp>
        <p:nvSpPr>
          <p:cNvPr id="28" name="Rectangle: Rounded Corners 27">
            <a:extLst>
              <a:ext uri="{FF2B5EF4-FFF2-40B4-BE49-F238E27FC236}">
                <a16:creationId xmlns:a16="http://schemas.microsoft.com/office/drawing/2014/main" xmlns="" id="{3C4C5C3E-6CCA-424E-B962-192F3BDC58FA}"/>
              </a:ext>
            </a:extLst>
          </p:cNvPr>
          <p:cNvSpPr/>
          <p:nvPr/>
        </p:nvSpPr>
        <p:spPr>
          <a:xfrm>
            <a:off x="6514239" y="3407431"/>
            <a:ext cx="901016" cy="618209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36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  <a:sym typeface="Arial"/>
              </a:rPr>
              <a:t>45</a:t>
            </a:r>
          </a:p>
        </p:txBody>
      </p:sp>
      <p:sp>
        <p:nvSpPr>
          <p:cNvPr id="30" name="Rectangle: Rounded Corners 29">
            <a:extLst>
              <a:ext uri="{FF2B5EF4-FFF2-40B4-BE49-F238E27FC236}">
                <a16:creationId xmlns:a16="http://schemas.microsoft.com/office/drawing/2014/main" xmlns="" id="{631F85AA-3393-41ED-88B0-AD32BCFF31A6}"/>
              </a:ext>
            </a:extLst>
          </p:cNvPr>
          <p:cNvSpPr/>
          <p:nvPr/>
        </p:nvSpPr>
        <p:spPr>
          <a:xfrm>
            <a:off x="8002616" y="3407430"/>
            <a:ext cx="901016" cy="618209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36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  <a:sym typeface="Arial"/>
              </a:rPr>
              <a:t>56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FCEFD160-5E82-43C7-B83F-E42C4E28C5D3}"/>
              </a:ext>
            </a:extLst>
          </p:cNvPr>
          <p:cNvSpPr txBox="1"/>
          <p:nvPr/>
        </p:nvSpPr>
        <p:spPr>
          <a:xfrm>
            <a:off x="1153992" y="1752600"/>
            <a:ext cx="135108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a)</a:t>
            </a:r>
          </a:p>
        </p:txBody>
      </p:sp>
    </p:spTree>
    <p:extLst>
      <p:ext uri="{BB962C8B-B14F-4D97-AF65-F5344CB8AC3E}">
        <p14:creationId xmlns:p14="http://schemas.microsoft.com/office/powerpoint/2010/main" val="52347253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  <p:bldP spid="30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heme/theme1.xml><?xml version="1.0" encoding="utf-8"?>
<a:theme xmlns:a="http://schemas.openxmlformats.org/drawingml/2006/main" name="千图网拥有20W+精美PPT模板 更多PPT模板下载至：www.58pic.com/office/ppt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9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142</TotalTime>
  <Words>503</Words>
  <Application>Microsoft Office PowerPoint</Application>
  <PresentationFormat>Widescreen</PresentationFormat>
  <Paragraphs>193</Paragraphs>
  <Slides>13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13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13</vt:i4>
      </vt:variant>
    </vt:vector>
  </HeadingPairs>
  <TitlesOfParts>
    <vt:vector size="28" baseType="lpstr">
      <vt:lpstr>微软雅黑</vt:lpstr>
      <vt:lpstr>宋体</vt:lpstr>
      <vt:lpstr>Arial</vt:lpstr>
      <vt:lpstr>Baloo</vt:lpstr>
      <vt:lpstr>Calibri</vt:lpstr>
      <vt:lpstr>Calibri Light</vt:lpstr>
      <vt:lpstr>Calisto MT</vt:lpstr>
      <vt:lpstr>Coiny</vt:lpstr>
      <vt:lpstr>iCiel Cadena</vt:lpstr>
      <vt:lpstr>Source Han Sans Regular</vt:lpstr>
      <vt:lpstr>UTM Cookies</vt:lpstr>
      <vt:lpstr>等线</vt:lpstr>
      <vt:lpstr>等线 Light</vt:lpstr>
      <vt:lpstr>千图网拥有20W+精美PPT模板 更多PPT模板下载至：www.58pic.com/office/ppt​​</vt:lpstr>
      <vt:lpstr>9_Office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 Tran</dc:creator>
  <cp:lastModifiedBy>Windows User</cp:lastModifiedBy>
  <cp:revision>28</cp:revision>
  <dcterms:created xsi:type="dcterms:W3CDTF">2022-07-01T06:48:54Z</dcterms:created>
  <dcterms:modified xsi:type="dcterms:W3CDTF">2022-10-10T03:23:08Z</dcterms:modified>
</cp:coreProperties>
</file>