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4"/>
  </p:notesMasterIdLst>
  <p:sldIdLst>
    <p:sldId id="311" r:id="rId2"/>
    <p:sldId id="318" r:id="rId3"/>
    <p:sldId id="291" r:id="rId4"/>
    <p:sldId id="293" r:id="rId5"/>
    <p:sldId id="319" r:id="rId6"/>
    <p:sldId id="321" r:id="rId7"/>
    <p:sldId id="322" r:id="rId8"/>
    <p:sldId id="320" r:id="rId9"/>
    <p:sldId id="323" r:id="rId10"/>
    <p:sldId id="299" r:id="rId11"/>
    <p:sldId id="314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3" d="100"/>
          <a:sy n="73" d="100"/>
        </p:scale>
        <p:origin x="11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Khởi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-264086" y="1424071"/>
            <a:ext cx="9519011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NÓI NHANH, NÓI ĐÚNG”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57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hãy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một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mà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biết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rất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thích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thú</a:t>
            </a:r>
            <a:r>
              <a:rPr lang="en-US" sz="4800" b="1" dirty="0" smtClean="0">
                <a:solidFill>
                  <a:srgbClr val="7030A0"/>
                </a:solidFill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làm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gì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nhận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đó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3: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90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BỘ NÃO CỦA CON NGƯỜI XỬ LÍ THÔNG TIN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2286000"/>
            <a:ext cx="7696200" cy="36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huống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dưới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đây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biết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Giác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tin?</a:t>
            </a:r>
            <a:endParaRPr lang="en-US" sz="3600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được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đâu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Kết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66280"/>
            <a:ext cx="3276600" cy="178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" y="1752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536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038600"/>
            <a:ext cx="7922560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07000"/>
              </a:lnSpc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048000" cy="162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02124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115 + 235.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94" y="3505200"/>
            <a:ext cx="79225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350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 vi,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922560" cy="203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robot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THIẾT BỊ SỐ THÔNG MINH XỬ LÍ THÔNG TIN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35576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6349"/>
            <a:ext cx="3041278" cy="216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543800" cy="15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.</a:t>
            </a:r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685800"/>
            <a:ext cx="7772400" cy="355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4419600"/>
            <a:ext cx="7543800" cy="19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Máy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tính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tiếp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nhận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hoạt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từ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dọc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thành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ngang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để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 smtClean="0">
                <a:solidFill>
                  <a:srgbClr val="8E0000"/>
                </a:solidFill>
              </a:rPr>
              <a:t>Kết</a:t>
            </a:r>
            <a:r>
              <a:rPr lang="en-US" sz="2400" dirty="0" smtClean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quả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thông</a:t>
            </a:r>
            <a:r>
              <a:rPr lang="en-US" sz="2400" dirty="0">
                <a:solidFill>
                  <a:srgbClr val="8E0000"/>
                </a:solidFill>
              </a:rPr>
              <a:t> tin </a:t>
            </a:r>
            <a:r>
              <a:rPr lang="en-US" sz="2400" dirty="0" err="1">
                <a:solidFill>
                  <a:srgbClr val="8E0000"/>
                </a:solidFill>
              </a:rPr>
              <a:t>là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bức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ảnh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theo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chuyển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509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103</cp:revision>
  <dcterms:created xsi:type="dcterms:W3CDTF">2017-10-03T01:20:28Z</dcterms:created>
  <dcterms:modified xsi:type="dcterms:W3CDTF">2024-12-16T07:49:15Z</dcterms:modified>
</cp:coreProperties>
</file>