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1" r:id="rId1"/>
  </p:sldMasterIdLst>
  <p:notesMasterIdLst>
    <p:notesMasterId r:id="rId15"/>
  </p:notesMasterIdLst>
  <p:sldIdLst>
    <p:sldId id="291" r:id="rId2"/>
    <p:sldId id="293" r:id="rId3"/>
    <p:sldId id="294" r:id="rId4"/>
    <p:sldId id="312" r:id="rId5"/>
    <p:sldId id="313" r:id="rId6"/>
    <p:sldId id="314" r:id="rId7"/>
    <p:sldId id="318" r:id="rId8"/>
    <p:sldId id="299" r:id="rId9"/>
    <p:sldId id="304" r:id="rId10"/>
    <p:sldId id="305" r:id="rId11"/>
    <p:sldId id="306" r:id="rId12"/>
    <p:sldId id="309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849" autoAdjust="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DB4D9-CB78-4D56-B892-028D3778355C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4A2CC9-6214-4A4F-A7F2-C474977A49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98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18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62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373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548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7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2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6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33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69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581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183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34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3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14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36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469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91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13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88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22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875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9967A-7568-4B43-ADFF-F109EFF199E4}" type="datetimeFigureOut">
              <a:rPr lang="en-US" smtClean="0"/>
              <a:pPr/>
              <a:t>12/16/2024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6FE75-3C93-430E-A11F-0729BD2272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0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3" descr="bor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38" y="-66675"/>
            <a:ext cx="92202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0" y="213360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0000FF"/>
                </a:solidFill>
              </a:rPr>
              <a:t>Bài</a:t>
            </a:r>
            <a:r>
              <a:rPr lang="en-US" altLang="en-US" sz="2800" b="1" dirty="0" smtClean="0">
                <a:solidFill>
                  <a:srgbClr val="0000FF"/>
                </a:solidFill>
              </a:rPr>
              <a:t> 2: CÁC DẠNG THÔNG TIN THƯỜNG GẶP</a:t>
            </a:r>
            <a:endParaRPr lang="en-US" altLang="en-US" sz="2800" b="1" dirty="0">
              <a:solidFill>
                <a:srgbClr val="0000FF"/>
              </a:solidFill>
            </a:endParaRPr>
          </a:p>
        </p:txBody>
      </p:sp>
      <p:sp>
        <p:nvSpPr>
          <p:cNvPr id="36869" name="TextBox 2"/>
          <p:cNvSpPr txBox="1">
            <a:spLocks noChangeArrowheads="1"/>
          </p:cNvSpPr>
          <p:nvPr/>
        </p:nvSpPr>
        <p:spPr bwMode="auto">
          <a:xfrm>
            <a:off x="3352800" y="2438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36870" name="TextBox 3"/>
          <p:cNvSpPr txBox="1">
            <a:spLocks noChangeArrowheads="1"/>
          </p:cNvSpPr>
          <p:nvPr/>
        </p:nvSpPr>
        <p:spPr bwMode="auto">
          <a:xfrm>
            <a:off x="3352800" y="290036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8" name="Picture 11" descr="balonnen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343400"/>
            <a:ext cx="1447800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12493" y="3245349"/>
            <a:ext cx="381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71553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2024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9967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i="1" dirty="0" err="1" smtClean="0"/>
              <a:t>Có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mấy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dạng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 tin </a:t>
            </a:r>
            <a:r>
              <a:rPr lang="en-US" sz="2800" i="1" dirty="0" err="1" smtClean="0"/>
              <a:t>thường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gặp</a:t>
            </a:r>
            <a:r>
              <a:rPr lang="en-US" sz="2800" i="1" dirty="0" smtClean="0"/>
              <a:t>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95400" y="38100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95400" y="28194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71600" y="4800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576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81200" y="4800600"/>
            <a:ext cx="35009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smtClean="0"/>
              <a:t>4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981200" y="3657600"/>
            <a:ext cx="3886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smtClean="0"/>
              <a:t>3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40735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smtClean="0"/>
              <a:t>2  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6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401411" y="881965"/>
            <a:ext cx="8000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800" i="1" dirty="0" err="1" smtClean="0"/>
              <a:t>Ba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dạng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 tin </a:t>
            </a:r>
            <a:r>
              <a:rPr lang="en-US" sz="2800" i="1" dirty="0" err="1" smtClean="0"/>
              <a:t>thường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gặp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là</a:t>
            </a:r>
            <a:r>
              <a:rPr lang="en-US" sz="2800" i="1" dirty="0" smtClean="0"/>
              <a:t>: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295400" y="5181600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219200" y="28956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334438" y="399528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1" y="3829154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816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905000" y="5257800"/>
            <a:ext cx="601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văn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bản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hình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ảnh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tiếng</a:t>
            </a:r>
            <a:r>
              <a:rPr lang="en-US" sz="2400" i="1" dirty="0" smtClean="0"/>
              <a:t>.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1909261" y="4022708"/>
            <a:ext cx="563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chữ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số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âm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thanh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52600" y="2895600"/>
            <a:ext cx="586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chữ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âm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thanh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hình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ảnh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9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3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eart 6"/>
          <p:cNvSpPr/>
          <p:nvPr/>
        </p:nvSpPr>
        <p:spPr>
          <a:xfrm rot="19179712">
            <a:off x="195225" y="316759"/>
            <a:ext cx="1387475" cy="111283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Heart 7"/>
          <p:cNvSpPr/>
          <p:nvPr/>
        </p:nvSpPr>
        <p:spPr>
          <a:xfrm rot="3115030">
            <a:off x="7657852" y="332358"/>
            <a:ext cx="1341437" cy="1020763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040011" y="177941"/>
            <a:ext cx="3063978" cy="715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Bài</a:t>
            </a:r>
            <a:r>
              <a:rPr lang="en-US" sz="4051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4051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tập</a:t>
            </a:r>
            <a:endParaRPr lang="en-US" sz="5401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4" t="36690" r="5989" b="4005"/>
          <a:stretch>
            <a:fillRect/>
          </a:stretch>
        </p:blipFill>
        <p:spPr bwMode="auto">
          <a:xfrm>
            <a:off x="8077200" y="6096000"/>
            <a:ext cx="577684" cy="4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3886200"/>
            <a:ext cx="640080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990600"/>
            <a:ext cx="6400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139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52" y="-457200"/>
            <a:ext cx="917565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10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143" y="4114800"/>
            <a:ext cx="28098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4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91" y="1209675"/>
            <a:ext cx="100012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8100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5687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Kết quả hình ảnh cho hình kết thúc slide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82880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447800" y="2695303"/>
            <a:ext cx="69202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CHÚC CÁC EM HỌC TỐT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045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76600" y="791162"/>
            <a:ext cx="3166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Khởi</a:t>
            </a:r>
            <a:r>
              <a:rPr lang="en-US" sz="5400" b="1" cap="none" spc="0" dirty="0" smtClean="0">
                <a:ln/>
                <a:solidFill>
                  <a:srgbClr val="00CC00"/>
                </a:solidFill>
                <a:effectLst/>
              </a:rPr>
              <a:t> </a:t>
            </a:r>
            <a:r>
              <a:rPr lang="en-US" sz="5400" b="1" cap="none" spc="0" dirty="0" err="1" smtClean="0">
                <a:ln/>
                <a:solidFill>
                  <a:srgbClr val="00CC00"/>
                </a:solidFill>
                <a:effectLst/>
              </a:rPr>
              <a:t>động</a:t>
            </a:r>
            <a:endParaRPr lang="en-US" sz="5400" b="1" cap="none" spc="0" dirty="0">
              <a:ln/>
              <a:solidFill>
                <a:srgbClr val="00CC00"/>
              </a:solidFill>
              <a:effectLst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17" b="9670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524000"/>
            <a:ext cx="2438400" cy="19526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3760624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 smtClean="0"/>
              <a:t>Em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hãy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lấy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ví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dụ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cho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thấy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các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giác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quan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khác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nhau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nhận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thông</a:t>
            </a:r>
            <a:r>
              <a:rPr lang="en-US" sz="2400" i="1" dirty="0" smtClean="0"/>
              <a:t> tin </a:t>
            </a:r>
            <a:r>
              <a:rPr lang="en-US" sz="2400" i="1" dirty="0" err="1" smtClean="0"/>
              <a:t>khác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nhau</a:t>
            </a:r>
            <a:r>
              <a:rPr lang="en-US" sz="2400" i="1" dirty="0" smtClean="0"/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530528"/>
      </p:ext>
    </p:extLst>
  </p:cSld>
  <p:clrMapOvr>
    <a:masterClrMapping/>
  </p:clrMapOvr>
  <p:transition spd="slow"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5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dạng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chữ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5240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295400" y="5257800"/>
            <a:ext cx="762000" cy="5334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53340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286000"/>
            <a:ext cx="6172200" cy="270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5486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rgbClr val="FF0000"/>
                </a:solidFill>
              </a:rPr>
              <a:t>Thông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dạng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hình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ảnh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4114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2, 3?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urved Right Arrow 8"/>
          <p:cNvSpPr/>
          <p:nvPr/>
        </p:nvSpPr>
        <p:spPr>
          <a:xfrm rot="2771338">
            <a:off x="1862436" y="2446923"/>
            <a:ext cx="906015" cy="150269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 rot="3770574" flipH="1" flipV="1">
            <a:off x="5168685" y="5455138"/>
            <a:ext cx="759328" cy="146255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91000" y="4724400"/>
            <a:ext cx="4114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1, 2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199" y="1143000"/>
            <a:ext cx="5356041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9" grpId="0" animBg="1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6096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err="1" smtClean="0">
                <a:solidFill>
                  <a:srgbClr val="FF0000"/>
                </a:solidFill>
              </a:rPr>
              <a:t>hông</a:t>
            </a:r>
            <a:r>
              <a:rPr lang="en-US" b="1" dirty="0" smtClean="0">
                <a:solidFill>
                  <a:srgbClr val="FF0000"/>
                </a:solidFill>
              </a:rPr>
              <a:t> tin </a:t>
            </a:r>
            <a:r>
              <a:rPr lang="en-US" b="1" dirty="0" err="1" smtClean="0">
                <a:solidFill>
                  <a:srgbClr val="FF0000"/>
                </a:solidFill>
              </a:rPr>
              <a:t>dạng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âm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thanh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24384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43200" y="50247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19200"/>
            <a:ext cx="1600200" cy="1239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1371600"/>
            <a:ext cx="16097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1" y="1219201"/>
            <a:ext cx="187591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200400" y="2438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38800" y="25146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ight Brace 15"/>
          <p:cNvSpPr/>
          <p:nvPr/>
        </p:nvSpPr>
        <p:spPr>
          <a:xfrm rot="5400000">
            <a:off x="3756762" y="1577238"/>
            <a:ext cx="1567398" cy="511852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1905001" y="1913870"/>
            <a:ext cx="5334000" cy="133882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81200" y="3429000"/>
            <a:ext cx="518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95400" y="457200"/>
            <a:ext cx="7467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2192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38600" y="22098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05000"/>
            <a:ext cx="345757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055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9" descr="Pict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048000" y="4114800"/>
            <a:ext cx="3200400" cy="2133600"/>
            <a:chOff x="249" y="75"/>
            <a:chExt cx="5216" cy="3651"/>
          </a:xfrm>
        </p:grpSpPr>
        <p:pic>
          <p:nvPicPr>
            <p:cNvPr id="32773" name="Picture 28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75"/>
              <a:ext cx="5216" cy="3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4" name="Picture 29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1247" y="663"/>
              <a:ext cx="1066" cy="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5" name="Picture 30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2608" y="300"/>
              <a:ext cx="1066" cy="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6" name="Picture 31" descr="1f31e9c370a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014" y="572"/>
              <a:ext cx="106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Picture 32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513" y="116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8" name="Picture 33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604" y="1842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9" name="Picture 34" descr="1f31e9c370a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885" r="79562" b="70200"/>
            <a:stretch>
              <a:fillRect/>
            </a:stretch>
          </p:blipFill>
          <p:spPr bwMode="auto">
            <a:xfrm>
              <a:off x="4286" y="2614"/>
              <a:ext cx="7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7696200" y="76200"/>
            <a:ext cx="838200" cy="9144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Rectangle 1"/>
          <p:cNvSpPr txBox="1">
            <a:spLocks noChangeArrowheads="1"/>
          </p:cNvSpPr>
          <p:nvPr/>
        </p:nvSpPr>
        <p:spPr>
          <a:xfrm>
            <a:off x="2956" y="1913870"/>
            <a:ext cx="8622917" cy="278794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342900" algn="ctr">
              <a:lnSpc>
                <a:spcPct val="150000"/>
              </a:lnSpc>
              <a:spcBef>
                <a:spcPts val="1350"/>
              </a:spcBef>
            </a:pP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5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5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637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75772" y="1154556"/>
            <a:ext cx="80007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701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800" i="1" dirty="0" err="1" smtClean="0"/>
              <a:t>Chúng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ta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thu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thập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thông</a:t>
            </a:r>
            <a:r>
              <a:rPr lang="en-US" sz="2800" i="1" dirty="0" smtClean="0"/>
              <a:t> tin ở </a:t>
            </a:r>
            <a:r>
              <a:rPr lang="en-US" sz="2800" i="1" dirty="0" err="1" smtClean="0"/>
              <a:t>mấy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dạng</a:t>
            </a:r>
            <a:r>
              <a:rPr lang="en-US" altLang="en-US" sz="2701" b="1" dirty="0" smtClean="0"/>
              <a:t>?</a:t>
            </a:r>
            <a:endParaRPr lang="en-US" altLang="en-US" sz="2701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356431" y="2788981"/>
            <a:ext cx="370381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371600" y="4343400"/>
            <a:ext cx="434734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701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1371600" y="3505200"/>
            <a:ext cx="415498" cy="50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701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pic>
        <p:nvPicPr>
          <p:cNvPr id="13" name="Picture 12" descr="smil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758626" cy="720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05200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nhung-hinh-mat-cuoi-buon-mat-cuoi-khoc-5.jp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26" y="2731816"/>
            <a:ext cx="612141" cy="600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8"/>
          <p:cNvSpPr txBox="1">
            <a:spLocks noChangeArrowheads="1"/>
          </p:cNvSpPr>
          <p:nvPr/>
        </p:nvSpPr>
        <p:spPr bwMode="auto">
          <a:xfrm>
            <a:off x="1752600" y="4343400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Nhiều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dạng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khác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nhau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8" name="TextBox 8"/>
          <p:cNvSpPr txBox="1">
            <a:spLocks noChangeArrowheads="1"/>
          </p:cNvSpPr>
          <p:nvPr/>
        </p:nvSpPr>
        <p:spPr bwMode="auto">
          <a:xfrm>
            <a:off x="1752600" y="3505200"/>
            <a:ext cx="2743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Một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số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dạng</a:t>
            </a:r>
            <a:endParaRPr lang="en-US" sz="2101" b="1" dirty="0">
              <a:solidFill>
                <a:srgbClr val="FF0000"/>
              </a:solidFill>
            </a:endParaRPr>
          </a:p>
        </p:txBody>
      </p:sp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1870072" y="2842612"/>
            <a:ext cx="15148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2400" i="1" dirty="0" err="1" smtClean="0"/>
              <a:t>Một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dạng</a:t>
            </a:r>
            <a:endParaRPr lang="en-US" sz="2101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41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chuong l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i-2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1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3561</TotalTime>
  <Words>322</Words>
  <Application>Microsoft Office PowerPoint</Application>
  <PresentationFormat>On-screen Show (4:3)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Techsi.vn</cp:lastModifiedBy>
  <cp:revision>125</cp:revision>
  <dcterms:created xsi:type="dcterms:W3CDTF">2017-10-03T01:20:28Z</dcterms:created>
  <dcterms:modified xsi:type="dcterms:W3CDTF">2024-12-16T07:48:06Z</dcterms:modified>
</cp:coreProperties>
</file>