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69" r:id="rId3"/>
    <p:sldMasterId id="2147483781" r:id="rId4"/>
  </p:sldMasterIdLst>
  <p:notesMasterIdLst>
    <p:notesMasterId r:id="rId25"/>
  </p:notesMasterIdLst>
  <p:sldIdLst>
    <p:sldId id="290" r:id="rId5"/>
    <p:sldId id="289" r:id="rId6"/>
    <p:sldId id="285" r:id="rId7"/>
    <p:sldId id="291" r:id="rId8"/>
    <p:sldId id="292" r:id="rId9"/>
    <p:sldId id="293" r:id="rId10"/>
    <p:sldId id="264" r:id="rId11"/>
    <p:sldId id="274" r:id="rId12"/>
    <p:sldId id="286" r:id="rId13"/>
    <p:sldId id="271" r:id="rId14"/>
    <p:sldId id="265" r:id="rId15"/>
    <p:sldId id="275" r:id="rId16"/>
    <p:sldId id="278" r:id="rId17"/>
    <p:sldId id="279" r:id="rId18"/>
    <p:sldId id="294" r:id="rId19"/>
    <p:sldId id="295" r:id="rId20"/>
    <p:sldId id="296" r:id="rId21"/>
    <p:sldId id="297" r:id="rId22"/>
    <p:sldId id="269" r:id="rId23"/>
    <p:sldId id="288" r:id="rId24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.VnAvant" panose="020B7200000000000000"/>
      <p:regular r:id="rId31"/>
      <p:bold r:id="rId32"/>
      <p:italic r:id="rId33"/>
      <p:boldItalic r:id="rId34"/>
    </p:embeddedFont>
    <p:embeddedFont>
      <p:font typeface="VNI-Aptima" panose="020B0604020202020204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.VnTime" panose="020B0604020202020204"/>
      <p:regular r:id="rId45"/>
      <p:bold r:id="rId46"/>
      <p:italic r:id="rId47"/>
      <p:boldItalic r:id="rId48"/>
    </p:embeddedFont>
    <p:embeddedFont>
      <p:font typeface="Gill Sans MT" panose="020B0502020104020203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4210-78B0-4984-A6B1-FEEFB4B8449F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4FE7-B114-4BFE-97D9-969BACE4D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CD3B688-753E-4628-9E86-C5258D31C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02C2A70-60DD-44DE-A5A2-0450E0A61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17F87BE-FDFD-4E6B-AEC5-DC576DAA4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FB363-7D89-43DC-BA5E-2B751D005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4C70-0C17-4D81-9789-3A800000A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9313-89E9-43F4-8288-C0D245C91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0594-2D2D-4E90-9339-93EE5EE3D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8718-E6B3-4150-B15A-C023BE57C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8CC1-4286-466F-8786-05BAB778D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F1D5-2DFA-4583-850A-70EF75CAF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900D3-E3CF-47AE-AB38-FD40D6C9D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0B24-5F9B-46D2-8895-67FB7805EA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4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BCF1-E2EA-4EF4-B452-FB29D52A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6BD8-0771-4049-87F9-C84C290A9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689E-8E25-4F33-AC92-5724B69AE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CC259-B052-4AB0-A55A-1E89A672D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9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81F-52E7-402A-936B-8F22E3D08A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0DFA-4C01-44BA-87BB-82F997AB37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65DAC-89C3-4203-826D-83A927A3C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965-1C32-4BD7-8C74-A90DB439D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7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5B4C-312D-4E0A-89B1-F1F303B1AF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14A37-484A-4D11-939E-78BC66657E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3FF2-21CC-4140-A0E9-18DAF4416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DC5630-426D-43E7-BCBD-981E84053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5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7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3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1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682A-FFEE-4735-AB26-1651A3C276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AB9B-CFD0-4090-B171-87A1E832FD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4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97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0FEFABD-FE98-4EB3-883F-F0363BD814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269AA-F685-4744-9F7E-71DBE0388D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8940-6543-4867-955E-ED3E276B19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94D92-2D29-4765-9558-07C24F5A8B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E0249-9D9B-4B0F-8AF4-B8A4653EE9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1534-989A-40F7-9221-7FAC7E1E1D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2DBB-FAC2-4D24-85B8-8718EEA80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4516-89C7-486F-AC24-D0823D0B5D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D776-7F43-4218-9097-5F2D53C519C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86C0E-EA5C-4A0C-A7B6-FD2F5EE4B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22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F2D5-DD63-4A11-BAB4-52FC712CCB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8C85E-D756-42AD-B0A3-0E04BD74D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5DB9-5CA2-4664-B822-6D3561E59B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4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8321-4985-4F7D-AC67-D0F00463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2AA-AD2B-4A89-B160-4D41B27A6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284D-2BD2-42BC-BE6A-679A3444F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A83-B33A-4DB2-B35B-29107B231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6637-51CF-46C3-94C7-74F5A91AC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AFAF-FFC6-44E7-A719-1D65EA2F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4D99-3B01-409D-93E5-556D8EC4EC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BA2D-9D54-40D3-B544-98F03D9293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2416-DC13-4412-8134-3FF603820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3EA7-A5BB-4B09-9406-22C2A9D1C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48D7-8700-454E-B836-23523E31C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03829B-AD8A-4E02-A458-A8F8C80132B8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28" Type="http://schemas.openxmlformats.org/officeDocument/2006/relationships/slide" Target="slide11.xml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ruong%20Can%20Kiem1\Giao%20an\Giao%20an%20Tin\Giao%20an%20Tin3\Nam%20ngon%20tay%20ngoan%20-%20Xuan%20mai.mp3" TargetMode="External"/><Relationship Id="rId6" Type="http://schemas.openxmlformats.org/officeDocument/2006/relationships/image" Target="../media/image43.wmf"/><Relationship Id="rId11" Type="http://schemas.openxmlformats.org/officeDocument/2006/relationships/image" Target="../media/image48.png"/><Relationship Id="rId5" Type="http://schemas.openxmlformats.org/officeDocument/2006/relationships/image" Target="../media/image42.wmf"/><Relationship Id="rId10" Type="http://schemas.openxmlformats.org/officeDocument/2006/relationships/image" Target="../media/image47.wmf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44216-02FE-42DD-8EBD-38DFA718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98107" cy="6858000"/>
          </a:xfrm>
          <a:prstGeom prst="rect">
            <a:avLst/>
          </a:prstGeom>
        </p:spPr>
      </p:pic>
      <p:sp>
        <p:nvSpPr>
          <p:cNvPr id="58370" name="Slide Number Placeholder 12">
            <a:extLst>
              <a:ext uri="{FF2B5EF4-FFF2-40B4-BE49-F238E27FC236}">
                <a16:creationId xmlns:a16="http://schemas.microsoft.com/office/drawing/2014/main" id="{BF24D0DA-D1AA-468A-89E6-786F30F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fld id="{60A5A2E7-0A56-4711-81FA-43A74E17A40F}" type="slidenum"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None/>
                <a:defRPr/>
              </a:pPr>
              <a:t>1</a:t>
            </a:fld>
            <a:endParaRPr lang="en-US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id="{76ED90DF-2F78-41ED-A443-78611E8F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18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 2: EM TẬP GÕ HÀNG PHÍM CƠ SỞ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8" y="3200399"/>
            <a:ext cx="32768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64" y="1563370"/>
            <a:ext cx="6858000" cy="94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2133599"/>
            <a:ext cx="2682658" cy="32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48" y="2133599"/>
            <a:ext cx="2867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908" y="5252057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108" y="523953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775" y="619400"/>
            <a:ext cx="66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Cách đặt tay trên bàn phím:</a:t>
            </a:r>
          </a:p>
        </p:txBody>
      </p:sp>
    </p:spTree>
    <p:extLst>
      <p:ext uri="{BB962C8B-B14F-4D97-AF65-F5344CB8AC3E}">
        <p14:creationId xmlns:p14="http://schemas.microsoft.com/office/powerpoint/2010/main" val="415333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5552" y="1575173"/>
            <a:ext cx="868679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</a:rPr>
              <a:t>Dựa vào màu của các ngón tay và màu của các phím, em hãy n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êu 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 gõ các phím ở hàng cơ sở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666999" y="642937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2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37368" y="119062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Cách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phím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hàng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cơ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sở</a:t>
            </a:r>
            <a:r>
              <a:rPr lang="en-US" sz="2800" b="1" dirty="0">
                <a:solidFill>
                  <a:srgbClr val="000000"/>
                </a:solidFill>
              </a:rPr>
              <a:t>:</a:t>
            </a:r>
            <a:endParaRPr lang="vi-VN" sz="28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89" y="2819400"/>
            <a:ext cx="64960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4978" y="1051953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" name="AutoShape 3"/>
          <p:cNvSpPr>
            <a:spLocks noChangeArrowheads="1"/>
          </p:cNvSpPr>
          <p:nvPr/>
        </p:nvSpPr>
        <p:spPr bwMode="auto">
          <a:xfrm>
            <a:off x="7683663" y="221126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7" name="AutoShape 4"/>
          <p:cNvSpPr>
            <a:spLocks noChangeArrowheads="1"/>
          </p:cNvSpPr>
          <p:nvPr/>
        </p:nvSpPr>
        <p:spPr bwMode="auto">
          <a:xfrm>
            <a:off x="76903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58" name="AutoShape 7"/>
          <p:cNvSpPr>
            <a:spLocks noChangeArrowheads="1"/>
          </p:cNvSpPr>
          <p:nvPr/>
        </p:nvSpPr>
        <p:spPr bwMode="auto">
          <a:xfrm>
            <a:off x="7685545" y="2220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59" name="AutoShape 8"/>
          <p:cNvSpPr>
            <a:spLocks noChangeArrowheads="1"/>
          </p:cNvSpPr>
          <p:nvPr/>
        </p:nvSpPr>
        <p:spPr bwMode="auto">
          <a:xfrm>
            <a:off x="76490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60" name="AutoShape 9"/>
          <p:cNvSpPr>
            <a:spLocks noChangeArrowheads="1"/>
          </p:cNvSpPr>
          <p:nvPr/>
        </p:nvSpPr>
        <p:spPr bwMode="auto">
          <a:xfrm>
            <a:off x="7656970" y="2140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61" name="AutoShape 10"/>
          <p:cNvSpPr>
            <a:spLocks noChangeArrowheads="1"/>
          </p:cNvSpPr>
          <p:nvPr/>
        </p:nvSpPr>
        <p:spPr bwMode="auto">
          <a:xfrm>
            <a:off x="7664908" y="2013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62" name="AutoShape 11"/>
          <p:cNvSpPr>
            <a:spLocks noChangeArrowheads="1"/>
          </p:cNvSpPr>
          <p:nvPr/>
        </p:nvSpPr>
        <p:spPr bwMode="auto">
          <a:xfrm>
            <a:off x="7672845" y="2093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63" name="AutoShape 12"/>
          <p:cNvSpPr>
            <a:spLocks noChangeArrowheads="1"/>
          </p:cNvSpPr>
          <p:nvPr/>
        </p:nvSpPr>
        <p:spPr bwMode="auto">
          <a:xfrm>
            <a:off x="766014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264" name="AutoShape 13"/>
          <p:cNvSpPr>
            <a:spLocks noChangeArrowheads="1"/>
          </p:cNvSpPr>
          <p:nvPr/>
        </p:nvSpPr>
        <p:spPr bwMode="auto">
          <a:xfrm>
            <a:off x="7668083" y="2045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265" name="AutoShape 14"/>
          <p:cNvSpPr>
            <a:spLocks noChangeArrowheads="1"/>
          </p:cNvSpPr>
          <p:nvPr/>
        </p:nvSpPr>
        <p:spPr bwMode="auto">
          <a:xfrm>
            <a:off x="7655383" y="2124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266" name="AutoShape 15"/>
          <p:cNvSpPr>
            <a:spLocks noChangeArrowheads="1"/>
          </p:cNvSpPr>
          <p:nvPr/>
        </p:nvSpPr>
        <p:spPr bwMode="auto">
          <a:xfrm>
            <a:off x="7663320" y="2204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67" name="AutoShape 16"/>
          <p:cNvSpPr>
            <a:spLocks noChangeArrowheads="1"/>
          </p:cNvSpPr>
          <p:nvPr/>
        </p:nvSpPr>
        <p:spPr bwMode="auto">
          <a:xfrm>
            <a:off x="7683958" y="2299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268" name="AutoShape 17"/>
          <p:cNvSpPr>
            <a:spLocks noChangeArrowheads="1"/>
          </p:cNvSpPr>
          <p:nvPr/>
        </p:nvSpPr>
        <p:spPr bwMode="auto">
          <a:xfrm>
            <a:off x="7679195" y="2156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269" name="AutoShape 18"/>
          <p:cNvSpPr>
            <a:spLocks noChangeArrowheads="1"/>
          </p:cNvSpPr>
          <p:nvPr/>
        </p:nvSpPr>
        <p:spPr bwMode="auto">
          <a:xfrm>
            <a:off x="7666495" y="2029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270" name="AutoShape 19"/>
          <p:cNvSpPr>
            <a:spLocks noChangeArrowheads="1"/>
          </p:cNvSpPr>
          <p:nvPr/>
        </p:nvSpPr>
        <p:spPr bwMode="auto">
          <a:xfrm>
            <a:off x="7674433" y="2109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271" name="AutoShape 20"/>
          <p:cNvSpPr>
            <a:spLocks noChangeArrowheads="1"/>
          </p:cNvSpPr>
          <p:nvPr/>
        </p:nvSpPr>
        <p:spPr bwMode="auto">
          <a:xfrm>
            <a:off x="76617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272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273" name="AutoShape 20"/>
          <p:cNvSpPr>
            <a:spLocks noChangeArrowheads="1"/>
          </p:cNvSpPr>
          <p:nvPr/>
        </p:nvSpPr>
        <p:spPr bwMode="auto">
          <a:xfrm>
            <a:off x="7669670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274" name="AutoShape 20"/>
          <p:cNvSpPr>
            <a:spLocks noChangeArrowheads="1"/>
          </p:cNvSpPr>
          <p:nvPr/>
        </p:nvSpPr>
        <p:spPr bwMode="auto">
          <a:xfrm>
            <a:off x="7680783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275" name="AutoShape 20"/>
          <p:cNvSpPr>
            <a:spLocks noChangeArrowheads="1"/>
          </p:cNvSpPr>
          <p:nvPr/>
        </p:nvSpPr>
        <p:spPr bwMode="auto">
          <a:xfrm>
            <a:off x="7680783" y="2617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276" name="AutoShape 20"/>
          <p:cNvSpPr>
            <a:spLocks noChangeArrowheads="1"/>
          </p:cNvSpPr>
          <p:nvPr/>
        </p:nvSpPr>
        <p:spPr bwMode="auto">
          <a:xfrm>
            <a:off x="7691895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77" name="AutoShape 20"/>
          <p:cNvSpPr>
            <a:spLocks noChangeArrowheads="1"/>
          </p:cNvSpPr>
          <p:nvPr/>
        </p:nvSpPr>
        <p:spPr bwMode="auto">
          <a:xfrm>
            <a:off x="768078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278" name="AutoShape 20"/>
          <p:cNvSpPr>
            <a:spLocks noChangeArrowheads="1"/>
          </p:cNvSpPr>
          <p:nvPr/>
        </p:nvSpPr>
        <p:spPr bwMode="auto">
          <a:xfrm>
            <a:off x="7691895" y="2490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279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280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281" name="AutoShape 20"/>
          <p:cNvSpPr>
            <a:spLocks noChangeArrowheads="1"/>
          </p:cNvSpPr>
          <p:nvPr/>
        </p:nvSpPr>
        <p:spPr bwMode="auto">
          <a:xfrm>
            <a:off x="7714120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282" name="AutoShape 20"/>
          <p:cNvSpPr>
            <a:spLocks noChangeArrowheads="1"/>
          </p:cNvSpPr>
          <p:nvPr/>
        </p:nvSpPr>
        <p:spPr bwMode="auto">
          <a:xfrm>
            <a:off x="76490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283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28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285" name="AutoShape 20"/>
          <p:cNvSpPr>
            <a:spLocks noChangeArrowheads="1"/>
          </p:cNvSpPr>
          <p:nvPr/>
        </p:nvSpPr>
        <p:spPr bwMode="auto">
          <a:xfrm>
            <a:off x="7669670" y="1728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286" name="AutoShape 20"/>
          <p:cNvSpPr>
            <a:spLocks noChangeArrowheads="1"/>
          </p:cNvSpPr>
          <p:nvPr/>
        </p:nvSpPr>
        <p:spPr bwMode="auto">
          <a:xfrm>
            <a:off x="766014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287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288" name="AutoShape 20"/>
          <p:cNvSpPr>
            <a:spLocks noChangeArrowheads="1"/>
          </p:cNvSpPr>
          <p:nvPr/>
        </p:nvSpPr>
        <p:spPr bwMode="auto">
          <a:xfrm>
            <a:off x="7703008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289" name="AutoShape 20"/>
          <p:cNvSpPr>
            <a:spLocks noChangeArrowheads="1"/>
          </p:cNvSpPr>
          <p:nvPr/>
        </p:nvSpPr>
        <p:spPr bwMode="auto">
          <a:xfrm>
            <a:off x="7691895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290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291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92" name="AutoShape 20"/>
          <p:cNvSpPr>
            <a:spLocks noChangeArrowheads="1"/>
          </p:cNvSpPr>
          <p:nvPr/>
        </p:nvSpPr>
        <p:spPr bwMode="auto">
          <a:xfrm>
            <a:off x="7669670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293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714120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295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296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297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298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299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00" name="AutoShape 20"/>
          <p:cNvSpPr>
            <a:spLocks noChangeArrowheads="1"/>
          </p:cNvSpPr>
          <p:nvPr/>
        </p:nvSpPr>
        <p:spPr bwMode="auto">
          <a:xfrm>
            <a:off x="77030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01" name="AutoShape 20"/>
          <p:cNvSpPr>
            <a:spLocks noChangeArrowheads="1"/>
          </p:cNvSpPr>
          <p:nvPr/>
        </p:nvSpPr>
        <p:spPr bwMode="auto">
          <a:xfrm>
            <a:off x="77252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02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03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0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05" name="AutoShape 20"/>
          <p:cNvSpPr>
            <a:spLocks noChangeArrowheads="1"/>
          </p:cNvSpPr>
          <p:nvPr/>
        </p:nvSpPr>
        <p:spPr bwMode="auto">
          <a:xfrm>
            <a:off x="768078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06" name="AutoShape 20"/>
          <p:cNvSpPr>
            <a:spLocks noChangeArrowheads="1"/>
          </p:cNvSpPr>
          <p:nvPr/>
        </p:nvSpPr>
        <p:spPr bwMode="auto">
          <a:xfrm>
            <a:off x="7680783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07" name="AutoShape 20"/>
          <p:cNvSpPr>
            <a:spLocks noChangeArrowheads="1"/>
          </p:cNvSpPr>
          <p:nvPr/>
        </p:nvSpPr>
        <p:spPr bwMode="auto">
          <a:xfrm>
            <a:off x="7714120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08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09" name="AutoShape 20"/>
          <p:cNvSpPr>
            <a:spLocks noChangeArrowheads="1"/>
          </p:cNvSpPr>
          <p:nvPr/>
        </p:nvSpPr>
        <p:spPr bwMode="auto">
          <a:xfrm>
            <a:off x="7680783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10" name="AutoShape 20"/>
          <p:cNvSpPr>
            <a:spLocks noChangeArrowheads="1"/>
          </p:cNvSpPr>
          <p:nvPr/>
        </p:nvSpPr>
        <p:spPr bwMode="auto">
          <a:xfrm>
            <a:off x="7680783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11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12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13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14" name="AutoShape 20"/>
          <p:cNvSpPr>
            <a:spLocks noChangeArrowheads="1"/>
          </p:cNvSpPr>
          <p:nvPr/>
        </p:nvSpPr>
        <p:spPr bwMode="auto">
          <a:xfrm>
            <a:off x="7703008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15" name="AutoShape 20"/>
          <p:cNvSpPr>
            <a:spLocks noChangeArrowheads="1"/>
          </p:cNvSpPr>
          <p:nvPr/>
        </p:nvSpPr>
        <p:spPr bwMode="auto">
          <a:xfrm>
            <a:off x="772523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7" y="118889"/>
            <a:ext cx="1138107" cy="145628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6" y="380999"/>
            <a:ext cx="953310" cy="103683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216625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193122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208366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166768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236017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219200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219200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230312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217921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199827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234742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209664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248709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235731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230613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255690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227759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206809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237295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259821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265227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211927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209664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227759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221765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230613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270656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232877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221765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254822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217921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207798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232877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237596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233165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217921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224904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221765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236017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218910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225893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214780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243002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248709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219211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225893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232877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234452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244577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228748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214780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230613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244577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228254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230120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226674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241724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232877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191879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44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3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9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4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5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5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4000"/>
                            </p:stCondLst>
                            <p:childTnLst>
                              <p:par>
                                <p:cTn id="5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5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5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5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0000"/>
                            </p:stCondLst>
                            <p:childTnLst>
                              <p:par>
                                <p:cTn id="5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3000"/>
                            </p:stCondLst>
                            <p:childTnLst>
                              <p:par>
                                <p:cTn id="6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4000"/>
                            </p:stCondLst>
                            <p:childTnLst>
                              <p:par>
                                <p:cTn id="6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00"/>
                            </p:stCondLst>
                            <p:childTnLst>
                              <p:par>
                                <p:cTn id="6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6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6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3000"/>
                            </p:stCondLst>
                            <p:childTnLst>
                              <p:par>
                                <p:cTn id="6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4000"/>
                            </p:stCondLst>
                            <p:childTnLst>
                              <p:par>
                                <p:cTn id="6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7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89000"/>
                            </p:stCondLst>
                            <p:childTnLst>
                              <p:par>
                                <p:cTn id="7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0000"/>
                            </p:stCondLst>
                            <p:childTnLst>
                              <p:par>
                                <p:cTn id="7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3000"/>
                            </p:stCondLst>
                            <p:childTnLst>
                              <p:par>
                                <p:cTn id="7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7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8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8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30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3" dur="150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24901"/>
              </p:ext>
            </p:extLst>
          </p:nvPr>
        </p:nvGraphicFramePr>
        <p:xfrm>
          <a:off x="228600" y="1600200"/>
          <a:ext cx="4191000" cy="370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G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8" y="1905000"/>
            <a:ext cx="42672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7"/>
          <p:cNvSpPr txBox="1">
            <a:spLocks noChangeArrowheads="1"/>
          </p:cNvSpPr>
          <p:nvPr/>
        </p:nvSpPr>
        <p:spPr bwMode="auto">
          <a:xfrm>
            <a:off x="228600" y="667269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gõ các phím ở hàng cơ sở:</a:t>
            </a:r>
            <a:endParaRPr lang="vi-VN" sz="28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1" y="2842036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2" y="2842035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86" y="989783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4" y="1046150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037799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5" y="1046150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8" y="10774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1077465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077465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106441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1068071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0" y="1077465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5" y="1064417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373718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491868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03" y="1420299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86" y="1373718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5" y="1380762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74" y="1420299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0" y="1522007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6" y="1416458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4" y="1470566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2" y="1470991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77" y="3038571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2" y="3038571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3069187" y="1424280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97" y="107883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4" y="1088749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234183" y="1302182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1140000">
            <a:off x="5279173" y="1614878"/>
            <a:ext cx="56488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4" y="108085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009229" y="1310702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933557" y="1470566"/>
            <a:ext cx="758229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6" y="1485083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0455" y="128619"/>
            <a:ext cx="61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3197" y="165153"/>
            <a:ext cx="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9304" y="174166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8328" y="165153"/>
            <a:ext cx="53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3471" y="104859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2736" y="168285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44583" y="184191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5553" y="165153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12211" y="169577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17979" y="165153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1342" y="494069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219" y="4929704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3" name="Right Arrow 2">
            <a:hlinkClick r:id="rId28" action="ppaction://hlinksldjump"/>
          </p:cNvPr>
          <p:cNvSpPr/>
          <p:nvPr/>
        </p:nvSpPr>
        <p:spPr bwMode="auto">
          <a:xfrm>
            <a:off x="8305800" y="6400800"/>
            <a:ext cx="685800" cy="381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95" y="2939968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76" y="2939967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7715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08" y="1144082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58" y="1135731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9" y="1144082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175397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46" y="1175397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09" y="1175397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84" y="116234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34" y="1166003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4" y="1175397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09" y="1162349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471650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589800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17" y="1518231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1650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9" y="1478694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88" y="1518231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74" y="1619939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50" y="1514390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38" y="1568498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46" y="1568923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91" y="3136503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76" y="3136503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2980301" y="1522212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11" y="11767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78" y="1186681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145297" y="1400114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840000">
            <a:off x="5226942" y="1587961"/>
            <a:ext cx="523667" cy="1586360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8" y="117878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4882381" y="1413158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808839" y="1478694"/>
            <a:ext cx="758229" cy="14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3" y="1605781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459" y="37485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26962" y="374858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8932" y="3852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46480" y="3978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45476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99720" y="37982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5609" y="367302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71333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00133" y="3332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9832" y="3748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653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92109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71915" y="6475929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50114" y="6468015"/>
            <a:ext cx="72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26107" y="6468015"/>
            <a:ext cx="81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47159" y="6462867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95694" y="6462867"/>
            <a:ext cx="66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42797" y="6447838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78459" y="6447838"/>
            <a:ext cx="6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96615" y="6447838"/>
            <a:ext cx="55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57835" y="6449226"/>
            <a:ext cx="1866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CACH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03410" y="507151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71728" y="5058989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613697" y="5309508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 dirty="0" err="1">
                <a:solidFill>
                  <a:srgbClr val="FF0000"/>
                </a:solidFill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</a:rPr>
              <a:t> ý :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4A0EF2"/>
                </a:solidFill>
              </a:rPr>
              <a:t>- </a:t>
            </a:r>
            <a:r>
              <a:rPr lang="en-US" sz="2800" b="1" dirty="0">
                <a:solidFill>
                  <a:srgbClr val="4A0EF2"/>
                </a:solidFill>
              </a:rPr>
              <a:t>S</a:t>
            </a:r>
            <a:r>
              <a:rPr lang="en-US" sz="2800" b="1" dirty="0">
                <a:solidFill>
                  <a:srgbClr val="0000CC"/>
                </a:solidFill>
              </a:rPr>
              <a:t>au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gõ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phải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trở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về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tương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ứng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1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3" grpId="0"/>
      <p:bldP spid="4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E26F-73C8-4422-84C6-C182CB8F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66" y="609600"/>
            <a:ext cx="7539991" cy="10668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RAPIDTYPING</a:t>
            </a:r>
            <a: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F0DC-905D-4D8D-8944-F4C4318B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450613"/>
          </a:xfrm>
        </p:spPr>
        <p:txBody>
          <a:bodyPr>
            <a:no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449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8A0E1-D961-4F85-BFA7-D52447818F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0FD5B-DAA2-4892-8572-6E71E6976A67}"/>
              </a:ext>
            </a:extLst>
          </p:cNvPr>
          <p:cNvSpPr txBox="1"/>
          <p:nvPr/>
        </p:nvSpPr>
        <p:spPr>
          <a:xfrm>
            <a:off x="152400" y="-79534"/>
            <a:ext cx="8839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(space).</a:t>
            </a:r>
            <a:endParaRPr lang="en-US" sz="3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53E8E-A54F-415A-89C0-F87E9825256C}"/>
              </a:ext>
            </a:extLst>
          </p:cNvPr>
          <p:cNvSpPr txBox="1"/>
          <p:nvPr/>
        </p:nvSpPr>
        <p:spPr>
          <a:xfrm>
            <a:off x="533400" y="182940"/>
            <a:ext cx="83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RapidTyping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92DD7-3BE3-4C54-A6AD-735B98AAD9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9858"/>
            <a:ext cx="7543800" cy="360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3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8DF673-BE7C-4C16-A369-577C24DCFC12}"/>
              </a:ext>
            </a:extLst>
          </p:cNvPr>
          <p:cNvSpPr txBox="1"/>
          <p:nvPr/>
        </p:nvSpPr>
        <p:spPr>
          <a:xfrm>
            <a:off x="76200" y="1905000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EN2. Beginner,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Basics - Lessons 1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Basics - Lesson 2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1E27-B94A-4970-8FF0-E99FF1A851E0}"/>
              </a:ext>
            </a:extLst>
          </p:cNvPr>
          <p:cNvGrpSpPr/>
          <p:nvPr/>
        </p:nvGrpSpPr>
        <p:grpSpPr>
          <a:xfrm>
            <a:off x="0" y="601009"/>
            <a:ext cx="9144000" cy="938606"/>
            <a:chOff x="-11482" y="45665"/>
            <a:chExt cx="9144000" cy="457200"/>
          </a:xfrm>
        </p:grpSpPr>
        <p:pic>
          <p:nvPicPr>
            <p:cNvPr id="7" name="Picture 2" descr="tpage4">
              <a:extLst>
                <a:ext uri="{FF2B5EF4-FFF2-40B4-BE49-F238E27FC236}">
                  <a16:creationId xmlns:a16="http://schemas.microsoft.com/office/drawing/2014/main" id="{24C90A84-796E-4009-B24B-EF4A4348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2" y="45665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3">
              <a:extLst>
                <a:ext uri="{FF2B5EF4-FFF2-40B4-BE49-F238E27FC236}">
                  <a16:creationId xmlns:a16="http://schemas.microsoft.com/office/drawing/2014/main" id="{3F86ED6E-AF73-4FF1-B914-D301F23A06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3767" y="138459"/>
              <a:ext cx="4210833" cy="2716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Times New Roman"/>
                  <a:cs typeface="Times New Roman"/>
                </a:rPr>
                <a:t>THỰC HÀNH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2133EF-3FCB-4578-93A8-45852D7A82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24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AutoShape 2"/>
          <p:cNvSpPr>
            <a:spLocks noChangeArrowheads="1"/>
          </p:cNvSpPr>
          <p:nvPr/>
        </p:nvSpPr>
        <p:spPr bwMode="auto">
          <a:xfrm>
            <a:off x="457200" y="228600"/>
            <a:ext cx="8153400" cy="457200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cs typeface="Times New Roman" pitchFamily="18" charset="0"/>
              </a:rPr>
              <a:t>Ai nhanh hơn?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7188" y="14478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1: Để gõ các phím F,G ta dùng ngón tay nào ?</a:t>
            </a: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048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23622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4495800" y="220027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phải</a:t>
            </a:r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67056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2" name="Oval 8"/>
          <p:cNvSpPr>
            <a:spLocks noChangeArrowheads="1"/>
          </p:cNvSpPr>
          <p:nvPr/>
        </p:nvSpPr>
        <p:spPr bwMode="auto">
          <a:xfrm>
            <a:off x="423863" y="22860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304800" y="3276600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2: Để gõ các phím H, J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6705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2362200" y="39719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6" name="Rectangle 12"/>
          <p:cNvSpPr>
            <a:spLocks noChangeArrowheads="1"/>
          </p:cNvSpPr>
          <p:nvPr/>
        </p:nvSpPr>
        <p:spPr bwMode="auto">
          <a:xfrm>
            <a:off x="44958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>
            <a:off x="228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8" name="Oval 14"/>
          <p:cNvSpPr>
            <a:spLocks noChangeArrowheads="1"/>
          </p:cNvSpPr>
          <p:nvPr/>
        </p:nvSpPr>
        <p:spPr bwMode="auto">
          <a:xfrm>
            <a:off x="4648200" y="4038600"/>
            <a:ext cx="3810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</a:t>
            </a:r>
            <a:r>
              <a:rPr lang="en-US" sz="2400" b="1">
                <a:solidFill>
                  <a:srgbClr val="3333FF"/>
                </a:solidFill>
                <a:cs typeface="Times New Roman" pitchFamily="18" charset="0"/>
              </a:rPr>
              <a:t>âu 3: Để gõ phím cách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40" name="Rectangle 16"/>
          <p:cNvSpPr>
            <a:spLocks noChangeArrowheads="1"/>
          </p:cNvSpPr>
          <p:nvPr/>
        </p:nvSpPr>
        <p:spPr bwMode="auto">
          <a:xfrm>
            <a:off x="228600" y="55721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41" name="Rectangle 17"/>
          <p:cNvSpPr>
            <a:spLocks noChangeArrowheads="1"/>
          </p:cNvSpPr>
          <p:nvPr/>
        </p:nvSpPr>
        <p:spPr bwMode="auto">
          <a:xfrm>
            <a:off x="2286000" y="5572125"/>
            <a:ext cx="32766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cái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 hoặc tay phải</a:t>
            </a:r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5791200" y="55626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44" name="Oval 20"/>
          <p:cNvSpPr>
            <a:spLocks noChangeArrowheads="1"/>
          </p:cNvSpPr>
          <p:nvPr/>
        </p:nvSpPr>
        <p:spPr bwMode="auto">
          <a:xfrm>
            <a:off x="3048000" y="56388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59445" name="Picture 21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6" name="Picture 22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7" name="Picture 23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2103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8" name="Picture 24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57" name="Line 33"/>
          <p:cNvSpPr>
            <a:spLocks noChangeShapeType="1"/>
          </p:cNvSpPr>
          <p:nvPr/>
        </p:nvSpPr>
        <p:spPr bwMode="auto">
          <a:xfrm>
            <a:off x="109538" y="2655888"/>
            <a:ext cx="1587" cy="2351087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sp>
        <p:nvSpPr>
          <p:cNvPr id="359458" name="Line 34"/>
          <p:cNvSpPr>
            <a:spLocks noChangeShapeType="1"/>
          </p:cNvSpPr>
          <p:nvPr/>
        </p:nvSpPr>
        <p:spPr bwMode="auto">
          <a:xfrm>
            <a:off x="55563" y="3355975"/>
            <a:ext cx="1587" cy="24018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pic>
        <p:nvPicPr>
          <p:cNvPr id="359459" name="Picture 35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143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60" name="Text Box 36"/>
          <p:cNvSpPr txBox="1">
            <a:spLocks noChangeArrowheads="1"/>
          </p:cNvSpPr>
          <p:nvPr/>
        </p:nvSpPr>
        <p:spPr bwMode="auto">
          <a:xfrm>
            <a:off x="152400" y="7620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Hãy ch</a:t>
            </a:r>
            <a:r>
              <a:rPr lang="en-US" sz="2400" b="1">
                <a:solidFill>
                  <a:srgbClr val="3333FF"/>
                </a:solidFill>
                <a:cs typeface="Arial" charset="0"/>
              </a:rPr>
              <a:t>ọ</a:t>
            </a:r>
            <a:r>
              <a:rPr lang="en-US" sz="2800" b="1">
                <a:solidFill>
                  <a:srgbClr val="3333FF"/>
                </a:solidFill>
                <a:cs typeface="Arial" charset="0"/>
              </a:rPr>
              <a:t>n phương án đúng.</a:t>
            </a:r>
          </a:p>
        </p:txBody>
      </p:sp>
    </p:spTree>
    <p:extLst>
      <p:ext uri="{BB962C8B-B14F-4D97-AF65-F5344CB8AC3E}">
        <p14:creationId xmlns:p14="http://schemas.microsoft.com/office/powerpoint/2010/main" val="132209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6" grpId="0"/>
      <p:bldP spid="359427" grpId="0"/>
      <p:bldP spid="359428" grpId="0" animBg="1"/>
      <p:bldP spid="359429" grpId="0" animBg="1"/>
      <p:bldP spid="359430" grpId="0" animBg="1"/>
      <p:bldP spid="359431" grpId="0" animBg="1"/>
      <p:bldP spid="359432" grpId="0" animBg="1"/>
      <p:bldP spid="359433" grpId="0"/>
      <p:bldP spid="359434" grpId="0" animBg="1"/>
      <p:bldP spid="359435" grpId="0" animBg="1"/>
      <p:bldP spid="359436" grpId="0" animBg="1"/>
      <p:bldP spid="359437" grpId="0" animBg="1"/>
      <p:bldP spid="359438" grpId="0" animBg="1"/>
      <p:bldP spid="359439" grpId="0"/>
      <p:bldP spid="359440" grpId="0" animBg="1"/>
      <p:bldP spid="359441" grpId="0" animBg="1"/>
      <p:bldP spid="359442" grpId="0" animBg="1"/>
      <p:bldP spid="359444" grpId="0" animBg="1"/>
      <p:bldP spid="35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9D00-9AA5-4E85-A32F-7CBBD3BA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DE6C-8AF3-4C90-8270-90EBFD61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A0849-174B-447A-A22A-289EDED8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>
            <a:extLst>
              <a:ext uri="{FF2B5EF4-FFF2-40B4-BE49-F238E27FC236}">
                <a16:creationId xmlns:a16="http://schemas.microsoft.com/office/drawing/2014/main" id="{EA5E515A-4C5A-407E-848B-313FE56F5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521684"/>
            <a:ext cx="3429000" cy="523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MỤC TIÊU: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F2D0D-2BC7-45A9-AC2E-68BBF47E6676}"/>
              </a:ext>
            </a:extLst>
          </p:cNvPr>
          <p:cNvSpPr txBox="1"/>
          <p:nvPr/>
        </p:nvSpPr>
        <p:spPr>
          <a:xfrm>
            <a:off x="1828800" y="2227991"/>
            <a:ext cx="563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0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150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1658"/>
              </a:avLst>
            </a:prstTxWarp>
          </a:bodyPr>
          <a:lstStyle/>
          <a:p>
            <a:pPr algn="ctr"/>
            <a:r>
              <a:rPr lang="vi-VN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pic>
        <p:nvPicPr>
          <p:cNvPr id="19459" name="Picture 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POINS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206875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b25788865kk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15000"/>
            <a:ext cx="3886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3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126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ĐẾN ĐÂY LÀ KẾT THÚC</a:t>
            </a:r>
          </a:p>
        </p:txBody>
      </p:sp>
      <p:pic>
        <p:nvPicPr>
          <p:cNvPr id="19466" name="Picture 10" descr="j02920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3581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Nam ngon tay ngoa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5" fill="hold"/>
                                        <p:tgtEl>
                                          <p:spTgt spid="69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8" y="1826745"/>
            <a:ext cx="325394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137493" y="1349125"/>
            <a:ext cx="798128" cy="913031"/>
            <a:chOff x="192472" y="1182468"/>
            <a:chExt cx="798128" cy="913031"/>
          </a:xfrm>
        </p:grpSpPr>
        <p:sp>
          <p:nvSpPr>
            <p:cNvPr id="2" name="TextBox 1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út</a:t>
              </a:r>
            </a:p>
          </p:txBody>
        </p:sp>
        <p:cxnSp>
          <p:nvCxnSpPr>
            <p:cNvPr id="7" name="Straight Arrow Connector 6"/>
            <p:cNvCxnSpPr>
              <a:stCxn id="2" idx="2"/>
            </p:cNvCxnSpPr>
            <p:nvPr/>
          </p:nvCxnSpPr>
          <p:spPr>
            <a:xfrm>
              <a:off x="591536" y="1828799"/>
              <a:ext cx="237676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132906" y="836145"/>
            <a:ext cx="798128" cy="1104899"/>
            <a:chOff x="192472" y="1182468"/>
            <a:chExt cx="798128" cy="1104899"/>
          </a:xfrm>
        </p:grpSpPr>
        <p:sp>
          <p:nvSpPr>
            <p:cNvPr id="11" name="TextBox 10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áp út</a:t>
              </a: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591536" y="1828799"/>
              <a:ext cx="0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123506" y="836145"/>
            <a:ext cx="798128" cy="1104899"/>
            <a:chOff x="192472" y="1182468"/>
            <a:chExt cx="798128" cy="1104899"/>
          </a:xfrm>
        </p:grpSpPr>
        <p:sp>
          <p:nvSpPr>
            <p:cNvPr id="15" name="TextBox 14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giữa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438854" y="1828799"/>
              <a:ext cx="152682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37906" y="930026"/>
            <a:ext cx="958952" cy="1104899"/>
            <a:chOff x="31648" y="1182468"/>
            <a:chExt cx="958952" cy="1104899"/>
          </a:xfrm>
        </p:grpSpPr>
        <p:sp>
          <p:nvSpPr>
            <p:cNvPr id="19" name="TextBox 18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trỏ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31648" y="1828799"/>
              <a:ext cx="559888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85466" y="2703567"/>
            <a:ext cx="798128" cy="1104899"/>
            <a:chOff x="-206592" y="1221090"/>
            <a:chExt cx="798128" cy="1104899"/>
          </a:xfrm>
        </p:grpSpPr>
        <p:sp>
          <p:nvSpPr>
            <p:cNvPr id="23" name="TextBox 22"/>
            <p:cNvSpPr txBox="1"/>
            <p:nvPr/>
          </p:nvSpPr>
          <p:spPr>
            <a:xfrm>
              <a:off x="-206592" y="1221090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cái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31648" y="1867421"/>
              <a:ext cx="160824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963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F8B6D-8A66-4F5C-A8FC-EBB4959F2ADB}"/>
              </a:ext>
            </a:extLst>
          </p:cNvPr>
          <p:cNvSpPr txBox="1"/>
          <p:nvPr/>
        </p:nvSpPr>
        <p:spPr>
          <a:xfrm>
            <a:off x="842962" y="457200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4C7F6-4B0E-4087-974C-24F985CABE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553199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6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6469-EF66-4103-BFB6-6BEC2B87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804520"/>
            <a:ext cx="7848600" cy="1049235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974E6-6CAF-4677-A74E-E7449A3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981200"/>
            <a:ext cx="8031480" cy="345061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7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8AC9-1E87-4BC3-B5F0-928124A6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3013-FEDC-44D7-AF95-4D2E56BF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8C10B-713B-4091-802A-957E55DC3A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085"/>
            <a:ext cx="8382000" cy="575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8600" y="4621672"/>
            <a:ext cx="8991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Em có nhận xét gì màu của các ngón tay và màu của các phím?</a:t>
            </a:r>
          </a:p>
          <a:p>
            <a:pPr>
              <a:spcBef>
                <a:spcPts val="600"/>
              </a:spcBef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2. Nêu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phím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2878445" y="584775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LỚN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5" y="1742420"/>
            <a:ext cx="6081514" cy="28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884" y="1066800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7683663" y="120975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3" name="AutoShape 4"/>
          <p:cNvSpPr>
            <a:spLocks noChangeArrowheads="1"/>
          </p:cNvSpPr>
          <p:nvPr/>
        </p:nvSpPr>
        <p:spPr bwMode="auto">
          <a:xfrm>
            <a:off x="76903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4" name="AutoShape 7"/>
          <p:cNvSpPr>
            <a:spLocks noChangeArrowheads="1"/>
          </p:cNvSpPr>
          <p:nvPr/>
        </p:nvSpPr>
        <p:spPr bwMode="auto">
          <a:xfrm>
            <a:off x="7685545" y="1218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76490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7656970" y="1139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7" name="AutoShape 10"/>
          <p:cNvSpPr>
            <a:spLocks noChangeArrowheads="1"/>
          </p:cNvSpPr>
          <p:nvPr/>
        </p:nvSpPr>
        <p:spPr bwMode="auto">
          <a:xfrm>
            <a:off x="7664908" y="1012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38" name="AutoShape 11"/>
          <p:cNvSpPr>
            <a:spLocks noChangeArrowheads="1"/>
          </p:cNvSpPr>
          <p:nvPr/>
        </p:nvSpPr>
        <p:spPr bwMode="auto">
          <a:xfrm>
            <a:off x="7672845" y="1091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39" name="AutoShape 12"/>
          <p:cNvSpPr>
            <a:spLocks noChangeArrowheads="1"/>
          </p:cNvSpPr>
          <p:nvPr/>
        </p:nvSpPr>
        <p:spPr bwMode="auto">
          <a:xfrm>
            <a:off x="766014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40" name="AutoShape 13"/>
          <p:cNvSpPr>
            <a:spLocks noChangeArrowheads="1"/>
          </p:cNvSpPr>
          <p:nvPr/>
        </p:nvSpPr>
        <p:spPr bwMode="auto">
          <a:xfrm>
            <a:off x="7668083" y="1044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41" name="AutoShape 14"/>
          <p:cNvSpPr>
            <a:spLocks noChangeArrowheads="1"/>
          </p:cNvSpPr>
          <p:nvPr/>
        </p:nvSpPr>
        <p:spPr bwMode="auto">
          <a:xfrm>
            <a:off x="7655383" y="1123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42" name="AutoShape 15"/>
          <p:cNvSpPr>
            <a:spLocks noChangeArrowheads="1"/>
          </p:cNvSpPr>
          <p:nvPr/>
        </p:nvSpPr>
        <p:spPr bwMode="auto">
          <a:xfrm>
            <a:off x="7663320" y="1202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3" name="AutoShape 16"/>
          <p:cNvSpPr>
            <a:spLocks noChangeArrowheads="1"/>
          </p:cNvSpPr>
          <p:nvPr/>
        </p:nvSpPr>
        <p:spPr bwMode="auto">
          <a:xfrm>
            <a:off x="7683958" y="1298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44" name="AutoShape 17"/>
          <p:cNvSpPr>
            <a:spLocks noChangeArrowheads="1"/>
          </p:cNvSpPr>
          <p:nvPr/>
        </p:nvSpPr>
        <p:spPr bwMode="auto">
          <a:xfrm>
            <a:off x="7679195" y="1155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45" name="AutoShape 18"/>
          <p:cNvSpPr>
            <a:spLocks noChangeArrowheads="1"/>
          </p:cNvSpPr>
          <p:nvPr/>
        </p:nvSpPr>
        <p:spPr bwMode="auto">
          <a:xfrm>
            <a:off x="7666495" y="1028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46" name="AutoShape 19"/>
          <p:cNvSpPr>
            <a:spLocks noChangeArrowheads="1"/>
          </p:cNvSpPr>
          <p:nvPr/>
        </p:nvSpPr>
        <p:spPr bwMode="auto">
          <a:xfrm>
            <a:off x="7674433" y="1107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47" name="AutoShape 20"/>
          <p:cNvSpPr>
            <a:spLocks noChangeArrowheads="1"/>
          </p:cNvSpPr>
          <p:nvPr/>
        </p:nvSpPr>
        <p:spPr bwMode="auto">
          <a:xfrm>
            <a:off x="76617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48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49" name="AutoShape 20"/>
          <p:cNvSpPr>
            <a:spLocks noChangeArrowheads="1"/>
          </p:cNvSpPr>
          <p:nvPr/>
        </p:nvSpPr>
        <p:spPr bwMode="auto">
          <a:xfrm>
            <a:off x="7669670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50" name="AutoShape 20"/>
          <p:cNvSpPr>
            <a:spLocks noChangeArrowheads="1"/>
          </p:cNvSpPr>
          <p:nvPr/>
        </p:nvSpPr>
        <p:spPr bwMode="auto">
          <a:xfrm>
            <a:off x="7680783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7680783" y="1615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52" name="AutoShape 20"/>
          <p:cNvSpPr>
            <a:spLocks noChangeArrowheads="1"/>
          </p:cNvSpPr>
          <p:nvPr/>
        </p:nvSpPr>
        <p:spPr bwMode="auto">
          <a:xfrm>
            <a:off x="7691895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3" name="AutoShape 20"/>
          <p:cNvSpPr>
            <a:spLocks noChangeArrowheads="1"/>
          </p:cNvSpPr>
          <p:nvPr/>
        </p:nvSpPr>
        <p:spPr bwMode="auto">
          <a:xfrm>
            <a:off x="768078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54" name="AutoShape 20"/>
          <p:cNvSpPr>
            <a:spLocks noChangeArrowheads="1"/>
          </p:cNvSpPr>
          <p:nvPr/>
        </p:nvSpPr>
        <p:spPr bwMode="auto">
          <a:xfrm>
            <a:off x="7691895" y="1488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55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56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57" name="AutoShape 20"/>
          <p:cNvSpPr>
            <a:spLocks noChangeArrowheads="1"/>
          </p:cNvSpPr>
          <p:nvPr/>
        </p:nvSpPr>
        <p:spPr bwMode="auto">
          <a:xfrm>
            <a:off x="7714120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58" name="AutoShape 20"/>
          <p:cNvSpPr>
            <a:spLocks noChangeArrowheads="1"/>
          </p:cNvSpPr>
          <p:nvPr/>
        </p:nvSpPr>
        <p:spPr bwMode="auto">
          <a:xfrm>
            <a:off x="76490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59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1" name="AutoShape 20"/>
          <p:cNvSpPr>
            <a:spLocks noChangeArrowheads="1"/>
          </p:cNvSpPr>
          <p:nvPr/>
        </p:nvSpPr>
        <p:spPr bwMode="auto">
          <a:xfrm>
            <a:off x="7669670" y="726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2" name="AutoShape 20"/>
          <p:cNvSpPr>
            <a:spLocks noChangeArrowheads="1"/>
          </p:cNvSpPr>
          <p:nvPr/>
        </p:nvSpPr>
        <p:spPr bwMode="auto">
          <a:xfrm>
            <a:off x="766014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3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4" name="AutoShape 20"/>
          <p:cNvSpPr>
            <a:spLocks noChangeArrowheads="1"/>
          </p:cNvSpPr>
          <p:nvPr/>
        </p:nvSpPr>
        <p:spPr bwMode="auto">
          <a:xfrm>
            <a:off x="7703008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7691895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6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8" name="AutoShape 20"/>
          <p:cNvSpPr>
            <a:spLocks noChangeArrowheads="1"/>
          </p:cNvSpPr>
          <p:nvPr/>
        </p:nvSpPr>
        <p:spPr bwMode="auto">
          <a:xfrm>
            <a:off x="7669670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9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70" name="AutoShape 20"/>
          <p:cNvSpPr>
            <a:spLocks noChangeArrowheads="1"/>
          </p:cNvSpPr>
          <p:nvPr/>
        </p:nvSpPr>
        <p:spPr bwMode="auto">
          <a:xfrm>
            <a:off x="7714120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71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72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3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174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175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176" name="AutoShape 20"/>
          <p:cNvSpPr>
            <a:spLocks noChangeArrowheads="1"/>
          </p:cNvSpPr>
          <p:nvPr/>
        </p:nvSpPr>
        <p:spPr bwMode="auto">
          <a:xfrm>
            <a:off x="77030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177" name="AutoShape 20"/>
          <p:cNvSpPr>
            <a:spLocks noChangeArrowheads="1"/>
          </p:cNvSpPr>
          <p:nvPr/>
        </p:nvSpPr>
        <p:spPr bwMode="auto">
          <a:xfrm>
            <a:off x="77252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178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179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18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181" name="AutoShape 20"/>
          <p:cNvSpPr>
            <a:spLocks noChangeArrowheads="1"/>
          </p:cNvSpPr>
          <p:nvPr/>
        </p:nvSpPr>
        <p:spPr bwMode="auto">
          <a:xfrm>
            <a:off x="768078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182" name="AutoShape 20"/>
          <p:cNvSpPr>
            <a:spLocks noChangeArrowheads="1"/>
          </p:cNvSpPr>
          <p:nvPr/>
        </p:nvSpPr>
        <p:spPr bwMode="auto">
          <a:xfrm>
            <a:off x="7680783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7714120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184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7680783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7680783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190" name="AutoShape 20"/>
          <p:cNvSpPr>
            <a:spLocks noChangeArrowheads="1"/>
          </p:cNvSpPr>
          <p:nvPr/>
        </p:nvSpPr>
        <p:spPr bwMode="auto">
          <a:xfrm>
            <a:off x="7703008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772523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8" y="18738"/>
            <a:ext cx="1125270" cy="143546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5" y="150442"/>
            <a:ext cx="953311" cy="11672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116474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92971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108215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66617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135866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119049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119049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130161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117770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99676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134591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109513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148558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135580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130462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155539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127608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106658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137144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159670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165076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111776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109513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127608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121614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130462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170505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132726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121614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154671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117770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107647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132726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137445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133014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117770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124753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121614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135866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118759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125742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114629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142851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148558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119060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125742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132726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134301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144426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128597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114629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130462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144426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128103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129969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126523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141573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132726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91728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10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3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4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4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5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5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8000"/>
                            </p:stCondLst>
                            <p:childTnLst>
                              <p:par>
                                <p:cTn id="5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9000"/>
                            </p:stCondLst>
                            <p:childTnLst>
                              <p:par>
                                <p:cTn id="5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73000"/>
                            </p:stCondLst>
                            <p:childTnLst>
                              <p:par>
                                <p:cTn id="5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75000"/>
                            </p:stCondLst>
                            <p:childTnLst>
                              <p:par>
                                <p:cTn id="6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8000"/>
                            </p:stCondLst>
                            <p:childTnLst>
                              <p:par>
                                <p:cTn id="6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6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6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6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88000"/>
                            </p:stCondLst>
                            <p:childTnLst>
                              <p:par>
                                <p:cTn id="7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5000"/>
                            </p:stCondLst>
                            <p:childTnLst>
                              <p:par>
                                <p:cTn id="7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98000"/>
                            </p:stCondLst>
                            <p:childTnLst>
                              <p:par>
                                <p:cTn id="7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99000"/>
                            </p:stCondLst>
                            <p:childTnLst>
                              <p:par>
                                <p:cTn id="8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3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1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4212"/>
            <a:ext cx="4108772" cy="304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8"/>
          <p:cNvSpPr txBox="1">
            <a:spLocks noChangeArrowheads="1"/>
          </p:cNvSpPr>
          <p:nvPr/>
        </p:nvSpPr>
        <p:spPr bwMode="auto">
          <a:xfrm>
            <a:off x="152400" y="2286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0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5509" y="5426085"/>
            <a:ext cx="8353556" cy="892552"/>
            <a:chOff x="1171444" y="3505325"/>
            <a:chExt cx="8353556" cy="892552"/>
          </a:xfrm>
        </p:grpSpPr>
        <p:sp>
          <p:nvSpPr>
            <p:cNvPr id="13" name="Text Box 41"/>
            <p:cNvSpPr txBox="1">
              <a:spLocks noChangeArrowheads="1"/>
            </p:cNvSpPr>
            <p:nvPr/>
          </p:nvSpPr>
          <p:spPr bwMode="auto">
            <a:xfrm>
              <a:off x="1171444" y="3505325"/>
              <a:ext cx="835355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 u="sng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Chú ý: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Chúng ta gọi 8 phím:                                         là các phím xuất phát.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135" y="3634089"/>
              <a:ext cx="27813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974731"/>
              </p:ext>
            </p:extLst>
          </p:nvPr>
        </p:nvGraphicFramePr>
        <p:xfrm>
          <a:off x="304800" y="1066800"/>
          <a:ext cx="4191000" cy="407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vào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 baseline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 vào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tay tren ban 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066800"/>
            <a:ext cx="7780867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850</Words>
  <Application>Microsoft Office PowerPoint</Application>
  <PresentationFormat>On-screen Show (4:3)</PresentationFormat>
  <Paragraphs>380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Cambria Math</vt:lpstr>
      <vt:lpstr>Verdana</vt:lpstr>
      <vt:lpstr>.VnAvant</vt:lpstr>
      <vt:lpstr>Times New Roman</vt:lpstr>
      <vt:lpstr>VNI-Aptima</vt:lpstr>
      <vt:lpstr>Calibri Light</vt:lpstr>
      <vt:lpstr>Calibri</vt:lpstr>
      <vt:lpstr>.VnTime</vt:lpstr>
      <vt:lpstr>Gill Sans MT</vt:lpstr>
      <vt:lpstr>1_Office Theme</vt:lpstr>
      <vt:lpstr>1_Default Design</vt:lpstr>
      <vt:lpstr>Gallery</vt:lpstr>
      <vt:lpstr>1_Gallery</vt:lpstr>
      <vt:lpstr>PowerPoint Presentation</vt:lpstr>
      <vt:lpstr>PowerPoint Presentation</vt:lpstr>
      <vt:lpstr>PowerPoint Presentation</vt:lpstr>
      <vt:lpstr>PowerPoint Presentation</vt:lpstr>
      <vt:lpstr>Đặt tay đúng trên hàng phím cơ sở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gõ với phần mềm RAPIDTYPING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</dc:creator>
  <cp:lastModifiedBy>Techsi.vn</cp:lastModifiedBy>
  <cp:revision>167</cp:revision>
  <dcterms:created xsi:type="dcterms:W3CDTF">2017-10-24T07:17:24Z</dcterms:created>
  <dcterms:modified xsi:type="dcterms:W3CDTF">2024-11-19T01:27:02Z</dcterms:modified>
</cp:coreProperties>
</file>