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29"/>
  </p:notesMasterIdLst>
  <p:handoutMasterIdLst>
    <p:handoutMasterId r:id="rId30"/>
  </p:handoutMasterIdLst>
  <p:sldIdLst>
    <p:sldId id="259" r:id="rId3"/>
    <p:sldId id="290" r:id="rId4"/>
    <p:sldId id="291" r:id="rId5"/>
    <p:sldId id="303" r:id="rId6"/>
    <p:sldId id="258" r:id="rId7"/>
    <p:sldId id="292" r:id="rId8"/>
    <p:sldId id="293" r:id="rId9"/>
    <p:sldId id="308" r:id="rId10"/>
    <p:sldId id="326" r:id="rId11"/>
    <p:sldId id="335" r:id="rId12"/>
    <p:sldId id="327" r:id="rId13"/>
    <p:sldId id="312" r:id="rId14"/>
    <p:sldId id="333" r:id="rId15"/>
    <p:sldId id="336" r:id="rId16"/>
    <p:sldId id="328" r:id="rId17"/>
    <p:sldId id="337" r:id="rId18"/>
    <p:sldId id="334" r:id="rId19"/>
    <p:sldId id="319" r:id="rId20"/>
    <p:sldId id="331" r:id="rId21"/>
    <p:sldId id="338" r:id="rId22"/>
    <p:sldId id="318" r:id="rId23"/>
    <p:sldId id="323" r:id="rId24"/>
    <p:sldId id="332" r:id="rId25"/>
    <p:sldId id="325" r:id="rId26"/>
    <p:sldId id="295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3D4055E5-5CFE-4790-998C-1917D48667B4}">
          <p14:sldIdLst>
            <p14:sldId id="259"/>
          </p14:sldIdLst>
        </p14:section>
        <p14:section name="Khởi động" id="{B75565D4-3477-4255-9126-CBF6E9368C13}">
          <p14:sldIdLst>
            <p14:sldId id="290"/>
            <p14:sldId id="291"/>
            <p14:sldId id="303"/>
          </p14:sldIdLst>
        </p14:section>
        <p14:section name="Mục tiêu" id="{13D4DCCC-C710-484F-A5FE-C7646573EE50}">
          <p14:sldIdLst>
            <p14:sldId id="258"/>
          </p14:sldIdLst>
        </p14:section>
        <p14:section name="Các hoạt động" id="{FC4D5219-C23C-443D-BD62-AD8A50E25F65}">
          <p14:sldIdLst>
            <p14:sldId id="292"/>
          </p14:sldIdLst>
        </p14:section>
        <p14:section name="Thực hành" id="{1A2AF429-3E1E-4BE7-BFAB-69A638DBF1B4}">
          <p14:sldIdLst>
            <p14:sldId id="293"/>
            <p14:sldId id="308"/>
            <p14:sldId id="326"/>
            <p14:sldId id="335"/>
            <p14:sldId id="327"/>
            <p14:sldId id="312"/>
            <p14:sldId id="333"/>
            <p14:sldId id="336"/>
            <p14:sldId id="328"/>
            <p14:sldId id="337"/>
            <p14:sldId id="334"/>
            <p14:sldId id="319"/>
            <p14:sldId id="331"/>
            <p14:sldId id="338"/>
          </p14:sldIdLst>
        </p14:section>
        <p14:section name="Luyện tập" id="{F0ED2D4E-0E6F-47FE-9C9B-325778FD74FB}">
          <p14:sldIdLst>
            <p14:sldId id="318"/>
            <p14:sldId id="323"/>
            <p14:sldId id="332"/>
            <p14:sldId id="325"/>
          </p14:sldIdLst>
        </p14:section>
        <p14:section name="Ghi nhớ" id="{01E20043-9986-4CF3-A2FF-61E53683A4A0}">
          <p14:sldIdLst>
            <p14:sldId id="295"/>
          </p14:sldIdLst>
        </p14:section>
        <p14:section name="Tạm biệt" id="{805793CA-235C-48D5-8B99-8F60272EEBBF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5B2088-E863-468F-05CC-030C7A85D6C6}" name="Tu Nguyen" initials="TN" userId="78274b7b7f805c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39800"/>
    <a:srgbClr val="18488A"/>
    <a:srgbClr val="F5B400"/>
    <a:srgbClr val="6AC4F1"/>
    <a:srgbClr val="FFBF53"/>
    <a:srgbClr val="FFC000"/>
    <a:srgbClr val="008CCF"/>
    <a:srgbClr val="00B0F0"/>
    <a:srgbClr val="D48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8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B08C2-D5CE-4860-8DBE-6218198E6D6B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92EF8-412C-4775-BD71-20A8F8B139AD}">
      <dgm:prSet/>
      <dgm:spPr>
        <a:solidFill>
          <a:srgbClr val="F39800"/>
        </a:solidFill>
      </dgm:spPr>
      <dgm:t>
        <a:bodyPr/>
        <a:lstStyle/>
        <a:p>
          <a:pPr algn="ctr"/>
          <a:r>
            <a:rPr lang="en-US"/>
            <a:t>Các thành phần chính của ngôi nhà.</a:t>
          </a:r>
        </a:p>
      </dgm:t>
    </dgm:pt>
    <dgm:pt modelId="{236E291F-6049-488D-8C8B-F9991186E078}" type="parTrans" cxnId="{6295E969-2B7A-4FC3-8EC4-9DEE93483DE7}">
      <dgm:prSet/>
      <dgm:spPr/>
      <dgm:t>
        <a:bodyPr/>
        <a:lstStyle/>
        <a:p>
          <a:endParaRPr lang="en-US"/>
        </a:p>
      </dgm:t>
    </dgm:pt>
    <dgm:pt modelId="{487904BA-D824-4DF8-8F2F-97EFAFEC100D}" type="sibTrans" cxnId="{6295E969-2B7A-4FC3-8EC4-9DEE93483DE7}">
      <dgm:prSet/>
      <dgm:spPr/>
      <dgm:t>
        <a:bodyPr/>
        <a:lstStyle/>
        <a:p>
          <a:endParaRPr lang="en-US"/>
        </a:p>
      </dgm:t>
    </dgm:pt>
    <dgm:pt modelId="{77AA5B7D-CC59-47AF-A037-5FDAA0EA9A9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n-US"/>
            <a:t>Tìm cách vẽ được ngôi nhà trong thời gian nhanh nhất.</a:t>
          </a:r>
        </a:p>
      </dgm:t>
    </dgm:pt>
    <dgm:pt modelId="{39CE729C-E1AC-462D-89DA-32B7A8D18D58}" type="parTrans" cxnId="{1B588E44-EA02-47BC-9F1F-AEE62B945670}">
      <dgm:prSet/>
      <dgm:spPr/>
      <dgm:t>
        <a:bodyPr/>
        <a:lstStyle/>
        <a:p>
          <a:endParaRPr lang="en-US"/>
        </a:p>
      </dgm:t>
    </dgm:pt>
    <dgm:pt modelId="{F823341E-B444-4E2C-B866-2E88FBE1614B}" type="sibTrans" cxnId="{1B588E44-EA02-47BC-9F1F-AEE62B945670}">
      <dgm:prSet/>
      <dgm:spPr/>
      <dgm:t>
        <a:bodyPr/>
        <a:lstStyle/>
        <a:p>
          <a:endParaRPr lang="en-US"/>
        </a:p>
      </dgm:t>
    </dgm:pt>
    <dgm:pt modelId="{B2178961-4DE8-4EC6-9EEB-DE3DB3292EEE}" type="pres">
      <dgm:prSet presAssocID="{9E2B08C2-D5CE-4860-8DBE-6218198E6D6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C04EF8-D72A-4E5C-B4F1-F19BA0F974DB}" type="pres">
      <dgm:prSet presAssocID="{9E2B08C2-D5CE-4860-8DBE-6218198E6D6B}" presName="dummyMaxCanvas" presStyleCnt="0">
        <dgm:presLayoutVars/>
      </dgm:prSet>
      <dgm:spPr/>
    </dgm:pt>
    <dgm:pt modelId="{809182C6-11F6-4A9F-9C77-D86546E2DE0F}" type="pres">
      <dgm:prSet presAssocID="{9E2B08C2-D5CE-4860-8DBE-6218198E6D6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DB299-FC71-4B0B-A844-E4C2D5BEF46D}" type="pres">
      <dgm:prSet presAssocID="{9E2B08C2-D5CE-4860-8DBE-6218198E6D6B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7941F-0FE1-47DD-9616-0A0E76FF0832}" type="pres">
      <dgm:prSet presAssocID="{9E2B08C2-D5CE-4860-8DBE-6218198E6D6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691ACA-16C3-41C9-8AA8-35DD82B2F56D}" type="pres">
      <dgm:prSet presAssocID="{9E2B08C2-D5CE-4860-8DBE-6218198E6D6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CA496-40C2-4D03-ABC5-980F67E53DE0}" type="pres">
      <dgm:prSet presAssocID="{9E2B08C2-D5CE-4860-8DBE-6218198E6D6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4902DE-D941-4704-9F84-E4E686EBF0B3}" type="presOf" srcId="{77AA5B7D-CC59-47AF-A037-5FDAA0EA9A97}" destId="{7AADB299-FC71-4B0B-A844-E4C2D5BEF46D}" srcOrd="0" destOrd="0" presId="urn:microsoft.com/office/officeart/2005/8/layout/vProcess5"/>
    <dgm:cxn modelId="{A27FCD95-1BA5-4274-876F-619D930779CB}" type="presOf" srcId="{77AA5B7D-CC59-47AF-A037-5FDAA0EA9A97}" destId="{086CA496-40C2-4D03-ABC5-980F67E53DE0}" srcOrd="1" destOrd="0" presId="urn:microsoft.com/office/officeart/2005/8/layout/vProcess5"/>
    <dgm:cxn modelId="{7F591393-3614-4BAD-92D8-5D3A67E2E2AC}" type="presOf" srcId="{1F792EF8-412C-4775-BD71-20A8F8B139AD}" destId="{3D691ACA-16C3-41C9-8AA8-35DD82B2F56D}" srcOrd="1" destOrd="0" presId="urn:microsoft.com/office/officeart/2005/8/layout/vProcess5"/>
    <dgm:cxn modelId="{1B588E44-EA02-47BC-9F1F-AEE62B945670}" srcId="{9E2B08C2-D5CE-4860-8DBE-6218198E6D6B}" destId="{77AA5B7D-CC59-47AF-A037-5FDAA0EA9A97}" srcOrd="1" destOrd="0" parTransId="{39CE729C-E1AC-462D-89DA-32B7A8D18D58}" sibTransId="{F823341E-B444-4E2C-B866-2E88FBE1614B}"/>
    <dgm:cxn modelId="{E09EC8B5-C910-4035-A7C6-78F8F26A0064}" type="presOf" srcId="{9E2B08C2-D5CE-4860-8DBE-6218198E6D6B}" destId="{B2178961-4DE8-4EC6-9EEB-DE3DB3292EEE}" srcOrd="0" destOrd="0" presId="urn:microsoft.com/office/officeart/2005/8/layout/vProcess5"/>
    <dgm:cxn modelId="{6295E969-2B7A-4FC3-8EC4-9DEE93483DE7}" srcId="{9E2B08C2-D5CE-4860-8DBE-6218198E6D6B}" destId="{1F792EF8-412C-4775-BD71-20A8F8B139AD}" srcOrd="0" destOrd="0" parTransId="{236E291F-6049-488D-8C8B-F9991186E078}" sibTransId="{487904BA-D824-4DF8-8F2F-97EFAFEC100D}"/>
    <dgm:cxn modelId="{A3D506FC-51AA-4DFA-B218-3AFFA7BE95E1}" type="presOf" srcId="{487904BA-D824-4DF8-8F2F-97EFAFEC100D}" destId="{0AE7941F-0FE1-47DD-9616-0A0E76FF0832}" srcOrd="0" destOrd="0" presId="urn:microsoft.com/office/officeart/2005/8/layout/vProcess5"/>
    <dgm:cxn modelId="{5E83F238-748A-466C-B8E3-3EB22A8A6A71}" type="presOf" srcId="{1F792EF8-412C-4775-BD71-20A8F8B139AD}" destId="{809182C6-11F6-4A9F-9C77-D86546E2DE0F}" srcOrd="0" destOrd="0" presId="urn:microsoft.com/office/officeart/2005/8/layout/vProcess5"/>
    <dgm:cxn modelId="{5FD02381-DFC5-4BFE-BBCA-C55A05F389BB}" type="presParOf" srcId="{B2178961-4DE8-4EC6-9EEB-DE3DB3292EEE}" destId="{A9C04EF8-D72A-4E5C-B4F1-F19BA0F974DB}" srcOrd="0" destOrd="0" presId="urn:microsoft.com/office/officeart/2005/8/layout/vProcess5"/>
    <dgm:cxn modelId="{C65338CA-18D2-4012-9198-26782776B2B2}" type="presParOf" srcId="{B2178961-4DE8-4EC6-9EEB-DE3DB3292EEE}" destId="{809182C6-11F6-4A9F-9C77-D86546E2DE0F}" srcOrd="1" destOrd="0" presId="urn:microsoft.com/office/officeart/2005/8/layout/vProcess5"/>
    <dgm:cxn modelId="{181C2522-214E-41A7-8E72-9182F9FBF38A}" type="presParOf" srcId="{B2178961-4DE8-4EC6-9EEB-DE3DB3292EEE}" destId="{7AADB299-FC71-4B0B-A844-E4C2D5BEF46D}" srcOrd="2" destOrd="0" presId="urn:microsoft.com/office/officeart/2005/8/layout/vProcess5"/>
    <dgm:cxn modelId="{0C261E22-B71F-4C9E-B28F-86BAC56F0312}" type="presParOf" srcId="{B2178961-4DE8-4EC6-9EEB-DE3DB3292EEE}" destId="{0AE7941F-0FE1-47DD-9616-0A0E76FF0832}" srcOrd="3" destOrd="0" presId="urn:microsoft.com/office/officeart/2005/8/layout/vProcess5"/>
    <dgm:cxn modelId="{D3499AE2-B4E4-464F-8982-A5FC1289A1BE}" type="presParOf" srcId="{B2178961-4DE8-4EC6-9EEB-DE3DB3292EEE}" destId="{3D691ACA-16C3-41C9-8AA8-35DD82B2F56D}" srcOrd="4" destOrd="0" presId="urn:microsoft.com/office/officeart/2005/8/layout/vProcess5"/>
    <dgm:cxn modelId="{C1B2DCAC-2DE6-41AB-AA74-80FE0C2DDA07}" type="presParOf" srcId="{B2178961-4DE8-4EC6-9EEB-DE3DB3292EEE}" destId="{086CA496-40C2-4D03-ABC5-980F67E53DE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182C6-11F6-4A9F-9C77-D86546E2DE0F}">
      <dsp:nvSpPr>
        <dsp:cNvPr id="0" name=""/>
        <dsp:cNvSpPr/>
      </dsp:nvSpPr>
      <dsp:spPr>
        <a:xfrm>
          <a:off x="-231151" y="0"/>
          <a:ext cx="5239445" cy="1155598"/>
        </a:xfrm>
        <a:prstGeom prst="roundRect">
          <a:avLst>
            <a:gd name="adj" fmla="val 10000"/>
          </a:avLst>
        </a:prstGeom>
        <a:solidFill>
          <a:srgbClr val="F398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Các thành phần chính của ngôi nhà.</a:t>
          </a:r>
        </a:p>
      </dsp:txBody>
      <dsp:txXfrm>
        <a:off x="-197305" y="33846"/>
        <a:ext cx="4045045" cy="1087906"/>
      </dsp:txXfrm>
    </dsp:sp>
    <dsp:sp modelId="{7AADB299-FC71-4B0B-A844-E4C2D5BEF46D}">
      <dsp:nvSpPr>
        <dsp:cNvPr id="0" name=""/>
        <dsp:cNvSpPr/>
      </dsp:nvSpPr>
      <dsp:spPr>
        <a:xfrm>
          <a:off x="231154" y="1412398"/>
          <a:ext cx="6164050" cy="115559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Tìm cách vẽ được ngôi nhà trong thời gian nhanh nhất.</a:t>
          </a:r>
        </a:p>
      </dsp:txBody>
      <dsp:txXfrm>
        <a:off x="265000" y="1446244"/>
        <a:ext cx="4124892" cy="1087906"/>
      </dsp:txXfrm>
    </dsp:sp>
    <dsp:sp modelId="{0AE7941F-0FE1-47DD-9616-0A0E76FF0832}">
      <dsp:nvSpPr>
        <dsp:cNvPr id="0" name=""/>
        <dsp:cNvSpPr/>
      </dsp:nvSpPr>
      <dsp:spPr>
        <a:xfrm>
          <a:off x="4257155" y="908428"/>
          <a:ext cx="751139" cy="75113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426161" y="908428"/>
        <a:ext cx="413127" cy="565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9FD2288-A423-DF80-E117-59A6A47ED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4E4890-48C4-B43B-ECDE-E7D6C68D1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AE7CA-3566-4A4F-BFD2-E094316A71C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39B7F7-41D5-C052-5F58-523491E429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F85038-D7BD-3202-AB8C-65BCE9F919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0B4E-8770-4B83-ADF5-231C3B96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8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16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8.png"/><Relationship Id="rId4" Type="http://schemas.openxmlformats.org/officeDocument/2006/relationships/image" Target="../media/image41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7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82AC72E-4D1C-1DE4-B80A-724DED666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8244" y="2602647"/>
            <a:ext cx="6206266" cy="463945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BE53-ECA9-418E-8714-115D2A40A3F7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464A-62BA-4315-993C-8693F59540C6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xmlns="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xmlns="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xmlns="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xmlns="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xmlns="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xmlns="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xmlns="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xmlns="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xmlns="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464A-62BA-4315-993C-8693F59540C6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xmlns="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xmlns="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xmlns="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xmlns="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xmlns="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xmlns="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xmlns="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xmlns="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xmlns="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xmlns="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BA8DE6-156D-4976-A980-145AFFEF7675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xmlns="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xmlns="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xmlns="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xmlns="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xmlns="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xmlns="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CB46-C2FC-46A1-9FDE-F3FC008C49F9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xmlns="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xmlns="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xmlns="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xmlns="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xmlns="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xmlns="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xmlns="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xmlns="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36E9B9-7E93-484B-B7FF-6AB15104A3CE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0E7B944-F1D6-26CC-BA62-13CAA1255E5D}"/>
              </a:ext>
            </a:extLst>
          </p:cNvPr>
          <p:cNvGrpSpPr/>
          <p:nvPr userDrawn="1"/>
        </p:nvGrpSpPr>
        <p:grpSpPr>
          <a:xfrm>
            <a:off x="2851823" y="1889621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xmlns="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xmlns="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xmlns="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xmlns="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CE3F7D8-7334-748A-D821-95739F10CC87}"/>
              </a:ext>
            </a:extLst>
          </p:cNvPr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xmlns="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xmlns="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xmlns="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xmlns="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008D7E4-F19C-AAA6-57DC-54A56AE14227}"/>
              </a:ext>
            </a:extLst>
          </p:cNvPr>
          <p:cNvGrpSpPr/>
          <p:nvPr userDrawn="1"/>
        </p:nvGrpSpPr>
        <p:grpSpPr>
          <a:xfrm>
            <a:off x="2818933" y="3834509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xmlns="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xmlns="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xmlns="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xmlns="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659824A-888B-1D88-2D63-64677AFD86B9}"/>
              </a:ext>
            </a:extLst>
          </p:cNvPr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xmlns="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xmlns="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xmlns="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4974D881-307D-05CE-B8A9-2D4E23910442}"/>
              </a:ext>
            </a:extLst>
          </p:cNvPr>
          <p:cNvSpPr txBox="1"/>
          <p:nvPr userDrawn="1"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D45B2D2B-1EB8-D0BB-A03F-9C44E7F74858}"/>
              </a:ext>
            </a:extLst>
          </p:cNvPr>
          <p:cNvSpPr txBox="1"/>
          <p:nvPr userDrawn="1"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6B96F1CF-6A3D-8CB5-7859-D3EDF30D1499}"/>
              </a:ext>
            </a:extLst>
          </p:cNvPr>
          <p:cNvSpPr txBox="1"/>
          <p:nvPr userDrawn="1"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xmlns="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403" y="2124484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xmlns="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403" y="3115281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xmlns="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3225" y="4066527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chuột</a:t>
            </a:r>
            <a:endParaRPr lang="en-US" dirty="0"/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xmlns="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8801" y="5045070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52E5E3-36DB-DBDA-4615-DBE6D6A90D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5" y="584269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xmlns="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xmlns="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xmlns="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xmlns="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52C7024-59D7-A5D0-213B-3487B5B0C88B}"/>
              </a:ext>
            </a:extLst>
          </p:cNvPr>
          <p:cNvGrpSpPr/>
          <p:nvPr userDrawn="1"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xmlns="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xmlns="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xmlns="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xmlns="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xmlns="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xmlns="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xmlns="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xmlns="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xmlns="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xmlns="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xmlns="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xmlns="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xmlns="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xmlns="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xmlns="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xmlns="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6F9082A-F324-F72B-C8C8-290DDD8AA6CC}"/>
              </a:ext>
            </a:extLst>
          </p:cNvPr>
          <p:cNvGrpSpPr/>
          <p:nvPr userDrawn="1"/>
        </p:nvGrpSpPr>
        <p:grpSpPr>
          <a:xfrm>
            <a:off x="4079880" y="3594926"/>
            <a:ext cx="6758344" cy="912332"/>
            <a:chOff x="4079880" y="3594926"/>
            <a:chExt cx="6758344" cy="912332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xmlns="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75720" y="1196586"/>
              <a:ext cx="809502" cy="5715506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xmlns="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39928" y="3240767"/>
              <a:ext cx="912106" cy="1620424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xmlns="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37590" y="3838428"/>
              <a:ext cx="912105" cy="425101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xmlns="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52899" y="3422134"/>
              <a:ext cx="912105" cy="1258143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xmlns="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xmlns="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xmlns="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xmlns="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xmlns="" id="{84459BC4-6BAF-AC8D-2E5C-DA0D5D08204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xmlns="" id="{880DE9DE-9B94-7A98-3C05-529173583AC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xmlns="" id="{3C90619E-F558-24C7-A650-503322FA14C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ACE5FA-A179-2B6C-DD6C-2A79E3C242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73" y="637732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A4971C-A9AF-4A4E-9B29-C9A953CFA731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xmlns="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xmlns="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xmlns="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xmlns="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xmlns="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xmlns="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xmlns="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xmlns="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xmlns="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xmlns="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xmlns="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xmlns="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xmlns="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xmlns="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xmlns="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xmlns="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xmlns="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xmlns="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xmlns="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xmlns="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xmlns="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xmlns="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xmlns="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xmlns="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xmlns="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xmlns="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xmlns="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xmlns="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xmlns="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xmlns="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xmlns="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xmlns="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xmlns="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xmlns="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xmlns="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xmlns="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xmlns="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xmlns="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xmlns="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xmlns="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xmlns="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xmlns="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xmlns="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xmlns="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xmlns="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xmlns="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xmlns="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xmlns="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xmlns="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C4F2DF-16D0-4263-BAE3-BC62C299757B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xmlns="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xmlns="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xmlns="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xmlns="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xmlns="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xmlns="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xmlns="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xmlns="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xmlns="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xmlns="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xmlns="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xmlns="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xmlns="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xmlns="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xmlns="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xmlns="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xmlns="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xmlns="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xmlns="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xmlns="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xmlns="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xmlns="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xmlns="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xmlns="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xmlns="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xmlns="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xmlns="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xmlns="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xmlns="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xmlns="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xmlns="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xmlns="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xmlns="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xmlns="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xmlns="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xmlns="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xmlns="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xmlns="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xmlns="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xmlns="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xmlns="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xmlns="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xmlns="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xmlns="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xmlns="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xmlns="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xmlns="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17D4-3FB2-478E-A785-DB654E25F94D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xmlns="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xmlns="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xmlns="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xmlns="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xmlns="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xmlns="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8FC16E-CCA3-EECD-ADFA-F37D573A6274}"/>
              </a:ext>
            </a:extLst>
          </p:cNvPr>
          <p:cNvGrpSpPr/>
          <p:nvPr userDrawn="1"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C6DE2F-78AA-C0F2-C264-1B511BF8DD50}"/>
              </a:ext>
            </a:extLst>
          </p:cNvPr>
          <p:cNvGrpSpPr/>
          <p:nvPr userDrawn="1"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D37-03AD-46D6-B8BE-8143FE02D098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00B1017-DBE1-8A25-AAB2-ADC32750C5B1}"/>
              </a:ext>
            </a:extLst>
          </p:cNvPr>
          <p:cNvGrpSpPr/>
          <p:nvPr userDrawn="1"/>
        </p:nvGrpSpPr>
        <p:grpSpPr>
          <a:xfrm>
            <a:off x="3410954" y="2925239"/>
            <a:ext cx="5150094" cy="3572709"/>
            <a:chOff x="3410954" y="2925239"/>
            <a:chExt cx="5150094" cy="3572709"/>
          </a:xfrm>
        </p:grpSpPr>
        <p:pic>
          <p:nvPicPr>
            <p:cNvPr id="6" name="Picture 5" descr="A group of kids using a computer&#10;&#10;Description automatically generated">
              <a:extLst>
                <a:ext uri="{FF2B5EF4-FFF2-40B4-BE49-F238E27FC236}">
                  <a16:creationId xmlns:a16="http://schemas.microsoft.com/office/drawing/2014/main" xmlns="" id="{87C02E4E-BF16-144C-8251-CD8C4E42F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954" y="2925239"/>
              <a:ext cx="5150094" cy="3572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blue and white logo&#10;&#10;Description automatically generated">
              <a:extLst>
                <a:ext uri="{FF2B5EF4-FFF2-40B4-BE49-F238E27FC236}">
                  <a16:creationId xmlns:a16="http://schemas.microsoft.com/office/drawing/2014/main" xmlns="" id="{3756DBCB-7A09-28E5-11B6-3010345BC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223" y="4433067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3679-38DB-48B7-B517-497B0A9E6CF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0BCB0F-8F3A-ED90-5F1E-92E831242C2B}"/>
              </a:ext>
            </a:extLst>
          </p:cNvPr>
          <p:cNvGrpSpPr/>
          <p:nvPr userDrawn="1"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xmlns="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xmlns="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84124" y="1989544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4824" y="642458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D945D9D-EAD8-72D2-C1F1-EBD610EC0230}"/>
              </a:ext>
            </a:extLst>
          </p:cNvPr>
          <p:cNvGrpSpPr/>
          <p:nvPr userDrawn="1"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B52D8D0-FA73-2AF6-8F7C-5CF743A0829D}"/>
              </a:ext>
            </a:extLst>
          </p:cNvPr>
          <p:cNvGrpSpPr/>
          <p:nvPr userDrawn="1"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xmlns="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xmlns="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3104" y="3575768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84A2C2A7-9150-C90B-5067-63D9A0CB3390}"/>
              </a:ext>
            </a:extLst>
          </p:cNvPr>
          <p:cNvGrpSpPr/>
          <p:nvPr userDrawn="1"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xmlns="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xmlns="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2084" y="5161992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8FC16E-CCA3-EECD-ADFA-F37D573A6274}"/>
              </a:ext>
            </a:extLst>
          </p:cNvPr>
          <p:cNvGrpSpPr/>
          <p:nvPr userDrawn="1"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C6DE2F-78AA-C0F2-C264-1B511BF8DD50}"/>
              </a:ext>
            </a:extLst>
          </p:cNvPr>
          <p:cNvGrpSpPr/>
          <p:nvPr userDrawn="1"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0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F354-19EE-4DB0-A546-56568F0B105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1A5748C-FDDB-1C22-F697-C528383A1411}"/>
              </a:ext>
            </a:extLst>
          </p:cNvPr>
          <p:cNvGrpSpPr/>
          <p:nvPr userDrawn="1"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xmlns="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B02A-3B2C-4550-8801-C2A3D2B21EE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F3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A845-CD6B-4EDD-9A03-DD67377C60A3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AC4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9B58-5A2C-4082-A40A-AFFD865673A4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xmlns="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xmlns="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C18B-64F0-4448-8954-B620A018AA82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xmlns="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9189" y="790503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xmlns="" id="{F2F050D8-D743-6D8B-372E-EBA0004FF7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018" y="2627238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53B9AEC4-586F-6638-8495-187E31C527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2546" y="2627237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19482C45-71B0-E06C-A204-7A909DB31F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92074" y="2627236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40E7622-895B-C9E4-98B3-12ACE29CCE81}"/>
              </a:ext>
            </a:extLst>
          </p:cNvPr>
          <p:cNvGrpSpPr/>
          <p:nvPr userDrawn="1"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41E15D2-9514-F11C-6CD1-2185C4DC1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</p:spPr>
        </p:pic>
        <p:sp>
          <p:nvSpPr>
            <p:cNvPr id="23" name="Rectangle 139">
              <a:extLst>
                <a:ext uri="{FF2B5EF4-FFF2-40B4-BE49-F238E27FC236}">
                  <a16:creationId xmlns:a16="http://schemas.microsoft.com/office/drawing/2014/main" xmlns="" id="{E325708D-DB9F-B855-05F6-4DD031D89580}"/>
                </a:ext>
              </a:extLst>
            </p:cNvPr>
            <p:cNvSpPr/>
            <p:nvPr userDrawn="1"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FFC2D3C-1B00-23C2-D982-4200E59A96A6}"/>
                </a:ext>
              </a:extLst>
            </p:cNvPr>
            <p:cNvSpPr txBox="1"/>
            <p:nvPr userDrawn="1"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B162A3E-D934-B269-864C-F4122C84649C}"/>
              </a:ext>
            </a:extLst>
          </p:cNvPr>
          <p:cNvGrpSpPr/>
          <p:nvPr userDrawn="1"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6099E16-47B5-CD46-4EF1-EF742278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</p:spPr>
        </p:pic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xmlns="" id="{88500171-555B-E953-BB9F-D6EF9CC18C82}"/>
                </a:ext>
              </a:extLst>
            </p:cNvPr>
            <p:cNvSpPr/>
            <p:nvPr userDrawn="1"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2200E72-A430-6574-1030-8CD46EABCDED}"/>
                </a:ext>
              </a:extLst>
            </p:cNvPr>
            <p:cNvSpPr txBox="1"/>
            <p:nvPr userDrawn="1"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2EAF879-0B15-D43F-2CE4-A8CFEA3E121E}"/>
              </a:ext>
            </a:extLst>
          </p:cNvPr>
          <p:cNvGrpSpPr/>
          <p:nvPr userDrawn="1"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F98EC9E-0734-2DB6-067A-3754F959A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</p:spPr>
        </p:pic>
        <p:sp>
          <p:nvSpPr>
            <p:cNvPr id="16" name="Rectangle 139">
              <a:extLst>
                <a:ext uri="{FF2B5EF4-FFF2-40B4-BE49-F238E27FC236}">
                  <a16:creationId xmlns:a16="http://schemas.microsoft.com/office/drawing/2014/main" xmlns="" id="{E0427A03-C4E4-A482-F89C-C4EA545A4C77}"/>
                </a:ext>
              </a:extLst>
            </p:cNvPr>
            <p:cNvSpPr/>
            <p:nvPr userDrawn="1"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CFC36B3-E07C-4B9C-4D62-EF1D59E472AA}"/>
                </a:ext>
              </a:extLst>
            </p:cNvPr>
            <p:cNvSpPr txBox="1"/>
            <p:nvPr userDrawn="1"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8250D1E-C8A0-6E57-5A80-F9F64C2619A0}"/>
              </a:ext>
            </a:extLst>
          </p:cNvPr>
          <p:cNvSpPr/>
          <p:nvPr userDrawn="1"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0846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03CBE-D97F-4C8D-9569-627F96E3E30E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55013" y="34418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34418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55013" y="43240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43240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5013" y="5206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5206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1068978" y="3225800"/>
            <a:ext cx="9771017" cy="279493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3A2-F5E0-40E2-A8EF-94EE4B22A1AB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4658" y="784527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xmlns="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69049" y="1747321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xmlns="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1" y="1763776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43549" y="2776783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xmlns="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07" y="2701118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2EF449C-3681-7B31-9754-F9038B927D6F}"/>
              </a:ext>
            </a:extLst>
          </p:cNvPr>
          <p:cNvSpPr/>
          <p:nvPr userDrawn="1"/>
        </p:nvSpPr>
        <p:spPr>
          <a:xfrm>
            <a:off x="1447801" y="556022"/>
            <a:ext cx="10530840" cy="41995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38600" y="501083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xmlns="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" y="4239749"/>
            <a:ext cx="713196" cy="944984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AFEA0AE0-87FD-C991-7662-35B9582181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69049" y="3712555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F1D30A54-FC71-B260-B714-22070217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07" y="3636890"/>
            <a:ext cx="528984" cy="7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E3DA-898D-4EFF-9458-F99F77334E5C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xmlns="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xmlns="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xmlns="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EDE0-B4EF-4369-959D-808DE81AF84F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xmlns="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xmlns="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xmlns="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xmlns="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xmlns="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xmlns="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xmlns="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xmlns="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xmlns="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xmlns="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xmlns="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xmlns="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xmlns="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xmlns="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xmlns="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xmlns="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xmlns="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xmlns="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xmlns="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xmlns="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522C-FF56-4B5B-A947-383851FB2EA5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xmlns="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xmlns="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xmlns="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FB01-1C48-4AA7-A207-D99A9A2E7D10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xmlns="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xmlns="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70B3-4BB0-4601-8711-47E78DCF207A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xmlns="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408-5DDA-4173-8737-134AD93819CE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xmlns="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00" y="1546293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C509-03C5-463E-BA5A-0BF9D0090904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group of kids using a computer&#10;&#10;Description automatically generated">
            <a:extLst>
              <a:ext uri="{FF2B5EF4-FFF2-40B4-BE49-F238E27FC236}">
                <a16:creationId xmlns:a16="http://schemas.microsoft.com/office/drawing/2014/main" xmlns="" id="{A46F2EAD-B568-E835-1581-0819B06F6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45" y="2330624"/>
            <a:ext cx="3791367" cy="3181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1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F927-6378-47D8-9FC4-188007B8F810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xmlns="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xmlns="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xmlns="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225802"/>
            <a:ext cx="4607560" cy="39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xmlns="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xmlns="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xmlns="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8" y="2019774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608C-FD5C-4570-8127-1F84D63DCEAC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xmlns="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xmlns="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 descr="A cartoon of a child and child holding a white board&#10;&#10;Description automatically generated">
            <a:extLst>
              <a:ext uri="{FF2B5EF4-FFF2-40B4-BE49-F238E27FC236}">
                <a16:creationId xmlns:a16="http://schemas.microsoft.com/office/drawing/2014/main" xmlns="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36" y="15938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8DCF-DF17-4D36-9627-6CDB4809A8E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xmlns="" id="{33F6ADD5-796E-8447-BD1D-C8845A0D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3FDBF-36EF-4296-BFB6-592F92015E34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BD1086-F2AE-E47D-6065-A58765EE2FEB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14DA-A063-46EB-BAF6-22A77846EABD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8501-AAF4-4EF0-A0C2-CFD581CD10AA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xmlns="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xmlns="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xmlns="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BACFE-699E-4202-8BA7-CBDB24FAA74E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xmlns="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4374877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BBBB-076B-4AB7-A507-8D37B0773E97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xmlns="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3014395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3AF6-880B-44D1-86AE-7B55420C37B3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DB6FC2-4DE4-FE99-42A4-7B1B043733F3}"/>
              </a:ext>
            </a:extLst>
          </p:cNvPr>
          <p:cNvSpPr/>
          <p:nvPr userDrawn="1"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3B785A-BFCD-C544-F074-CB4D7BE52CB7}"/>
              </a:ext>
            </a:extLst>
          </p:cNvPr>
          <p:cNvSpPr txBox="1"/>
          <p:nvPr userDrawn="1"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161" y="926675"/>
            <a:ext cx="4521639" cy="4656324"/>
          </a:xfr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5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B62C49-F925-F043-BE64-7671DD06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AA2-2F0A-4253-BDA9-B9A55D7F0C4A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A0619-FF68-289C-961B-FE0ACA51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064BF-B492-14DF-FD20-79F6A6C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B276EB-F109-C7A3-0D13-204E59D6468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2A1D63-4080-9926-E1AC-299EE6446082}"/>
              </a:ext>
            </a:extLst>
          </p:cNvPr>
          <p:cNvSpPr txBox="1"/>
          <p:nvPr userDrawn="1"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B682055-5137-62F0-9148-327B4DD2D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051" y="1100838"/>
            <a:ext cx="4521639" cy="4656324"/>
          </a:xfr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1C028821-31C6-4F96-BE70-A378B2C5B8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732" y="331312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D9A9666A-7973-A5D2-77A0-AF99C032C6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738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150-E6A6-485D-B778-687562CFE081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576DF58D-ECD6-EC14-EECD-B4843694C319}"/>
              </a:ext>
            </a:extLst>
          </p:cNvPr>
          <p:cNvSpPr/>
          <p:nvPr userDrawn="1"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34" y="697291"/>
            <a:ext cx="4332131" cy="173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B56D82-8F20-7208-DB1B-1AE8C44C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92E1-3506-4120-8F93-F10F22C43DD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C80EF-A517-3A5B-C272-3919AE9A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CF688C-B6FB-A299-E595-E254F0D3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1B18CEAD-9F49-55D7-51BE-0F1C21CD3218}"/>
              </a:ext>
            </a:extLst>
          </p:cNvPr>
          <p:cNvSpPr/>
          <p:nvPr userDrawn="1"/>
        </p:nvSpPr>
        <p:spPr>
          <a:xfrm>
            <a:off x="6799385" y="532051"/>
            <a:ext cx="4554415" cy="3945255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lose up of a letter&#10;&#10;Description automatically generated">
            <a:extLst>
              <a:ext uri="{FF2B5EF4-FFF2-40B4-BE49-F238E27FC236}">
                <a16:creationId xmlns:a16="http://schemas.microsoft.com/office/drawing/2014/main" xmlns="" id="{058FA637-DED0-1643-4EE8-A8D10B9C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" y="708899"/>
            <a:ext cx="5694628" cy="23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0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5533-880F-4715-A2E1-1CFA993D4707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5FFC6F-1736-8AEF-8F5F-9BD6432D6261}"/>
              </a:ext>
            </a:extLst>
          </p:cNvPr>
          <p:cNvSpPr/>
          <p:nvPr userDrawn="1"/>
        </p:nvSpPr>
        <p:spPr>
          <a:xfrm>
            <a:off x="420189" y="907868"/>
            <a:ext cx="7446553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xmlns="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7" y="1181100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D6EE-3686-4D25-977C-C3B74AA80BA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FEEA-DA69-46E0-86C7-500C5EFD6ACB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DB2F039-F8D6-9BED-30E2-12518A39F228}"/>
              </a:ext>
            </a:extLst>
          </p:cNvPr>
          <p:cNvSpPr/>
          <p:nvPr userDrawn="1"/>
        </p:nvSpPr>
        <p:spPr>
          <a:xfrm>
            <a:off x="-236766" y="0"/>
            <a:ext cx="7636332" cy="7106064"/>
          </a:xfrm>
          <a:custGeom>
            <a:avLst/>
            <a:gdLst/>
            <a:ahLst/>
            <a:cxnLst/>
            <a:rect l="l" t="t" r="r" b="b"/>
            <a:pathLst>
              <a:path w="7627178" h="7627178">
                <a:moveTo>
                  <a:pt x="0" y="0"/>
                </a:moveTo>
                <a:lnTo>
                  <a:pt x="7627177" y="0"/>
                </a:lnTo>
                <a:lnTo>
                  <a:pt x="7627177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BBB7-DFD4-4F56-B320-FBA27F4C3396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 descr="A cartoon of a child and child holding a tablet and pencil&#10;&#10;Description automatically generated">
            <a:extLst>
              <a:ext uri="{FF2B5EF4-FFF2-40B4-BE49-F238E27FC236}">
                <a16:creationId xmlns:a16="http://schemas.microsoft.com/office/drawing/2014/main" xmlns="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66" y="1097245"/>
            <a:ext cx="5220965" cy="5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4361-C3AC-43FC-BFD9-C0F6C4963408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4327" y="1985912"/>
            <a:ext cx="6206266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AF2B-C74A-406B-8435-89677A051C0E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225A-DE6F-48BD-ABC5-9E08AB44D18F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5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9C75-217F-4C04-BC78-74992AED59A4}" type="datetime1">
              <a:rPr lang="vi-VN" smtClean="0"/>
              <a:t>11/09/2024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6485-577B-4976-8254-0E8A212DE635}" type="datetime1">
              <a:rPr lang="vi-VN" smtClean="0"/>
              <a:t>11/09/2024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6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1FB5-6595-43B9-9609-05C48159883E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46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6D263-6B2E-4C15-B2A2-F05F2E9A8785}" type="datetime1">
              <a:rPr lang="vi-VN" smtClean="0"/>
              <a:t>11/09/2024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6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5A53-E782-4F65-9FE2-31E24EA33D60}" type="datetime1">
              <a:rPr lang="vi-VN" smtClean="0"/>
              <a:t>11/09/2024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21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608A2-09C6-69F0-A40D-FD93F958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DC7165-1CC6-F777-1E52-42A6D99A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6B5401-267F-5CBC-DBBE-A64480EA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2AAE-2245-4BB3-A730-A64CD3F5604B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DCB50-BA5C-5490-11E9-8E29175E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310D9-462B-9214-86E1-0ECCA02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33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67D47D-EC52-C103-F9A6-97DC0B7C4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39C606-1570-5352-5798-54452DC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15E18-3446-161B-F708-91D3A3CB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881F6-5E83-40C4-A65B-A355367E3217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C32263-6387-68B0-6CF0-F0AD230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89B322-4392-001D-2DF1-53DBEC5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A0C-A228-4AB1-BF99-BBE470229CD5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1AA1-78A9-4300-B050-5A85BAB6C36E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 descr="A group of children sitting on a bench with a computer&#10;&#10;Description automatically generated">
            <a:extLst>
              <a:ext uri="{FF2B5EF4-FFF2-40B4-BE49-F238E27FC236}">
                <a16:creationId xmlns:a16="http://schemas.microsoft.com/office/drawing/2014/main" xmlns="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25" y="1776412"/>
            <a:ext cx="5385183" cy="476250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0DBB06-EC8E-B647-1ED3-257642D4B3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987583-662C-92F6-5B61-DAE5F421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B694-90EE-4E53-902C-4C11191C8A56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DC9A64-AD02-A5F6-C6AA-B7212B8A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5EF5-E919-B875-0685-808A92D5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7213-870D-4124-9841-AE39C3994F4D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9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C7FD3-695C-748F-CDF6-98EBE2E1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7F293-25E0-560B-2D1F-26882D2B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C2267-C13A-4EED-B170-6D222B6D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BAAB-9B64-4FD3-9DC2-0EC5E74E2E6E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F84EE1-F08F-E970-0F20-DDA8208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425D8F-7418-8506-AA65-9259282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6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B8F1ED-2D7A-5A3A-5171-7561E5BD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80B26A-EB51-3C5A-7886-CBCA444E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80F40-9F8F-2271-B9A4-B309692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9DE-B98C-4748-A17E-EADAC5BB29AD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CABB1-2EE5-DBB0-F355-C48C713C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D15877-7659-3437-AE1B-18E5E4F4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234C1-ADE6-3F74-0A5F-9E2CAD2D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02A7E9-1209-D457-1529-9A26B3E0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AE6E6-166F-FCAF-A3E8-9C748C27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20E261-09E9-CF58-D482-33C28E9D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E0F6-138D-4AA2-96F3-71F0AA5C8849}" type="datetime1">
              <a:rPr lang="vi-VN" smtClean="0"/>
              <a:t>11/09/2024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42B4E6-A971-76A1-3851-CAA521A4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56E841-26F9-51CB-7345-431B2E98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4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EEFEA-0738-0780-87B3-69C4598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A28092-5B35-EF7D-0355-482CC8C5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46D2B2-A7CC-BA6B-2651-D2F3C1E7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97E990-97F8-13C4-DB62-93F1EC90F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0868AA-81AB-9EE7-43BD-73B711E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0DA497-A52A-F59E-9A9F-85D0280B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0F28-733C-4602-AB63-3C1E49B092FE}" type="datetime1">
              <a:rPr lang="vi-VN" smtClean="0"/>
              <a:t>11/09/2024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F68FD3-F2E0-C8E6-3CF3-9EB35B61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8F1C27D-F725-51E5-5657-5186B04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7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E0B1A-44A3-2FB1-EBA9-53AF6C1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4B3813-3074-A8C3-747B-D3A74514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1D09-748B-4676-909A-7373E26069E7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FC0D35-B241-63FE-8C61-F2282DD5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BCE9E5-ACDF-3476-96CE-1A3E6F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29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2095C6-B87F-1AC2-C969-A9868A0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951D-1580-49C4-9019-6A86C2161DF6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FFC7CE-2B06-1896-972B-0F44634A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1733AA-7B89-FF64-02B3-C5E9EBE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93B64-738E-A6EC-AA13-759C47CF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BB446B-A1C2-86E8-20A4-483072D3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1A234-E5C3-FF27-D29A-50A6EBF73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8DF26-E02C-1348-BD35-77DD7FD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0BC-AA26-4A5A-AF22-547410D7EA1C}" type="datetime1">
              <a:rPr lang="vi-VN" smtClean="0"/>
              <a:t>11/09/2024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B7DF1E-B363-AE9E-4883-70336886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7E175-1D8F-51A9-9B88-858A7E81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0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C7691-7E14-09C2-78DB-FCAD20FA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1C6C95-03C4-957B-F771-16AAE14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EEC7DE-3800-3A1F-807C-7DD055B5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DA63E0-C245-7D68-FBB7-2837DBA8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DB1A-7978-414D-BA1F-443766B9761D}" type="datetime1">
              <a:rPr lang="vi-VN" smtClean="0"/>
              <a:t>11/09/2024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02654B-0E68-7454-248E-03CEE79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06AC8E-A485-4EBB-9DC1-EBEA39C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xmlns="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B177-DB72-4232-9773-DEFE6DD63DE9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xmlns="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xmlns="" id="{8159C7F1-2E3C-AB50-9BD6-B0D855B61ADC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xmlns="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50DC8-58FE-17E2-7446-640ED392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BE8446-B135-7ED8-3E09-4F70C57DF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BF855-7ECF-D1CC-6EB2-B14905BF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0995-9D0F-4F00-AE2E-36D75F8F0B17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058B4-9152-9F41-4FE7-9EF6CC6C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109C1-2D27-0F28-7C56-EA201B51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0F8D1A-3FEA-BC90-9147-E683A1083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4CDE97-6808-7A52-6572-30D395A8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D31762-2468-60A5-E4AA-DD50AA9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7F57-84F3-45D1-B655-0F7D28080A7A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05A71-CB95-C4A1-7998-57F90BF0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AC1F1-E78F-89E2-7C99-201AD8B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xmlns="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2032-194C-46F4-9A0C-DC15B0142EFE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xmlns="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8993701" y="3841279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6" y="1857764"/>
            <a:ext cx="5521911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8776" y="4173357"/>
            <a:ext cx="5160821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3457-7120-40D9-B2B0-402E8FDF2387}" type="datetime1">
              <a:rPr lang="vi-VN" smtClean="0"/>
              <a:t>11/09/2024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AA773363-5424-DB1E-F20E-98EFABB019F8}"/>
              </a:ext>
            </a:extLst>
          </p:cNvPr>
          <p:cNvSpPr/>
          <p:nvPr userDrawn="1"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xmlns="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xmlns="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49043-51DA-43C4-8A5A-BD3AA12045E4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xmlns="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703" r:id="rId7"/>
    <p:sldLayoutId id="2147483815" r:id="rId8"/>
    <p:sldLayoutId id="2147483667" r:id="rId9"/>
    <p:sldLayoutId id="2147483660" r:id="rId10"/>
    <p:sldLayoutId id="2147483823" r:id="rId11"/>
    <p:sldLayoutId id="2147483804" r:id="rId12"/>
    <p:sldLayoutId id="2147483664" r:id="rId13"/>
    <p:sldLayoutId id="2147483712" r:id="rId14"/>
    <p:sldLayoutId id="2147483803" r:id="rId15"/>
    <p:sldLayoutId id="2147483822" r:id="rId16"/>
    <p:sldLayoutId id="2147483801" r:id="rId17"/>
    <p:sldLayoutId id="2147483802" r:id="rId18"/>
    <p:sldLayoutId id="2147483666" r:id="rId19"/>
    <p:sldLayoutId id="2147483819" r:id="rId20"/>
    <p:sldLayoutId id="2147483668" r:id="rId21"/>
    <p:sldLayoutId id="2147483673" r:id="rId22"/>
    <p:sldLayoutId id="2147483821" r:id="rId23"/>
    <p:sldLayoutId id="2147483676" r:id="rId24"/>
    <p:sldLayoutId id="2147483818" r:id="rId25"/>
    <p:sldLayoutId id="2147483790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77" r:id="rId32"/>
    <p:sldLayoutId id="2147483820" r:id="rId33"/>
    <p:sldLayoutId id="2147483709" r:id="rId34"/>
    <p:sldLayoutId id="2147483791" r:id="rId35"/>
    <p:sldLayoutId id="2147483792" r:id="rId36"/>
    <p:sldLayoutId id="2147483794" r:id="rId37"/>
    <p:sldLayoutId id="2147483663" r:id="rId38"/>
    <p:sldLayoutId id="2147483796" r:id="rId39"/>
    <p:sldLayoutId id="2147483816" r:id="rId40"/>
    <p:sldLayoutId id="2147483817" r:id="rId41"/>
    <p:sldLayoutId id="2147483795" r:id="rId42"/>
    <p:sldLayoutId id="2147483797" r:id="rId43"/>
    <p:sldLayoutId id="2147483806" r:id="rId44"/>
    <p:sldLayoutId id="2147483807" r:id="rId45"/>
    <p:sldLayoutId id="2147483808" r:id="rId46"/>
    <p:sldLayoutId id="2147483809" r:id="rId47"/>
    <p:sldLayoutId id="2147483671" r:id="rId48"/>
    <p:sldLayoutId id="2147483696" r:id="rId49"/>
    <p:sldLayoutId id="2147483650" r:id="rId50"/>
    <p:sldLayoutId id="2147483651" r:id="rId51"/>
    <p:sldLayoutId id="2147483652" r:id="rId52"/>
    <p:sldLayoutId id="2147483653" r:id="rId53"/>
    <p:sldLayoutId id="2147483654" r:id="rId54"/>
    <p:sldLayoutId id="2147483656" r:id="rId55"/>
    <p:sldLayoutId id="2147483657" r:id="rId56"/>
    <p:sldLayoutId id="2147483658" r:id="rId57"/>
    <p:sldLayoutId id="2147483659" r:id="rId58"/>
    <p:sldLayoutId id="2147483811" r:id="rId59"/>
    <p:sldLayoutId id="2147483813" r:id="rId60"/>
    <p:sldLayoutId id="2147483814" r:id="rId6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D6130B-9711-1CB2-1E9C-24E551A8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C6C19-B3D1-38DA-94BA-B0807004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04C63D-3E45-139D-DD49-5E46062B4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45C47-7C02-41BB-A345-135FD58E44D8}" type="datetime1">
              <a:rPr lang="vi-VN" smtClean="0"/>
              <a:t>11/09/2024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BEA79-3B54-8433-4888-47B21A01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B30207-2DEE-8E41-6B94-A17C4CD2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Bài</a:t>
            </a:r>
            <a:r>
              <a:rPr lang="en-US"/>
              <a:t>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Em vẽ ngôi nhà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8FF580-0EE2-0F2A-2A1C-10EBB400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CFFA-C348-458F-AF42-E87706E73116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20D066-83D8-24FC-1597-D615879F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28DEAA-7ED6-B86E-05DC-FE404C1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F9215DE-9884-20E7-D6A2-C87EE8F20265}"/>
              </a:ext>
            </a:extLst>
          </p:cNvPr>
          <p:cNvGrpSpPr/>
          <p:nvPr/>
        </p:nvGrpSpPr>
        <p:grpSpPr>
          <a:xfrm>
            <a:off x="0" y="586367"/>
            <a:ext cx="6749532" cy="1002535"/>
            <a:chOff x="1484008" y="564710"/>
            <a:chExt cx="6283691" cy="1002535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0D474C6B-6565-A74E-CBA5-0A3E7651A7A3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87B21A1E-1F25-26E9-A843-121C7A05A577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xmlns="" id="{967CFA4B-9968-8C59-4AB4-BF17D2DA3427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xmlns="" id="{74425F70-31D5-B440-4403-62ABB25D8A15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xmlns="" id="{413B205E-C736-718B-8244-C3A3F860DD1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8048-BEDE-476E-A51B-F5B418065DED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094" y="482563"/>
            <a:ext cx="6597438" cy="1058709"/>
          </a:xfrm>
        </p:spPr>
        <p:txBody>
          <a:bodyPr/>
          <a:lstStyle/>
          <a:p>
            <a:r>
              <a:rPr lang="en-US" sz="3200" b="1"/>
              <a:t>1. Kích hoạt phần mềm Paint</a:t>
            </a:r>
            <a:endParaRPr lang="vi-VN" sz="32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808B807-366F-547B-4938-40321192BC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97252" y="1922091"/>
            <a:ext cx="6697970" cy="3414375"/>
          </a:xfrm>
          <a:ln>
            <a:noFill/>
          </a:ln>
        </p:spPr>
        <p:txBody>
          <a:bodyPr/>
          <a:lstStyle/>
          <a:p>
            <a:pPr marL="457200" indent="-457200" algn="just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kern="100" dirty="0"/>
              <a:t>Nhắc lại thao tác kích hoạt phần mềm Basic Mouse </a:t>
            </a:r>
            <a:r>
              <a:rPr lang="en-US" sz="2800" kern="100" dirty="0" smtClean="0"/>
              <a:t>Skills.</a:t>
            </a:r>
            <a:endParaRPr lang="en-US" sz="2800" kern="100" dirty="0"/>
          </a:p>
          <a:p>
            <a:pPr marL="457200" indent="-457200" algn="just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kern="100" dirty="0">
                <a:effectLst/>
                <a:ea typeface="Aptos" panose="020B0004020202020204" pitchFamily="34" charset="0"/>
              </a:rPr>
              <a:t>Kích hoạt phần mềm Paint. </a:t>
            </a:r>
          </a:p>
        </p:txBody>
      </p:sp>
    </p:spTree>
    <p:extLst>
      <p:ext uri="{BB962C8B-B14F-4D97-AF65-F5344CB8AC3E}">
        <p14:creationId xmlns:p14="http://schemas.microsoft.com/office/powerpoint/2010/main" val="1657564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0FBA154-C100-5B83-2490-4065AAF9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EF38D4-CF1B-A345-19D2-87C4C270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0EF047-D56C-6760-626B-2BB3149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850FC1-D1CA-48B3-05DF-D7E94AD13798}"/>
              </a:ext>
            </a:extLst>
          </p:cNvPr>
          <p:cNvGrpSpPr/>
          <p:nvPr/>
        </p:nvGrpSpPr>
        <p:grpSpPr>
          <a:xfrm>
            <a:off x="0" y="586367"/>
            <a:ext cx="6749532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6B502C98-64B9-EAD5-4A44-C17C32FB2809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489D9FD0-B216-5C2F-4BE1-39741D726D3D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27AE3376-526A-7E5D-498D-32790206BEAA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xmlns="" id="{81EDC737-6DAE-C047-1DFE-A2425CAB84AD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C0D7563B-8756-E0AD-443F-DBF03B003AE1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408BB3C2-AF19-AF2F-200B-23B94576EA36}"/>
              </a:ext>
            </a:extLst>
          </p:cNvPr>
          <p:cNvSpPr txBox="1">
            <a:spLocks/>
          </p:cNvSpPr>
          <p:nvPr/>
        </p:nvSpPr>
        <p:spPr>
          <a:xfrm>
            <a:off x="588598" y="769454"/>
            <a:ext cx="6597438" cy="1058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1848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Kích hoạt phần mềm Paint</a:t>
            </a:r>
            <a:endParaRPr lang="vi-VN" sz="3200" b="1">
              <a:solidFill>
                <a:srgbClr val="1848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23F9C1C-1DA5-E8A5-69B8-87BA752F00E0}"/>
              </a:ext>
            </a:extLst>
          </p:cNvPr>
          <p:cNvGrpSpPr/>
          <p:nvPr/>
        </p:nvGrpSpPr>
        <p:grpSpPr>
          <a:xfrm>
            <a:off x="306739" y="1617092"/>
            <a:ext cx="11617406" cy="984241"/>
            <a:chOff x="838199" y="1825613"/>
            <a:chExt cx="10953467" cy="9246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5592D3B-8126-1EF2-714D-01DE39680C51}"/>
                </a:ext>
              </a:extLst>
            </p:cNvPr>
            <p:cNvSpPr txBox="1"/>
            <p:nvPr/>
          </p:nvSpPr>
          <p:spPr>
            <a:xfrm>
              <a:off x="838199" y="1853922"/>
              <a:ext cx="10953467" cy="89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</a:t>
              </a:r>
              <a:r>
                <a:rPr lang="en-US" sz="2800" dirty="0"/>
                <a:t>Nháy đúp chuột vào biểu </a:t>
              </a:r>
              <a:r>
                <a:rPr lang="en-US" sz="2800" smtClean="0"/>
                <a:t>tượng  </a:t>
              </a:r>
              <a:r>
                <a:rPr lang="en-US" sz="2800" smtClean="0"/>
                <a:t>    </a:t>
              </a:r>
              <a:r>
                <a:rPr lang="en-US" sz="2800" dirty="0" smtClean="0"/>
                <a:t>.       </a:t>
              </a:r>
            </a:p>
            <a:p>
              <a:r>
                <a:rPr lang="en-US" sz="2800" dirty="0" smtClean="0"/>
                <a:t> </a:t>
              </a:r>
              <a:r>
                <a:rPr lang="en-US" sz="2800" dirty="0"/>
                <a:t>Cửa sổ xuất hiện như hình dưới đây.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DC0D61D-CF8B-7055-BAF6-EEF1D8F0E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8734" y="1825613"/>
              <a:ext cx="526199" cy="501533"/>
            </a:xfrm>
            <a:prstGeom prst="rect">
              <a:avLst/>
            </a:prstGeom>
          </p:spPr>
        </p:pic>
      </p:grpSp>
      <p:pic>
        <p:nvPicPr>
          <p:cNvPr id="19" name="Picture 18"/>
          <p:cNvPicPr/>
          <p:nvPr/>
        </p:nvPicPr>
        <p:blipFill>
          <a:blip r:embed="rId3"/>
          <a:stretch>
            <a:fillRect/>
          </a:stretch>
        </p:blipFill>
        <p:spPr>
          <a:xfrm>
            <a:off x="3125612" y="2662831"/>
            <a:ext cx="5796716" cy="34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8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4F94213-44F8-968E-EA73-8BD21DA261E2}"/>
              </a:ext>
            </a:extLst>
          </p:cNvPr>
          <p:cNvGrpSpPr/>
          <p:nvPr/>
        </p:nvGrpSpPr>
        <p:grpSpPr>
          <a:xfrm>
            <a:off x="1" y="583765"/>
            <a:ext cx="5587999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4831" y="774164"/>
            <a:ext cx="4137242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18488A"/>
                </a:solidFill>
              </a:rPr>
              <a:t>2. Vẽ ngôi nhà</a:t>
            </a:r>
            <a:endParaRPr lang="vi-VN" sz="3200" b="1" dirty="0">
              <a:solidFill>
                <a:srgbClr val="18488A"/>
              </a:solidFill>
            </a:endParaRPr>
          </a:p>
        </p:txBody>
      </p:sp>
      <p:graphicFrame>
        <p:nvGraphicFramePr>
          <p:cNvPr id="23" name="Text Placeholder 6">
            <a:extLst>
              <a:ext uri="{FF2B5EF4-FFF2-40B4-BE49-F238E27FC236}">
                <a16:creationId xmlns:a16="http://schemas.microsoft.com/office/drawing/2014/main" xmlns="" id="{77CE147E-6BF1-6052-B8FB-3F56C87AE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559471"/>
              </p:ext>
            </p:extLst>
          </p:nvPr>
        </p:nvGraphicFramePr>
        <p:xfrm>
          <a:off x="309317" y="3032126"/>
          <a:ext cx="6164054" cy="256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519261-E674-5151-CA1A-BE5EDC6718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89" b="4996"/>
          <a:stretch/>
        </p:blipFill>
        <p:spPr bwMode="auto">
          <a:xfrm>
            <a:off x="7596687" y="2844192"/>
            <a:ext cx="3640999" cy="275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0D407EEC-DE8A-BA47-6186-80C4BF9086C0}"/>
              </a:ext>
            </a:extLst>
          </p:cNvPr>
          <p:cNvSpPr txBox="1">
            <a:spLocks/>
          </p:cNvSpPr>
          <p:nvPr/>
        </p:nvSpPr>
        <p:spPr>
          <a:xfrm>
            <a:off x="380680" y="1908655"/>
            <a:ext cx="11122775" cy="1058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>
                <a:solidFill>
                  <a:srgbClr val="18488A"/>
                </a:solidFill>
              </a:rPr>
              <a:t>Em hãy quan sát hình ngôi nhà và cho biết:</a:t>
            </a:r>
            <a:endParaRPr lang="vi-VN" b="1" i="1">
              <a:solidFill>
                <a:srgbClr val="184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92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4F94213-44F8-968E-EA73-8BD21DA261E2}"/>
              </a:ext>
            </a:extLst>
          </p:cNvPr>
          <p:cNvGrpSpPr/>
          <p:nvPr/>
        </p:nvGrpSpPr>
        <p:grpSpPr>
          <a:xfrm>
            <a:off x="7" y="516000"/>
            <a:ext cx="3581394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48258" y="393724"/>
            <a:ext cx="6191021" cy="1058709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18488A"/>
                </a:solidFill>
              </a:rPr>
              <a:t>2. Vẽ ngôi nhà</a:t>
            </a:r>
            <a:endParaRPr lang="vi-VN" sz="3200" b="1">
              <a:solidFill>
                <a:srgbClr val="18488A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98A49D5-71CA-16FF-C790-2FA6FB7EB2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42763" y="1721812"/>
            <a:ext cx="6411037" cy="3840788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b="1" i="1"/>
              <a:t>Các bước vẽ ngôi nhà: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Vẽ mái nhà.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Vẽ bức tường.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Vẽ cửa ra vào.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Vẽ cửa sổ.</a:t>
            </a:r>
          </a:p>
        </p:txBody>
      </p:sp>
    </p:spTree>
    <p:extLst>
      <p:ext uri="{BB962C8B-B14F-4D97-AF65-F5344CB8AC3E}">
        <p14:creationId xmlns:p14="http://schemas.microsoft.com/office/powerpoint/2010/main" val="1568918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4F94213-44F8-968E-EA73-8BD21DA261E2}"/>
              </a:ext>
            </a:extLst>
          </p:cNvPr>
          <p:cNvGrpSpPr/>
          <p:nvPr/>
        </p:nvGrpSpPr>
        <p:grpSpPr>
          <a:xfrm>
            <a:off x="7" y="516000"/>
            <a:ext cx="3581394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616" y="699187"/>
            <a:ext cx="4605845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18488A"/>
                </a:solidFill>
              </a:rPr>
              <a:t>2. Vẽ ngôi nhà</a:t>
            </a:r>
            <a:endParaRPr lang="vi-VN" sz="3200" b="1" dirty="0">
              <a:solidFill>
                <a:srgbClr val="18488A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0964" y="1518535"/>
            <a:ext cx="7602911" cy="43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85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4F94213-44F8-968E-EA73-8BD21DA261E2}"/>
              </a:ext>
            </a:extLst>
          </p:cNvPr>
          <p:cNvGrpSpPr/>
          <p:nvPr/>
        </p:nvGrpSpPr>
        <p:grpSpPr>
          <a:xfrm>
            <a:off x="6" y="516000"/>
            <a:ext cx="4405739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616" y="699187"/>
            <a:ext cx="4621747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18488A"/>
                </a:solidFill>
              </a:rPr>
              <a:t>2. Vẽ ngôi nhà</a:t>
            </a:r>
            <a:endParaRPr lang="vi-VN" sz="3200" b="1" dirty="0">
              <a:solidFill>
                <a:srgbClr val="18488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104450-468A-CF81-57D1-0AB9F86F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99" y="1448512"/>
            <a:ext cx="8002737" cy="46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47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4F94213-44F8-968E-EA73-8BD21DA261E2}"/>
              </a:ext>
            </a:extLst>
          </p:cNvPr>
          <p:cNvGrpSpPr/>
          <p:nvPr/>
        </p:nvGrpSpPr>
        <p:grpSpPr>
          <a:xfrm>
            <a:off x="7" y="516000"/>
            <a:ext cx="3581394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616" y="699187"/>
            <a:ext cx="3623177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18488A"/>
                </a:solidFill>
              </a:rPr>
              <a:t>2. Vẽ ngôi nhà</a:t>
            </a:r>
            <a:endParaRPr lang="vi-VN" sz="3200" b="1">
              <a:solidFill>
                <a:srgbClr val="18488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F9EB95-382B-323A-DD4C-02846E21B9AB}"/>
              </a:ext>
            </a:extLst>
          </p:cNvPr>
          <p:cNvSpPr txBox="1"/>
          <p:nvPr/>
        </p:nvSpPr>
        <p:spPr>
          <a:xfrm>
            <a:off x="765491" y="1611117"/>
            <a:ext cx="454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c) Vẽ cửa ra vào, cửa sổ</a:t>
            </a: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2872509" y="2248975"/>
            <a:ext cx="4978400" cy="34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5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A649C9-381F-15BA-7800-36164A9C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7213-870D-4124-9841-AE39C3994F4D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49C774-D086-F65B-C4A7-B1F56AB6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D5AF48-DC56-300B-37D6-B89992C5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2CFF80E6-9C1C-E0F6-E9D3-223DDE47E9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A28120-EE17-8C26-7F53-0C0C5794A5E4}"/>
              </a:ext>
            </a:extLst>
          </p:cNvPr>
          <p:cNvSpPr txBox="1"/>
          <p:nvPr/>
        </p:nvSpPr>
        <p:spPr>
          <a:xfrm>
            <a:off x="479477" y="670517"/>
            <a:ext cx="931943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Em có thể sử dụng nút lệnh Undo      để hoàn       tác lại thao tác trước đó nếu cần thiết.</a:t>
            </a:r>
          </a:p>
        </p:txBody>
      </p:sp>
      <p:pic>
        <p:nvPicPr>
          <p:cNvPr id="1028" name="Picture 2">
            <a:extLst>
              <a:ext uri="{FF2B5EF4-FFF2-40B4-BE49-F238E27FC236}">
                <a16:creationId xmlns:a16="http://schemas.microsoft.com/office/drawing/2014/main" xmlns="" id="{B68144AE-71E7-9A81-4A3B-20BE9E78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42" y="604738"/>
            <a:ext cx="587598" cy="58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18A38D-6E99-D147-CA49-06CB43358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88" y="2214714"/>
            <a:ext cx="7828012" cy="409753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50E52BD-D6B8-03D8-C530-7E2312C39053}"/>
              </a:ext>
            </a:extLst>
          </p:cNvPr>
          <p:cNvCxnSpPr>
            <a:cxnSpLocks/>
          </p:cNvCxnSpPr>
          <p:nvPr/>
        </p:nvCxnSpPr>
        <p:spPr>
          <a:xfrm flipH="1" flipV="1">
            <a:off x="1334530" y="2557849"/>
            <a:ext cx="86497" cy="2088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A60A3A-BD17-441A-E2D8-AA828AFCEEEE}"/>
              </a:ext>
            </a:extLst>
          </p:cNvPr>
          <p:cNvSpPr txBox="1"/>
          <p:nvPr/>
        </p:nvSpPr>
        <p:spPr>
          <a:xfrm>
            <a:off x="1071948" y="4619944"/>
            <a:ext cx="1251122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Undo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438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ADF048-B160-E1C7-566C-5618E6C447A1}"/>
              </a:ext>
            </a:extLst>
          </p:cNvPr>
          <p:cNvGrpSpPr/>
          <p:nvPr/>
        </p:nvGrpSpPr>
        <p:grpSpPr>
          <a:xfrm>
            <a:off x="0" y="520265"/>
            <a:ext cx="5372918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C39BFE9E-E7CD-6F7C-5840-AD15E6AD2D7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C6178F02-3E01-BD83-E449-F5522E35A446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BC75E7F3-D9FA-46D9-C4C2-0FF641323900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4BC5A0D-C6E0-CE21-24C5-ED342CC547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6CF7E0D9-8919-CC0E-C03A-9A08AC22A2E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9435-73FB-4D09-8D93-083A8E6E0319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324215" y="442219"/>
            <a:ext cx="6191021" cy="1058709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3. Thoát khỏi phần mềm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xmlns="" id="{CE314660-1D60-E962-C857-E970CF459AEA}"/>
              </a:ext>
            </a:extLst>
          </p:cNvPr>
          <p:cNvSpPr/>
          <p:nvPr/>
        </p:nvSpPr>
        <p:spPr>
          <a:xfrm>
            <a:off x="4351663" y="2282863"/>
            <a:ext cx="7209195" cy="2593937"/>
          </a:xfrm>
          <a:prstGeom prst="parallelogram">
            <a:avLst>
              <a:gd name="adj" fmla="val 0"/>
            </a:avLst>
          </a:prstGeom>
          <a:noFill/>
          <a:ln w="57150">
            <a:solidFill>
              <a:srgbClr val="F3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997CCE7-347A-0D2B-DE05-F2B1C78412D4}"/>
              </a:ext>
            </a:extLst>
          </p:cNvPr>
          <p:cNvGrpSpPr/>
          <p:nvPr/>
        </p:nvGrpSpPr>
        <p:grpSpPr>
          <a:xfrm>
            <a:off x="9224086" y="1577901"/>
            <a:ext cx="2569925" cy="1010656"/>
            <a:chOff x="3343986" y="114116"/>
            <a:chExt cx="2569925" cy="1010656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3E4CFBCD-06B7-E32A-0B14-2B48BD986E28}"/>
                </a:ext>
              </a:extLst>
            </p:cNvPr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10">
              <a:extLst>
                <a:ext uri="{FF2B5EF4-FFF2-40B4-BE49-F238E27FC236}">
                  <a16:creationId xmlns:a16="http://schemas.microsoft.com/office/drawing/2014/main" xmlns="" id="{9E7526BA-F815-D4A4-31F1-84C2FFC9D3DC}"/>
                </a:ext>
              </a:extLst>
            </p:cNvPr>
            <p:cNvSpPr txBox="1">
              <a:spLocks/>
            </p:cNvSpPr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Nhiệm vụ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D54A3BA-0769-0DED-6BD2-7318051A9C22}"/>
              </a:ext>
            </a:extLst>
          </p:cNvPr>
          <p:cNvSpPr txBox="1"/>
          <p:nvPr/>
        </p:nvSpPr>
        <p:spPr>
          <a:xfrm>
            <a:off x="4574213" y="2762408"/>
            <a:ext cx="658483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indent="-396875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 hãy tìm hiểu các bước thoát khỏi phần mềm Paint trong SGK trang 23.</a:t>
            </a:r>
          </a:p>
        </p:txBody>
      </p:sp>
    </p:spTree>
    <p:extLst>
      <p:ext uri="{BB962C8B-B14F-4D97-AF65-F5344CB8AC3E}">
        <p14:creationId xmlns:p14="http://schemas.microsoft.com/office/powerpoint/2010/main" val="262047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ADF048-B160-E1C7-566C-5618E6C447A1}"/>
              </a:ext>
            </a:extLst>
          </p:cNvPr>
          <p:cNvGrpSpPr/>
          <p:nvPr/>
        </p:nvGrpSpPr>
        <p:grpSpPr>
          <a:xfrm>
            <a:off x="0" y="520265"/>
            <a:ext cx="5372918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C39BFE9E-E7CD-6F7C-5840-AD15E6AD2D7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C6178F02-3E01-BD83-E449-F5522E35A446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BC75E7F3-D9FA-46D9-C4C2-0FF641323900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4BC5A0D-C6E0-CE21-24C5-ED342CC547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6CF7E0D9-8919-CC0E-C03A-9A08AC22A2E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9435-73FB-4D09-8D93-083A8E6E0319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4927" y="687951"/>
            <a:ext cx="6191250" cy="1057275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3. Thoát khỏi phần mềm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2625489" y="1737139"/>
            <a:ext cx="6804838" cy="41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51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1F7D67-DF11-AD59-4BFA-7CCE8BB7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72AB6-EE85-4BB1-8252-14AB8B664770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275071-DE5A-6396-165D-EA654E92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65DCF7-CCB8-788B-59AA-032440D9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77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ADF048-B160-E1C7-566C-5618E6C447A1}"/>
              </a:ext>
            </a:extLst>
          </p:cNvPr>
          <p:cNvGrpSpPr/>
          <p:nvPr/>
        </p:nvGrpSpPr>
        <p:grpSpPr>
          <a:xfrm>
            <a:off x="0" y="520265"/>
            <a:ext cx="5372918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C39BFE9E-E7CD-6F7C-5840-AD15E6AD2D7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C6178F02-3E01-BD83-E449-F5522E35A446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BC75E7F3-D9FA-46D9-C4C2-0FF641323900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4BC5A0D-C6E0-CE21-24C5-ED342CC547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6CF7E0D9-8919-CC0E-C03A-9A08AC22A2E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9435-73FB-4D09-8D93-083A8E6E0319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324215" y="442219"/>
            <a:ext cx="6191021" cy="1058709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3. Thoát khỏi phần mềm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xmlns="" id="{CE314660-1D60-E962-C857-E970CF459AEA}"/>
              </a:ext>
            </a:extLst>
          </p:cNvPr>
          <p:cNvSpPr/>
          <p:nvPr/>
        </p:nvSpPr>
        <p:spPr>
          <a:xfrm>
            <a:off x="4351663" y="2282863"/>
            <a:ext cx="7209195" cy="2593937"/>
          </a:xfrm>
          <a:prstGeom prst="parallelogram">
            <a:avLst>
              <a:gd name="adj" fmla="val 0"/>
            </a:avLst>
          </a:prstGeom>
          <a:noFill/>
          <a:ln w="57150">
            <a:solidFill>
              <a:srgbClr val="F3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997CCE7-347A-0D2B-DE05-F2B1C78412D4}"/>
              </a:ext>
            </a:extLst>
          </p:cNvPr>
          <p:cNvGrpSpPr/>
          <p:nvPr/>
        </p:nvGrpSpPr>
        <p:grpSpPr>
          <a:xfrm>
            <a:off x="9224086" y="1577901"/>
            <a:ext cx="2569925" cy="1010656"/>
            <a:chOff x="3343986" y="114116"/>
            <a:chExt cx="2569925" cy="1010656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3E4CFBCD-06B7-E32A-0B14-2B48BD986E28}"/>
                </a:ext>
              </a:extLst>
            </p:cNvPr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10">
              <a:extLst>
                <a:ext uri="{FF2B5EF4-FFF2-40B4-BE49-F238E27FC236}">
                  <a16:creationId xmlns:a16="http://schemas.microsoft.com/office/drawing/2014/main" xmlns="" id="{9E7526BA-F815-D4A4-31F1-84C2FFC9D3DC}"/>
                </a:ext>
              </a:extLst>
            </p:cNvPr>
            <p:cNvSpPr txBox="1">
              <a:spLocks/>
            </p:cNvSpPr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Nhiệm vụ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D54A3BA-0769-0DED-6BD2-7318051A9C22}"/>
              </a:ext>
            </a:extLst>
          </p:cNvPr>
          <p:cNvSpPr txBox="1"/>
          <p:nvPr/>
        </p:nvSpPr>
        <p:spPr>
          <a:xfrm>
            <a:off x="4663844" y="2980478"/>
            <a:ext cx="658483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</a:t>
            </a:r>
            <a:r>
              <a:rPr lang="en-US" sz="24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hoát khỏi phần mềm Paint trên máy tính của em đang sử dụng.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64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1C0381-FFFB-7A76-F610-A28DF3E1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E89B-4BE3-4400-880B-504BEB52D112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AE9F07-617D-6A7E-D05C-A6DBD43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D76DE7-A3C4-3C4B-5868-5D6A490E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9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244F59-BEDB-1B49-D778-F22079C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829B-3586-47F6-82FC-3395056D4D01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6827A6-E5D4-AF61-7532-CDF98C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BE6C4-C85C-B9BC-F17C-F01618A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7DA12A-9106-D9EA-9ED1-E2E011A42C0E}"/>
              </a:ext>
            </a:extLst>
          </p:cNvPr>
          <p:cNvSpPr/>
          <p:nvPr/>
        </p:nvSpPr>
        <p:spPr>
          <a:xfrm>
            <a:off x="7339914" y="2351782"/>
            <a:ext cx="43423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>
                <a:ln/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Em hãy cùng bạn hoàn thành phiếu học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9" y="767056"/>
            <a:ext cx="6660510" cy="51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6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244F59-BEDB-1B49-D778-F22079C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829B-3586-47F6-82FC-3395056D4D01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6827A6-E5D4-AF61-7532-CDF98C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BE6C4-C85C-B9BC-F17C-F01618A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" y="609598"/>
            <a:ext cx="6884670" cy="149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501" y="2375488"/>
            <a:ext cx="6454699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31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244F59-BEDB-1B49-D778-F22079C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829B-3586-47F6-82FC-3395056D4D01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6827A6-E5D4-AF61-7532-CDF98C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BE6C4-C85C-B9BC-F17C-F01618A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A9315745-CE53-0E6F-B9E8-03E601974F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123" y="3315417"/>
            <a:ext cx="7062785" cy="618033"/>
          </a:xfrm>
        </p:spPr>
        <p:txBody>
          <a:bodyPr/>
          <a:lstStyle/>
          <a:p>
            <a:pPr algn="l"/>
            <a:r>
              <a:rPr lang="en-US" sz="2400"/>
              <a:t>Bước 1: Kích hoạt phần mềm Paint.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1B95CB3-E332-85AF-49B2-D2D92646E6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7916" y="5284388"/>
            <a:ext cx="6042453" cy="1078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Thoát khỏi phần mềm Paint.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196300A6-90E2-DA5B-0A89-D4257A214BD0}"/>
              </a:ext>
            </a:extLst>
          </p:cNvPr>
          <p:cNvSpPr/>
          <p:nvPr/>
        </p:nvSpPr>
        <p:spPr>
          <a:xfrm>
            <a:off x="4058040" y="4237432"/>
            <a:ext cx="469900" cy="394518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78D59A-D244-ABC6-C22F-073EC433179B}"/>
              </a:ext>
            </a:extLst>
          </p:cNvPr>
          <p:cNvSpPr/>
          <p:nvPr/>
        </p:nvSpPr>
        <p:spPr>
          <a:xfrm>
            <a:off x="4885261" y="4235491"/>
            <a:ext cx="469900" cy="3945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2480A7-DAB5-A3A8-4844-611F66ADA1DE}"/>
              </a:ext>
            </a:extLst>
          </p:cNvPr>
          <p:cNvSpPr txBox="1"/>
          <p:nvPr/>
        </p:nvSpPr>
        <p:spPr>
          <a:xfrm>
            <a:off x="467824" y="1867936"/>
            <a:ext cx="524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Vẽ hình tivi, tủ lạnh trên máy tính theo các bước hướng dẫn dưới đây: 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xmlns="" id="{BA07FF14-8D5F-8560-21A9-6C877E937C63}"/>
              </a:ext>
            </a:extLst>
          </p:cNvPr>
          <p:cNvSpPr txBox="1">
            <a:spLocks/>
          </p:cNvSpPr>
          <p:nvPr/>
        </p:nvSpPr>
        <p:spPr>
          <a:xfrm>
            <a:off x="446408" y="4350519"/>
            <a:ext cx="5937890" cy="618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/>
              <a:t>Bước 2: Sử dụng mẫu vẽ        ,        </a:t>
            </a:r>
            <a:br>
              <a:rPr lang="en-US" sz="2400"/>
            </a:br>
            <a:r>
              <a:rPr lang="en-US" sz="2400"/>
              <a:t>              để vẽ ti vi, tủ lạnh.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xmlns="" id="{CA519F58-318C-1318-EB19-F3E2AA5F5AE5}"/>
              </a:ext>
            </a:extLst>
          </p:cNvPr>
          <p:cNvSpPr txBox="1">
            <a:spLocks/>
          </p:cNvSpPr>
          <p:nvPr/>
        </p:nvSpPr>
        <p:spPr>
          <a:xfrm>
            <a:off x="400065" y="575047"/>
            <a:ext cx="5312418" cy="618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/>
              <a:t>3. Quan sát và thực hiện: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36" r="9036"/>
          <a:stretch>
            <a:fillRect/>
          </a:stretch>
        </p:blipFill>
        <p:spPr>
          <a:xfrm>
            <a:off x="6797690" y="2311481"/>
            <a:ext cx="4212055" cy="32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33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422DDB-D0AC-1E41-BB4E-593D0FF6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0517-FE93-44FD-8D2D-85799A792B26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291AC1-C574-809A-535E-F94B7C7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88D8FD-F24C-BC54-A4D4-892E63B8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8B5B22-E3A9-53E3-208F-1BA29FD1F991}"/>
              </a:ext>
            </a:extLst>
          </p:cNvPr>
          <p:cNvSpPr txBox="1"/>
          <p:nvPr/>
        </p:nvSpPr>
        <p:spPr>
          <a:xfrm>
            <a:off x="549049" y="1201082"/>
            <a:ext cx="7012894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Kích hoạt Paint: Nháy chuột vào biểu tượng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Thoát khỏi Paint: Nháy chuột vào nút      ,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     chọn                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Vẽ hình: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Chọn mẫu hình vẽ.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Kéo thả chuột trong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Vùng vẽ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để vẽ hình.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Di chuyển con trỏ chuột ra ngoài vẽ rồi nháy chuột.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4E068B-5E86-39F9-F20A-9FAC9AF6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084" y="1899521"/>
            <a:ext cx="344788" cy="3447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3E533E-9617-5190-864D-D3ADDA36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942" y="2454294"/>
            <a:ext cx="1184188" cy="3796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C9EFF0-AE0A-F44B-3EB0-78639520D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774" y="1201082"/>
            <a:ext cx="556226" cy="5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49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C1316-3DA4-493B-8057-C0A6C96E9FFA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1E154D-0927-DA66-BE18-A5155AC7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7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AC162-414B-4F08-811F-4032322A674C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EC826D6-690F-DD2A-D696-8C0782AC1B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40850" y="1722438"/>
            <a:ext cx="7432675" cy="4382797"/>
          </a:xfrm>
          <a:ln w="38100">
            <a:solidFill>
              <a:srgbClr val="F5B4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Em hãy vẽ 1 ngôi nhà trên giấy.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Quan sát hình ngôi nhà được vẽ bằng phần mềm Paint.</a:t>
            </a:r>
            <a:endParaRPr lang="en-US" sz="4000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6FF8447-26F8-A0AA-9D2E-7DADD1C6430E}"/>
              </a:ext>
            </a:extLst>
          </p:cNvPr>
          <p:cNvGrpSpPr/>
          <p:nvPr/>
        </p:nvGrpSpPr>
        <p:grpSpPr>
          <a:xfrm>
            <a:off x="9429858" y="900955"/>
            <a:ext cx="2569925" cy="1010656"/>
            <a:chOff x="3343986" y="114116"/>
            <a:chExt cx="2569925" cy="1010656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A6085FD1-D185-086E-69FA-DF0B8BA92EF3}"/>
                </a:ext>
              </a:extLst>
            </p:cNvPr>
            <p:cNvSpPr/>
            <p:nvPr/>
          </p:nvSpPr>
          <p:spPr>
            <a:xfrm>
              <a:off x="3343986" y="114116"/>
              <a:ext cx="2569925" cy="1010656"/>
            </a:xfrm>
            <a:custGeom>
              <a:avLst/>
              <a:gdLst/>
              <a:ahLst/>
              <a:cxnLst/>
              <a:rect l="l" t="t" r="r" b="b"/>
              <a:pathLst>
                <a:path w="7315200" h="3401568">
                  <a:moveTo>
                    <a:pt x="0" y="0"/>
                  </a:moveTo>
                  <a:lnTo>
                    <a:pt x="7315200" y="0"/>
                  </a:lnTo>
                  <a:lnTo>
                    <a:pt x="7315200" y="3401568"/>
                  </a:lnTo>
                  <a:lnTo>
                    <a:pt x="0" y="3401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 Placeholder 10">
              <a:extLst>
                <a:ext uri="{FF2B5EF4-FFF2-40B4-BE49-F238E27FC236}">
                  <a16:creationId xmlns:a16="http://schemas.microsoft.com/office/drawing/2014/main" xmlns="" id="{7CEC4627-2F13-4BEA-04F1-61ABFCE459B6}"/>
                </a:ext>
              </a:extLst>
            </p:cNvPr>
            <p:cNvSpPr txBox="1">
              <a:spLocks/>
            </p:cNvSpPr>
            <p:nvPr/>
          </p:nvSpPr>
          <p:spPr>
            <a:xfrm>
              <a:off x="3701087" y="358095"/>
              <a:ext cx="2010942" cy="3621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Nhiệm vụ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EB97E7-07A2-31E7-FAC7-E1FAB8CE4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89" b="4996"/>
          <a:stretch/>
        </p:blipFill>
        <p:spPr bwMode="auto">
          <a:xfrm>
            <a:off x="406261" y="1406283"/>
            <a:ext cx="3789556" cy="3135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4631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Bài</a:t>
            </a:r>
            <a:r>
              <a:rPr lang="en-US"/>
              <a:t>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Em vẽ ngôi nhà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A125E23-0842-A176-2A19-6ACBBE78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6BFD7-A24E-4035-948C-1B33F3AE6446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3097C-55ED-7E8B-0F27-E234FE8B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DEF830-38E1-62E7-CFEB-B5B93D81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160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628646-B497-2EAA-B44F-5FD89CFB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0A59-8E0F-49FB-8FA5-F630C1501646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52F3F4-5CA6-DFA8-DC6F-F32C8D90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BEE202-88E8-926A-D584-44224293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5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5F7FB466-AC50-0873-F507-D1221CF03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7044" y="1968502"/>
            <a:ext cx="6052457" cy="933450"/>
          </a:xfrm>
        </p:spPr>
        <p:txBody>
          <a:bodyPr>
            <a:noAutofit/>
          </a:bodyPr>
          <a:lstStyle/>
          <a:p>
            <a:pPr marL="457200" algn="just">
              <a:lnSpc>
                <a:spcPct val="100000"/>
              </a:lnSpc>
              <a:spcBef>
                <a:spcPts val="0"/>
              </a:spcBef>
            </a:pPr>
            <a:r>
              <a:rPr lang="en-US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Kích hoạt được phần mềm Paint. </a:t>
            </a:r>
            <a:endParaRPr lang="en-US" sz="4000" kern="100"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486EAA5-FC30-65E0-3E68-C091A9F9C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9315" y="3133337"/>
            <a:ext cx="4742996" cy="933450"/>
          </a:xfrm>
        </p:spPr>
        <p:txBody>
          <a:bodyPr>
            <a:noAutofit/>
          </a:bodyPr>
          <a:lstStyle/>
          <a:p>
            <a:pPr marL="457200" algn="just">
              <a:lnSpc>
                <a:spcPct val="100000"/>
              </a:lnSpc>
            </a:pPr>
            <a:r>
              <a:rPr lang="en-US">
                <a:ea typeface="Aptos" panose="020B0004020202020204" pitchFamily="34" charset="0"/>
              </a:rPr>
              <a:t>Vẽ được hình cơ bản bằng mẫu vẽ hình chữ nhật, hình tam giác.</a:t>
            </a:r>
            <a:endParaRPr lang="en-US">
              <a:solidFill>
                <a:srgbClr val="F398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57F207-510A-041F-4C59-AA1432CCC9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2746" y="5031861"/>
            <a:ext cx="5121054" cy="1209281"/>
          </a:xfrm>
        </p:spPr>
        <p:txBody>
          <a:bodyPr>
            <a:normAutofit/>
          </a:bodyPr>
          <a:lstStyle/>
          <a:p>
            <a:r>
              <a:rPr lang="en-US"/>
              <a:t>Thoát khỏi phần mềm Paint</a:t>
            </a:r>
          </a:p>
        </p:txBody>
      </p:sp>
    </p:spTree>
    <p:extLst>
      <p:ext uri="{BB962C8B-B14F-4D97-AF65-F5344CB8AC3E}">
        <p14:creationId xmlns:p14="http://schemas.microsoft.com/office/powerpoint/2010/main" val="17475810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05F0253-24DD-EA15-5C27-2CA68000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5D10-2D2F-477C-AA27-2B9079B65761}" type="datetime1">
              <a:rPr lang="vi-VN" smtClean="0"/>
              <a:t>11/09/2024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5D20636-E236-9822-7D5D-91174CD0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5150FD3-79F5-9E43-E117-35BDFA84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6</a:t>
            </a:fld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xmlns="" id="{40C051EB-338D-3E86-7B72-9BC610410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CÁC HOẠT ĐỘNG</a:t>
            </a:r>
            <a:endParaRPr lang="vi-VN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9FD41900-FD37-5ECF-0001-A32140D99D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/>
              <a:t>KHỞI ĐỘNG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xmlns="" id="{22413C94-A23C-5D2B-ED3F-2B3B8135D2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/>
              <a:t>THỰC HÀNH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7585D1-598B-3D8F-92A5-F4D88E2E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5122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C85C77-5BA4-49FD-9091-6AF4AD92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F8D8-0698-4703-B450-41D7D6CC2199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00BFEA-64BC-632F-24EA-DD1F34CF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26CAE4-0C0D-3AAB-ACE4-17509F0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3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EF73C97-1F04-3AA8-C993-97BB8E2C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7C02-B6A7-41AC-905B-5AAA83E9C894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0C574-62D9-EB4B-0BCA-560754AE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BFFECA-55D0-0E0D-05AF-8C1C4605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075427-DA63-3E59-C690-C63A86E384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5622" y="271528"/>
            <a:ext cx="6273882" cy="824467"/>
          </a:xfrm>
        </p:spPr>
        <p:txBody>
          <a:bodyPr>
            <a:normAutofit/>
          </a:bodyPr>
          <a:lstStyle/>
          <a:p>
            <a:r>
              <a:rPr lang="en-US" b="1"/>
              <a:t>Nội dung bài học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FCA4A87-4C61-A8D8-75BE-B897A2FE04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7479" y="1757464"/>
            <a:ext cx="5318543" cy="824467"/>
          </a:xfrm>
        </p:spPr>
        <p:txBody>
          <a:bodyPr>
            <a:normAutofit/>
          </a:bodyPr>
          <a:lstStyle/>
          <a:p>
            <a:r>
              <a:rPr lang="en-US" b="1"/>
              <a:t>1. Kích hoạt phần mềm Paint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EAD3EA5-24BC-4A89-2EF5-BEEAC1488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b="1"/>
              <a:t>2. Vẽ ngôi nhà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5BD3FAAD-66E7-6AD4-AADB-68AA97D363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2041" y="4947488"/>
            <a:ext cx="5465079" cy="824467"/>
          </a:xfrm>
        </p:spPr>
        <p:txBody>
          <a:bodyPr/>
          <a:lstStyle/>
          <a:p>
            <a:r>
              <a:rPr lang="en-US" b="1"/>
              <a:t>3. Thoát khỏi phần mềm</a:t>
            </a:r>
          </a:p>
        </p:txBody>
      </p:sp>
    </p:spTree>
    <p:extLst>
      <p:ext uri="{BB962C8B-B14F-4D97-AF65-F5344CB8AC3E}">
        <p14:creationId xmlns:p14="http://schemas.microsoft.com/office/powerpoint/2010/main" val="296020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F9215DE-9884-20E7-D6A2-C87EE8F20265}"/>
              </a:ext>
            </a:extLst>
          </p:cNvPr>
          <p:cNvGrpSpPr/>
          <p:nvPr/>
        </p:nvGrpSpPr>
        <p:grpSpPr>
          <a:xfrm>
            <a:off x="0" y="586367"/>
            <a:ext cx="6749532" cy="1002535"/>
            <a:chOff x="1484008" y="564710"/>
            <a:chExt cx="6283691" cy="1002535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0D474C6B-6565-A74E-CBA5-0A3E7651A7A3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87B21A1E-1F25-26E9-A843-121C7A05A577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xmlns="" id="{967CFA4B-9968-8C59-4AB4-BF17D2DA3427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xmlns="" id="{74425F70-31D5-B440-4403-62ABB25D8A15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xmlns="" id="{413B205E-C736-718B-8244-C3A3F860DD1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8048-BEDE-476E-A51B-F5B418065DED}" type="datetime1">
              <a:rPr lang="vi-VN" smtClean="0"/>
              <a:t>11/09/2024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094" y="482563"/>
            <a:ext cx="6597438" cy="1058709"/>
          </a:xfrm>
        </p:spPr>
        <p:txBody>
          <a:bodyPr/>
          <a:lstStyle/>
          <a:p>
            <a:r>
              <a:rPr lang="en-US" sz="3200" b="1"/>
              <a:t>1. Kích hoạt phần mềm Paint</a:t>
            </a:r>
            <a:endParaRPr lang="vi-VN" sz="32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808B807-366F-547B-4938-40321192BC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564" y="1598450"/>
            <a:ext cx="6977825" cy="771682"/>
          </a:xfrm>
          <a:ln>
            <a:noFill/>
          </a:ln>
        </p:spPr>
        <p:txBody>
          <a:bodyPr/>
          <a:lstStyle/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2800" b="1" kern="100">
                <a:effectLst/>
                <a:ea typeface="Aptos" panose="020B0004020202020204" pitchFamily="34" charset="0"/>
              </a:rPr>
              <a:t>Dự đoán biểu tượng phần mềm Paint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921846-EAA1-769C-F11B-9FEC407E78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BF0EF"/>
              </a:clrFrom>
              <a:clrTo>
                <a:srgbClr val="DBF0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0595" y="2835021"/>
            <a:ext cx="1493739" cy="1520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E68667-CFD9-8E14-19C3-BAD36840FC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65" y="2954390"/>
            <a:ext cx="1763052" cy="128160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EA83A35-9FFC-B258-EEE6-1AB4DC021B6A}"/>
              </a:ext>
            </a:extLst>
          </p:cNvPr>
          <p:cNvSpPr/>
          <p:nvPr/>
        </p:nvSpPr>
        <p:spPr>
          <a:xfrm>
            <a:off x="7766777" y="2538375"/>
            <a:ext cx="2599227" cy="22118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05877EB0-70E1-E132-65CD-B4937E3F30CD}"/>
              </a:ext>
            </a:extLst>
          </p:cNvPr>
          <p:cNvSpPr txBox="1">
            <a:spLocks/>
          </p:cNvSpPr>
          <p:nvPr/>
        </p:nvSpPr>
        <p:spPr>
          <a:xfrm>
            <a:off x="4417792" y="4776070"/>
            <a:ext cx="6715646" cy="11855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kern="100" dirty="0"/>
              <a:t>Quan sát trên màn </a:t>
            </a:r>
            <a:r>
              <a:rPr lang="en-US" sz="2800" kern="100"/>
              <a:t>hình </a:t>
            </a:r>
            <a:r>
              <a:rPr lang="en-US" sz="2800" kern="100" smtClean="0"/>
              <a:t>nền, </a:t>
            </a:r>
            <a:r>
              <a:rPr lang="en-US" sz="2800" kern="100" dirty="0"/>
              <a:t>tìm biểu tượng của phần mềm </a:t>
            </a:r>
            <a:r>
              <a:rPr lang="en-US" sz="2800" kern="100" dirty="0" smtClean="0"/>
              <a:t>Paint.</a:t>
            </a:r>
            <a:endParaRPr lang="en-US" sz="2800" kern="100" dirty="0"/>
          </a:p>
        </p:txBody>
      </p:sp>
    </p:spTree>
    <p:extLst>
      <p:ext uri="{BB962C8B-B14F-4D97-AF65-F5344CB8AC3E}">
        <p14:creationId xmlns:p14="http://schemas.microsoft.com/office/powerpoint/2010/main" val="1711530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648</Words>
  <Application>Microsoft Office PowerPoint</Application>
  <PresentationFormat>Custom</PresentationFormat>
  <Paragraphs>140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Thuan</cp:lastModifiedBy>
  <cp:revision>49</cp:revision>
  <dcterms:created xsi:type="dcterms:W3CDTF">2024-08-24T23:58:27Z</dcterms:created>
  <dcterms:modified xsi:type="dcterms:W3CDTF">2024-09-11T01:06:22Z</dcterms:modified>
</cp:coreProperties>
</file>