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318" r:id="rId2"/>
    <p:sldId id="333" r:id="rId3"/>
    <p:sldId id="319" r:id="rId4"/>
    <p:sldId id="320" r:id="rId5"/>
    <p:sldId id="321" r:id="rId6"/>
    <p:sldId id="322" r:id="rId7"/>
    <p:sldId id="332" r:id="rId8"/>
    <p:sldId id="269" r:id="rId9"/>
    <p:sldId id="326" r:id="rId10"/>
    <p:sldId id="259" r:id="rId11"/>
    <p:sldId id="265" r:id="rId12"/>
    <p:sldId id="327" r:id="rId13"/>
    <p:sldId id="329" r:id="rId14"/>
    <p:sldId id="330" r:id="rId15"/>
    <p:sldId id="323" r:id="rId16"/>
    <p:sldId id="32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39ADA8-AE6C-4EC5-A70C-9CFBE163D340}" type="datetimeFigureOut">
              <a:rPr lang="en-US" smtClean="0"/>
              <a:t>22/11/2024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891C89-47A2-4663-AF22-5A50C880B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5831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0" name="Google Shape;1180;g99bbbcba8d_0_3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1" name="Google Shape;1181;g99bbbcba8d_0_31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163389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Google Shape;2055;g9d74511850_0_10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6" name="Google Shape;2056;g9d74511850_0_10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71B17-9C44-4E55-8081-616E2CD28949}" type="datetimeFigureOut">
              <a:rPr lang="en-US" smtClean="0"/>
              <a:t>22/11/2024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99494-FC53-4D28-A5DB-67EE732E9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9939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71B17-9C44-4E55-8081-616E2CD28949}" type="datetimeFigureOut">
              <a:rPr lang="en-US" smtClean="0"/>
              <a:t>22/11/2024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99494-FC53-4D28-A5DB-67EE732E9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1132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71B17-9C44-4E55-8081-616E2CD28949}" type="datetimeFigureOut">
              <a:rPr lang="en-US" smtClean="0"/>
              <a:t>22/11/2024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99494-FC53-4D28-A5DB-67EE732E9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4356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">
  <p:cSld name="Title and one column">
    <p:bg>
      <p:bgPr>
        <a:solidFill>
          <a:srgbClr val="F4EAD7"/>
        </a:solidFill>
        <a:effectLst/>
      </p:bgPr>
    </p:bg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6"/>
          <p:cNvSpPr txBox="1">
            <a:spLocks noGrp="1"/>
          </p:cNvSpPr>
          <p:nvPr>
            <p:ph type="title"/>
          </p:nvPr>
        </p:nvSpPr>
        <p:spPr>
          <a:xfrm>
            <a:off x="950967" y="486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37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219" name="Google Shape;219;p16"/>
          <p:cNvSpPr txBox="1">
            <a:spLocks noGrp="1"/>
          </p:cNvSpPr>
          <p:nvPr>
            <p:ph type="subTitle" idx="1"/>
          </p:nvPr>
        </p:nvSpPr>
        <p:spPr>
          <a:xfrm>
            <a:off x="3778440" y="3147267"/>
            <a:ext cx="3728800" cy="17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 sz="2133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234" name="Google Shape;234;p16"/>
          <p:cNvSpPr txBox="1">
            <a:spLocks noGrp="1"/>
          </p:cNvSpPr>
          <p:nvPr>
            <p:ph type="subTitle" idx="2"/>
          </p:nvPr>
        </p:nvSpPr>
        <p:spPr>
          <a:xfrm>
            <a:off x="3778400" y="2629933"/>
            <a:ext cx="37288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 sz="2667">
                <a:solidFill>
                  <a:schemeClr val="accent3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975336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"/>
          <p:cNvSpPr txBox="1">
            <a:spLocks noGrp="1"/>
          </p:cNvSpPr>
          <p:nvPr>
            <p:ph type="title"/>
          </p:nvPr>
        </p:nvSpPr>
        <p:spPr>
          <a:xfrm>
            <a:off x="848033" y="1568967"/>
            <a:ext cx="4661200" cy="35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6933"/>
            </a:lvl1pPr>
            <a:lvl2pPr lvl="1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1" name="Google Shape;51;p3"/>
          <p:cNvSpPr txBox="1">
            <a:spLocks noGrp="1"/>
          </p:cNvSpPr>
          <p:nvPr>
            <p:ph type="subTitle" idx="1"/>
          </p:nvPr>
        </p:nvSpPr>
        <p:spPr>
          <a:xfrm>
            <a:off x="6582633" y="1568967"/>
            <a:ext cx="3442800" cy="17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 sz="2133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52" name="Google Shape;52;p3"/>
          <p:cNvSpPr txBox="1">
            <a:spLocks noGrp="1"/>
          </p:cNvSpPr>
          <p:nvPr>
            <p:ph type="title" idx="2" hasCustomPrompt="1"/>
          </p:nvPr>
        </p:nvSpPr>
        <p:spPr>
          <a:xfrm>
            <a:off x="848037" y="927567"/>
            <a:ext cx="4380000" cy="85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6812217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71B17-9C44-4E55-8081-616E2CD28949}" type="datetimeFigureOut">
              <a:rPr lang="en-US" smtClean="0"/>
              <a:t>22/11/2024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99494-FC53-4D28-A5DB-67EE732E9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6842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71B17-9C44-4E55-8081-616E2CD28949}" type="datetimeFigureOut">
              <a:rPr lang="en-US" smtClean="0"/>
              <a:t>22/11/2024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99494-FC53-4D28-A5DB-67EE732E9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5515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71B17-9C44-4E55-8081-616E2CD28949}" type="datetimeFigureOut">
              <a:rPr lang="en-US" smtClean="0"/>
              <a:t>22/11/2024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99494-FC53-4D28-A5DB-67EE732E9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300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71B17-9C44-4E55-8081-616E2CD28949}" type="datetimeFigureOut">
              <a:rPr lang="en-US" smtClean="0"/>
              <a:t>22/11/2024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99494-FC53-4D28-A5DB-67EE732E9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7424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71B17-9C44-4E55-8081-616E2CD28949}" type="datetimeFigureOut">
              <a:rPr lang="en-US" smtClean="0"/>
              <a:t>22/11/2024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99494-FC53-4D28-A5DB-67EE732E9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1579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71B17-9C44-4E55-8081-616E2CD28949}" type="datetimeFigureOut">
              <a:rPr lang="en-US" smtClean="0"/>
              <a:t>22/11/2024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99494-FC53-4D28-A5DB-67EE732E9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0521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71B17-9C44-4E55-8081-616E2CD28949}" type="datetimeFigureOut">
              <a:rPr lang="en-US" smtClean="0"/>
              <a:t>22/11/2024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99494-FC53-4D28-A5DB-67EE732E9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4428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71B17-9C44-4E55-8081-616E2CD28949}" type="datetimeFigureOut">
              <a:rPr lang="en-US" smtClean="0"/>
              <a:t>22/11/2024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99494-FC53-4D28-A5DB-67EE732E9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4874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A71B17-9C44-4E55-8081-616E2CD28949}" type="datetimeFigureOut">
              <a:rPr lang="en-US" smtClean="0"/>
              <a:t>22/11/2024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B99494-FC53-4D28-A5DB-67EE732E9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060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8.svg"/><Relationship Id="rId5" Type="http://schemas.openxmlformats.org/officeDocument/2006/relationships/image" Target="../media/image12.svg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openxmlformats.org/officeDocument/2006/relationships/image" Target="../media/image16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7.png"/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12" Type="http://schemas.openxmlformats.org/officeDocument/2006/relationships/image" Target="../media/image28.svg"/><Relationship Id="rId2" Type="http://schemas.openxmlformats.org/officeDocument/2006/relationships/image" Target="../media/image12.png"/><Relationship Id="rId16" Type="http://schemas.openxmlformats.org/officeDocument/2006/relationships/image" Target="../media/image3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6.png"/><Relationship Id="rId5" Type="http://schemas.openxmlformats.org/officeDocument/2006/relationships/image" Target="../media/image22.svg"/><Relationship Id="rId15" Type="http://schemas.openxmlformats.org/officeDocument/2006/relationships/image" Target="../media/image18.png"/><Relationship Id="rId10" Type="http://schemas.openxmlformats.org/officeDocument/2006/relationships/image" Target="../media/image26.svg"/><Relationship Id="rId4" Type="http://schemas.openxmlformats.org/officeDocument/2006/relationships/image" Target="../media/image13.png"/><Relationship Id="rId9" Type="http://schemas.openxmlformats.org/officeDocument/2006/relationships/image" Target="../media/image15.png"/><Relationship Id="rId14" Type="http://schemas.openxmlformats.org/officeDocument/2006/relationships/image" Target="../media/image30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C0B4FB3C-E7AF-04E5-3437-6ED0EA9375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1DD3E28-1CE4-1973-EAE4-88958AB0544A}"/>
              </a:ext>
            </a:extLst>
          </p:cNvPr>
          <p:cNvSpPr txBox="1"/>
          <p:nvPr/>
        </p:nvSpPr>
        <p:spPr>
          <a:xfrm>
            <a:off x="5629275" y="4153228"/>
            <a:ext cx="29003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</a:t>
            </a:r>
          </a:p>
        </p:txBody>
      </p:sp>
    </p:spTree>
    <p:extLst>
      <p:ext uri="{BB962C8B-B14F-4D97-AF65-F5344CB8AC3E}">
        <p14:creationId xmlns:p14="http://schemas.microsoft.com/office/powerpoint/2010/main" val="19835645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576984B-6EFE-F1C3-3C95-7E7AD98FFF1E}"/>
              </a:ext>
            </a:extLst>
          </p:cNvPr>
          <p:cNvSpPr/>
          <p:nvPr/>
        </p:nvSpPr>
        <p:spPr>
          <a:xfrm>
            <a:off x="0" y="0"/>
            <a:ext cx="12192000" cy="66865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V="1">
            <a:off x="-667200" y="6172200"/>
            <a:ext cx="13526400" cy="647576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85800" y="448471"/>
            <a:ext cx="10820400" cy="5961057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2735394" y="901409"/>
            <a:ext cx="6533004" cy="500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33"/>
              </a:lnSpc>
            </a:pPr>
            <a:r>
              <a:rPr lang="en-US" sz="3600" dirty="0">
                <a:solidFill>
                  <a:srgbClr val="FF0000"/>
                </a:solidFill>
                <a:latin typeface="Livvic Bold Bold"/>
              </a:rPr>
              <a:t>HOẠT ĐỘNG 1: KHÁM PHÁ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80865" y="303107"/>
            <a:ext cx="609870" cy="38269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1201265" y="6026835"/>
            <a:ext cx="609870" cy="38269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9742181" y="556421"/>
            <a:ext cx="1764019" cy="213497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87350" y="4402411"/>
            <a:ext cx="2009152" cy="181577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AA78B96-CBF0-944F-524D-34E0E37C1562}"/>
              </a:ext>
            </a:extLst>
          </p:cNvPr>
          <p:cNvSpPr txBox="1"/>
          <p:nvPr/>
        </p:nvSpPr>
        <p:spPr>
          <a:xfrm>
            <a:off x="2396502" y="1374120"/>
            <a:ext cx="80155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2C33E8E-D7F1-795D-0D07-B3160F2AA3E0}"/>
              </a:ext>
            </a:extLst>
          </p:cNvPr>
          <p:cNvSpPr txBox="1"/>
          <p:nvPr/>
        </p:nvSpPr>
        <p:spPr>
          <a:xfrm>
            <a:off x="1956324" y="2582117"/>
            <a:ext cx="827352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457200" indent="-457200" algn="just">
              <a:buFontTx/>
              <a:buChar char="-"/>
            </a:pPr>
            <a:r>
              <a:rPr lang="vi-VN" sz="2800" kern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Muốn sản phẩm đó đẹp em phải làm như thế nào?</a:t>
            </a:r>
            <a:endParaRPr lang="en-US" sz="2800" kern="8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Tx/>
              <a:buChar char="-"/>
            </a:pPr>
            <a:r>
              <a:rPr lang="vi-VN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Muốn sản phẩm ở T1 đẹp cần phải hoàn thành tiếp sản phẩm.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Tx/>
              <a:buChar char="-"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37227A0B-1DB8-C8DC-689D-88A10A8224C9}"/>
              </a:ext>
            </a:extLst>
          </p:cNvPr>
          <p:cNvSpPr/>
          <p:nvPr/>
        </p:nvSpPr>
        <p:spPr>
          <a:xfrm>
            <a:off x="-21558" y="0"/>
            <a:ext cx="12213558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368755" y="430988"/>
            <a:ext cx="1656551" cy="151464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14350" y="0"/>
            <a:ext cx="11129963" cy="6640666"/>
          </a:xfrm>
          <a:prstGeom prst="rect">
            <a:avLst/>
          </a:prstGeom>
        </p:spPr>
      </p:pic>
      <p:sp>
        <p:nvSpPr>
          <p:cNvPr id="16" name="TextBox 4">
            <a:extLst>
              <a:ext uri="{FF2B5EF4-FFF2-40B4-BE49-F238E27FC236}">
                <a16:creationId xmlns:a16="http://schemas.microsoft.com/office/drawing/2014/main" id="{3D628950-FAA3-E17D-7A4C-D3B8EAD31264}"/>
              </a:ext>
            </a:extLst>
          </p:cNvPr>
          <p:cNvSpPr txBox="1"/>
          <p:nvPr/>
        </p:nvSpPr>
        <p:spPr>
          <a:xfrm>
            <a:off x="451971" y="1455783"/>
            <a:ext cx="4744812" cy="9453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33"/>
              </a:lnSpc>
            </a:pPr>
            <a:r>
              <a:rPr lang="en-US" sz="2800" dirty="0">
                <a:solidFill>
                  <a:srgbClr val="FF0000"/>
                </a:solidFill>
                <a:latin typeface="Livvic Bold Bold"/>
              </a:rPr>
              <a:t>HOẠT ĐỘNG 2 : </a:t>
            </a:r>
          </a:p>
          <a:p>
            <a:pPr algn="ctr">
              <a:lnSpc>
                <a:spcPts val="3933"/>
              </a:lnSpc>
            </a:pPr>
            <a:r>
              <a:rPr lang="en-US" sz="2400" dirty="0">
                <a:solidFill>
                  <a:srgbClr val="FF0000"/>
                </a:solidFill>
                <a:latin typeface="Livvic Bold Bold"/>
              </a:rPr>
              <a:t>KIẾN TẠO KIẾN THỨC KĨ NĂNG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-218272" y="4623521"/>
            <a:ext cx="2788938" cy="248215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C9D99DC-C49D-AFDC-618C-7E844BC7A34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1491" t="3169" r="5768" b="3169"/>
          <a:stretch/>
        </p:blipFill>
        <p:spPr>
          <a:xfrm>
            <a:off x="5195935" y="188308"/>
            <a:ext cx="6230812" cy="6209678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3444244" flipH="1" flipV="1">
            <a:off x="-1538957" y="-1755917"/>
            <a:ext cx="3907155" cy="351183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-1796564" y="1569309"/>
            <a:ext cx="3156583" cy="27432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2596702" flipH="1">
            <a:off x="284024" y="3770022"/>
            <a:ext cx="1481153" cy="139598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20669356" flipH="1">
            <a:off x="3569598" y="4804814"/>
            <a:ext cx="1552147" cy="144118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1042ECA-DDED-1E2C-4E6F-B2DDC7320EDE}"/>
              </a:ext>
            </a:extLst>
          </p:cNvPr>
          <p:cNvSpPr txBox="1"/>
          <p:nvPr/>
        </p:nvSpPr>
        <p:spPr>
          <a:xfrm>
            <a:off x="1496675" y="2681164"/>
            <a:ext cx="350254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 các bước tạo hình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endParaRPr lang="en-US" sz="28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386E1A-F855-43C2-E252-5FDA7DC210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8746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8E21455-0979-F93B-4E79-CEDE650700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94464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41153A1-7E90-B6CF-2B0A-A784A99DDC3E}"/>
              </a:ext>
            </a:extLst>
          </p:cNvPr>
          <p:cNvSpPr txBox="1"/>
          <p:nvPr/>
        </p:nvSpPr>
        <p:spPr>
          <a:xfrm rot="214913">
            <a:off x="2421042" y="3309608"/>
            <a:ext cx="77706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40121275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D07D7EC-97C6-C7C6-DE83-75909BC005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912"/>
            <a:ext cx="12192000" cy="673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823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7B7FCE-2E57-6C2D-AAAB-04AD678FD1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44"/>
            <a:ext cx="12192000" cy="6843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3993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8E1D92-8ECD-B9AE-E69D-2AD99B6787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72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0114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729960-42FC-059C-D601-FCDFE7E363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B289C4-299A-2CCF-D4FA-5F34CCD317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C251D0-ACA5-F4CC-F58C-CC05E35D0D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9525"/>
            <a:ext cx="12192000" cy="6877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8185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DD9EE4-B070-BFD0-BB19-75B9E64096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381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CD31B0-2314-7455-4D21-EA8D7443E5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2993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17ABD4-22AA-FD68-A7CB-E77A16CCFF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13" y="0"/>
            <a:ext cx="120995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9030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6CDE48-B8B0-241D-23DD-7825C4C957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0" y="0"/>
            <a:ext cx="121835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4841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1"/>
          <p:cNvSpPr/>
          <p:nvPr/>
        </p:nvSpPr>
        <p:spPr>
          <a:xfrm flipH="1">
            <a:off x="833776" y="223169"/>
            <a:ext cx="10771757" cy="5759461"/>
          </a:xfrm>
          <a:prstGeom prst="cloudCallo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buClr>
                <a:srgbClr val="595959"/>
              </a:buClr>
              <a:buSzPts val="1600"/>
              <a:defRPr/>
            </a:pPr>
            <a:endParaRPr lang="en-US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  <a:sym typeface="Sriracha"/>
            </a:endParaRPr>
          </a:p>
        </p:txBody>
      </p:sp>
      <p:grpSp>
        <p:nvGrpSpPr>
          <p:cNvPr id="1185" name="Google Shape;1185;p29"/>
          <p:cNvGrpSpPr/>
          <p:nvPr/>
        </p:nvGrpSpPr>
        <p:grpSpPr>
          <a:xfrm rot="815345">
            <a:off x="-87800" y="871725"/>
            <a:ext cx="1408481" cy="1297873"/>
            <a:chOff x="5913226" y="4077344"/>
            <a:chExt cx="914289" cy="694967"/>
          </a:xfrm>
        </p:grpSpPr>
        <p:sp>
          <p:nvSpPr>
            <p:cNvPr id="1186" name="Google Shape;1186;p29"/>
            <p:cNvSpPr/>
            <p:nvPr/>
          </p:nvSpPr>
          <p:spPr>
            <a:xfrm>
              <a:off x="5913226" y="4077344"/>
              <a:ext cx="891397" cy="675677"/>
            </a:xfrm>
            <a:custGeom>
              <a:avLst/>
              <a:gdLst/>
              <a:ahLst/>
              <a:cxnLst/>
              <a:rect l="l" t="t" r="r" b="b"/>
              <a:pathLst>
                <a:path w="25975" h="19689" extrusionOk="0">
                  <a:moveTo>
                    <a:pt x="7300" y="1"/>
                  </a:moveTo>
                  <a:cubicBezTo>
                    <a:pt x="5044" y="1"/>
                    <a:pt x="8279" y="4954"/>
                    <a:pt x="8559" y="6222"/>
                  </a:cubicBezTo>
                  <a:cubicBezTo>
                    <a:pt x="6796" y="4606"/>
                    <a:pt x="2825" y="2102"/>
                    <a:pt x="1058" y="2102"/>
                  </a:cubicBezTo>
                  <a:cubicBezTo>
                    <a:pt x="355" y="2102"/>
                    <a:pt x="0" y="2499"/>
                    <a:pt x="273" y="3506"/>
                  </a:cubicBezTo>
                  <a:cubicBezTo>
                    <a:pt x="1072" y="6291"/>
                    <a:pt x="5363" y="8664"/>
                    <a:pt x="7783" y="10696"/>
                  </a:cubicBezTo>
                  <a:cubicBezTo>
                    <a:pt x="6094" y="11221"/>
                    <a:pt x="319" y="10878"/>
                    <a:pt x="3378" y="13412"/>
                  </a:cubicBezTo>
                  <a:cubicBezTo>
                    <a:pt x="5295" y="15033"/>
                    <a:pt x="9837" y="14485"/>
                    <a:pt x="11640" y="16014"/>
                  </a:cubicBezTo>
                  <a:cubicBezTo>
                    <a:pt x="10887" y="16197"/>
                    <a:pt x="7600" y="16562"/>
                    <a:pt x="7440" y="17521"/>
                  </a:cubicBezTo>
                  <a:cubicBezTo>
                    <a:pt x="7052" y="19164"/>
                    <a:pt x="11549" y="19552"/>
                    <a:pt x="12576" y="19552"/>
                  </a:cubicBezTo>
                  <a:cubicBezTo>
                    <a:pt x="13609" y="19627"/>
                    <a:pt x="14860" y="19649"/>
                    <a:pt x="16216" y="19649"/>
                  </a:cubicBezTo>
                  <a:cubicBezTo>
                    <a:pt x="18120" y="19649"/>
                    <a:pt x="20229" y="19606"/>
                    <a:pt x="22227" y="19606"/>
                  </a:cubicBezTo>
                  <a:cubicBezTo>
                    <a:pt x="23557" y="19606"/>
                    <a:pt x="24837" y="19625"/>
                    <a:pt x="25975" y="19689"/>
                  </a:cubicBezTo>
                  <a:cubicBezTo>
                    <a:pt x="25084" y="17543"/>
                    <a:pt x="24514" y="14576"/>
                    <a:pt x="24103" y="12202"/>
                  </a:cubicBezTo>
                  <a:cubicBezTo>
                    <a:pt x="23943" y="10947"/>
                    <a:pt x="23464" y="7295"/>
                    <a:pt x="22596" y="6336"/>
                  </a:cubicBezTo>
                  <a:cubicBezTo>
                    <a:pt x="22205" y="5940"/>
                    <a:pt x="21880" y="5777"/>
                    <a:pt x="21600" y="5777"/>
                  </a:cubicBezTo>
                  <a:cubicBezTo>
                    <a:pt x="20542" y="5777"/>
                    <a:pt x="20140" y="8103"/>
                    <a:pt x="19310" y="8915"/>
                  </a:cubicBezTo>
                  <a:cubicBezTo>
                    <a:pt x="18283" y="6176"/>
                    <a:pt x="17780" y="4601"/>
                    <a:pt x="16434" y="2707"/>
                  </a:cubicBezTo>
                  <a:cubicBezTo>
                    <a:pt x="15815" y="1739"/>
                    <a:pt x="15368" y="1351"/>
                    <a:pt x="15042" y="1351"/>
                  </a:cubicBezTo>
                  <a:cubicBezTo>
                    <a:pt x="13961" y="1351"/>
                    <a:pt x="14214" y="5620"/>
                    <a:pt x="13969" y="7181"/>
                  </a:cubicBezTo>
                  <a:cubicBezTo>
                    <a:pt x="12188" y="4487"/>
                    <a:pt x="10339" y="493"/>
                    <a:pt x="7783" y="59"/>
                  </a:cubicBezTo>
                  <a:cubicBezTo>
                    <a:pt x="7600" y="19"/>
                    <a:pt x="7439" y="1"/>
                    <a:pt x="7300" y="1"/>
                  </a:cubicBezTo>
                  <a:close/>
                </a:path>
              </a:pathLst>
            </a:custGeom>
            <a:solidFill>
              <a:srgbClr val="CFD6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7" name="Google Shape;1187;p29"/>
            <p:cNvSpPr/>
            <p:nvPr/>
          </p:nvSpPr>
          <p:spPr>
            <a:xfrm>
              <a:off x="6022599" y="4229579"/>
              <a:ext cx="804917" cy="542731"/>
            </a:xfrm>
            <a:custGeom>
              <a:avLst/>
              <a:gdLst/>
              <a:ahLst/>
              <a:cxnLst/>
              <a:rect l="l" t="t" r="r" b="b"/>
              <a:pathLst>
                <a:path w="23455" h="15815" extrusionOk="0">
                  <a:moveTo>
                    <a:pt x="494" y="0"/>
                  </a:moveTo>
                  <a:cubicBezTo>
                    <a:pt x="193" y="0"/>
                    <a:pt x="0" y="452"/>
                    <a:pt x="328" y="645"/>
                  </a:cubicBezTo>
                  <a:cubicBezTo>
                    <a:pt x="8179" y="5141"/>
                    <a:pt x="15141" y="10962"/>
                    <a:pt x="22788" y="15755"/>
                  </a:cubicBezTo>
                  <a:cubicBezTo>
                    <a:pt x="22851" y="15796"/>
                    <a:pt x="22914" y="15814"/>
                    <a:pt x="22972" y="15814"/>
                  </a:cubicBezTo>
                  <a:cubicBezTo>
                    <a:pt x="23268" y="15814"/>
                    <a:pt x="23454" y="15352"/>
                    <a:pt x="23130" y="15162"/>
                  </a:cubicBezTo>
                  <a:cubicBezTo>
                    <a:pt x="15484" y="10368"/>
                    <a:pt x="8522" y="4525"/>
                    <a:pt x="670" y="51"/>
                  </a:cubicBezTo>
                  <a:cubicBezTo>
                    <a:pt x="609" y="16"/>
                    <a:pt x="550" y="0"/>
                    <a:pt x="494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8" name="Google Shape;1188;p29"/>
            <p:cNvSpPr/>
            <p:nvPr/>
          </p:nvSpPr>
          <p:spPr>
            <a:xfrm>
              <a:off x="6385548" y="4469464"/>
              <a:ext cx="17262" cy="14894"/>
            </a:xfrm>
            <a:custGeom>
              <a:avLst/>
              <a:gdLst/>
              <a:ahLst/>
              <a:cxnLst/>
              <a:rect l="l" t="t" r="r" b="b"/>
              <a:pathLst>
                <a:path w="503" h="434" extrusionOk="0">
                  <a:moveTo>
                    <a:pt x="502" y="0"/>
                  </a:moveTo>
                  <a:cubicBezTo>
                    <a:pt x="342" y="0"/>
                    <a:pt x="160" y="23"/>
                    <a:pt x="0" y="23"/>
                  </a:cubicBezTo>
                  <a:cubicBezTo>
                    <a:pt x="46" y="160"/>
                    <a:pt x="114" y="297"/>
                    <a:pt x="183" y="434"/>
                  </a:cubicBezTo>
                  <a:cubicBezTo>
                    <a:pt x="274" y="297"/>
                    <a:pt x="388" y="160"/>
                    <a:pt x="502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9" name="Google Shape;1189;p29"/>
            <p:cNvSpPr/>
            <p:nvPr/>
          </p:nvSpPr>
          <p:spPr>
            <a:xfrm>
              <a:off x="6117248" y="4185240"/>
              <a:ext cx="300415" cy="339537"/>
            </a:xfrm>
            <a:custGeom>
              <a:avLst/>
              <a:gdLst/>
              <a:ahLst/>
              <a:cxnLst/>
              <a:rect l="l" t="t" r="r" b="b"/>
              <a:pathLst>
                <a:path w="8754" h="9894" extrusionOk="0">
                  <a:moveTo>
                    <a:pt x="3300" y="1"/>
                  </a:moveTo>
                  <a:cubicBezTo>
                    <a:pt x="3062" y="1"/>
                    <a:pt x="2819" y="250"/>
                    <a:pt x="2979" y="522"/>
                  </a:cubicBezTo>
                  <a:cubicBezTo>
                    <a:pt x="4554" y="3055"/>
                    <a:pt x="6586" y="5543"/>
                    <a:pt x="7818" y="8305"/>
                  </a:cubicBezTo>
                  <a:cubicBezTo>
                    <a:pt x="7978" y="8305"/>
                    <a:pt x="8160" y="8282"/>
                    <a:pt x="8320" y="8282"/>
                  </a:cubicBezTo>
                  <a:cubicBezTo>
                    <a:pt x="8206" y="8442"/>
                    <a:pt x="8092" y="8579"/>
                    <a:pt x="8001" y="8716"/>
                  </a:cubicBezTo>
                  <a:cubicBezTo>
                    <a:pt x="7932" y="8579"/>
                    <a:pt x="7864" y="8442"/>
                    <a:pt x="7818" y="8305"/>
                  </a:cubicBezTo>
                  <a:cubicBezTo>
                    <a:pt x="5307" y="8374"/>
                    <a:pt x="2819" y="8556"/>
                    <a:pt x="400" y="9218"/>
                  </a:cubicBezTo>
                  <a:cubicBezTo>
                    <a:pt x="0" y="9323"/>
                    <a:pt x="124" y="9893"/>
                    <a:pt x="485" y="9893"/>
                  </a:cubicBezTo>
                  <a:cubicBezTo>
                    <a:pt x="516" y="9893"/>
                    <a:pt x="548" y="9889"/>
                    <a:pt x="582" y="9880"/>
                  </a:cubicBezTo>
                  <a:cubicBezTo>
                    <a:pt x="3116" y="9195"/>
                    <a:pt x="5718" y="9035"/>
                    <a:pt x="8320" y="8990"/>
                  </a:cubicBezTo>
                  <a:cubicBezTo>
                    <a:pt x="8526" y="8967"/>
                    <a:pt x="8754" y="8762"/>
                    <a:pt x="8663" y="8533"/>
                  </a:cubicBezTo>
                  <a:cubicBezTo>
                    <a:pt x="7453" y="5543"/>
                    <a:pt x="5284" y="2895"/>
                    <a:pt x="3573" y="156"/>
                  </a:cubicBezTo>
                  <a:cubicBezTo>
                    <a:pt x="3504" y="47"/>
                    <a:pt x="3403" y="1"/>
                    <a:pt x="3300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0" name="Google Shape;1190;p29"/>
            <p:cNvSpPr/>
            <p:nvPr/>
          </p:nvSpPr>
          <p:spPr>
            <a:xfrm>
              <a:off x="6316775" y="4277659"/>
              <a:ext cx="225466" cy="320594"/>
            </a:xfrm>
            <a:custGeom>
              <a:avLst/>
              <a:gdLst/>
              <a:ahLst/>
              <a:cxnLst/>
              <a:rect l="l" t="t" r="r" b="b"/>
              <a:pathLst>
                <a:path w="6570" h="9342" extrusionOk="0">
                  <a:moveTo>
                    <a:pt x="4338" y="0"/>
                  </a:moveTo>
                  <a:cubicBezTo>
                    <a:pt x="4133" y="0"/>
                    <a:pt x="3921" y="170"/>
                    <a:pt x="3990" y="431"/>
                  </a:cubicBezTo>
                  <a:cubicBezTo>
                    <a:pt x="4469" y="2462"/>
                    <a:pt x="5177" y="4471"/>
                    <a:pt x="5633" y="6525"/>
                  </a:cubicBezTo>
                  <a:cubicBezTo>
                    <a:pt x="5747" y="7027"/>
                    <a:pt x="5816" y="7552"/>
                    <a:pt x="5862" y="8077"/>
                  </a:cubicBezTo>
                  <a:cubicBezTo>
                    <a:pt x="5862" y="8260"/>
                    <a:pt x="3807" y="8305"/>
                    <a:pt x="3602" y="8328"/>
                  </a:cubicBezTo>
                  <a:cubicBezTo>
                    <a:pt x="2529" y="8374"/>
                    <a:pt x="1479" y="8442"/>
                    <a:pt x="406" y="8671"/>
                  </a:cubicBezTo>
                  <a:cubicBezTo>
                    <a:pt x="1" y="8756"/>
                    <a:pt x="134" y="9341"/>
                    <a:pt x="509" y="9341"/>
                  </a:cubicBezTo>
                  <a:cubicBezTo>
                    <a:pt x="534" y="9341"/>
                    <a:pt x="561" y="9338"/>
                    <a:pt x="589" y="9333"/>
                  </a:cubicBezTo>
                  <a:cubicBezTo>
                    <a:pt x="2483" y="8945"/>
                    <a:pt x="4401" y="9059"/>
                    <a:pt x="6295" y="8785"/>
                  </a:cubicBezTo>
                  <a:cubicBezTo>
                    <a:pt x="6455" y="8762"/>
                    <a:pt x="6569" y="8579"/>
                    <a:pt x="6546" y="8442"/>
                  </a:cubicBezTo>
                  <a:cubicBezTo>
                    <a:pt x="6478" y="5635"/>
                    <a:pt x="5314" y="2941"/>
                    <a:pt x="4652" y="248"/>
                  </a:cubicBezTo>
                  <a:cubicBezTo>
                    <a:pt x="4606" y="75"/>
                    <a:pt x="4474" y="0"/>
                    <a:pt x="433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1" name="Google Shape;1191;p29"/>
            <p:cNvSpPr/>
            <p:nvPr/>
          </p:nvSpPr>
          <p:spPr>
            <a:xfrm>
              <a:off x="6664384" y="4677021"/>
              <a:ext cx="14139" cy="14928"/>
            </a:xfrm>
            <a:custGeom>
              <a:avLst/>
              <a:gdLst/>
              <a:ahLst/>
              <a:cxnLst/>
              <a:rect l="l" t="t" r="r" b="b"/>
              <a:pathLst>
                <a:path w="412" h="435" extrusionOk="0">
                  <a:moveTo>
                    <a:pt x="1" y="1"/>
                  </a:moveTo>
                  <a:cubicBezTo>
                    <a:pt x="24" y="161"/>
                    <a:pt x="47" y="298"/>
                    <a:pt x="69" y="435"/>
                  </a:cubicBezTo>
                  <a:cubicBezTo>
                    <a:pt x="184" y="275"/>
                    <a:pt x="298" y="138"/>
                    <a:pt x="412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2" name="Google Shape;1192;p29"/>
            <p:cNvSpPr/>
            <p:nvPr/>
          </p:nvSpPr>
          <p:spPr>
            <a:xfrm>
              <a:off x="6432530" y="4400622"/>
              <a:ext cx="258514" cy="304636"/>
            </a:xfrm>
            <a:custGeom>
              <a:avLst/>
              <a:gdLst/>
              <a:ahLst/>
              <a:cxnLst/>
              <a:rect l="l" t="t" r="r" b="b"/>
              <a:pathLst>
                <a:path w="7533" h="8877" extrusionOk="0">
                  <a:moveTo>
                    <a:pt x="6120" y="1"/>
                  </a:moveTo>
                  <a:cubicBezTo>
                    <a:pt x="5920" y="1"/>
                    <a:pt x="5689" y="171"/>
                    <a:pt x="5730" y="431"/>
                  </a:cubicBezTo>
                  <a:cubicBezTo>
                    <a:pt x="6072" y="2988"/>
                    <a:pt x="6323" y="5544"/>
                    <a:pt x="6757" y="8055"/>
                  </a:cubicBezTo>
                  <a:lnTo>
                    <a:pt x="7168" y="8055"/>
                  </a:lnTo>
                  <a:cubicBezTo>
                    <a:pt x="7054" y="8192"/>
                    <a:pt x="6940" y="8329"/>
                    <a:pt x="6825" y="8489"/>
                  </a:cubicBezTo>
                  <a:cubicBezTo>
                    <a:pt x="6803" y="8352"/>
                    <a:pt x="6780" y="8215"/>
                    <a:pt x="6757" y="8055"/>
                  </a:cubicBezTo>
                  <a:cubicBezTo>
                    <a:pt x="4657" y="8169"/>
                    <a:pt x="2557" y="8192"/>
                    <a:pt x="457" y="8192"/>
                  </a:cubicBezTo>
                  <a:cubicBezTo>
                    <a:pt x="1" y="8192"/>
                    <a:pt x="1" y="8877"/>
                    <a:pt x="457" y="8877"/>
                  </a:cubicBezTo>
                  <a:cubicBezTo>
                    <a:pt x="2694" y="8877"/>
                    <a:pt x="4931" y="8854"/>
                    <a:pt x="7168" y="8740"/>
                  </a:cubicBezTo>
                  <a:cubicBezTo>
                    <a:pt x="7396" y="8740"/>
                    <a:pt x="7533" y="8534"/>
                    <a:pt x="7487" y="8306"/>
                  </a:cubicBezTo>
                  <a:cubicBezTo>
                    <a:pt x="7008" y="5635"/>
                    <a:pt x="6757" y="2942"/>
                    <a:pt x="6392" y="249"/>
                  </a:cubicBezTo>
                  <a:cubicBezTo>
                    <a:pt x="6373" y="76"/>
                    <a:pt x="6254" y="1"/>
                    <a:pt x="6120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93" name="Google Shape;1193;p29"/>
          <p:cNvGrpSpPr/>
          <p:nvPr/>
        </p:nvGrpSpPr>
        <p:grpSpPr>
          <a:xfrm rot="344346">
            <a:off x="651708" y="557353"/>
            <a:ext cx="727048" cy="1030821"/>
            <a:chOff x="6055204" y="4369368"/>
            <a:chExt cx="545279" cy="773107"/>
          </a:xfrm>
        </p:grpSpPr>
        <p:sp>
          <p:nvSpPr>
            <p:cNvPr id="1194" name="Google Shape;1194;p29"/>
            <p:cNvSpPr/>
            <p:nvPr/>
          </p:nvSpPr>
          <p:spPr>
            <a:xfrm>
              <a:off x="6055204" y="4591716"/>
              <a:ext cx="257793" cy="151958"/>
            </a:xfrm>
            <a:custGeom>
              <a:avLst/>
              <a:gdLst/>
              <a:ahLst/>
              <a:cxnLst/>
              <a:rect l="l" t="t" r="r" b="b"/>
              <a:pathLst>
                <a:path w="7512" h="4428" extrusionOk="0">
                  <a:moveTo>
                    <a:pt x="2539" y="0"/>
                  </a:moveTo>
                  <a:cubicBezTo>
                    <a:pt x="1131" y="0"/>
                    <a:pt x="0" y="955"/>
                    <a:pt x="573" y="2673"/>
                  </a:cubicBezTo>
                  <a:cubicBezTo>
                    <a:pt x="981" y="3929"/>
                    <a:pt x="2197" y="4428"/>
                    <a:pt x="3532" y="4428"/>
                  </a:cubicBezTo>
                  <a:cubicBezTo>
                    <a:pt x="5035" y="4428"/>
                    <a:pt x="6689" y="3796"/>
                    <a:pt x="7511" y="2901"/>
                  </a:cubicBezTo>
                  <a:lnTo>
                    <a:pt x="7466" y="2810"/>
                  </a:lnTo>
                  <a:cubicBezTo>
                    <a:pt x="6507" y="1600"/>
                    <a:pt x="5001" y="596"/>
                    <a:pt x="3563" y="162"/>
                  </a:cubicBezTo>
                  <a:cubicBezTo>
                    <a:pt x="3218" y="53"/>
                    <a:pt x="2871" y="0"/>
                    <a:pt x="2539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5" name="Google Shape;1195;p29"/>
            <p:cNvSpPr/>
            <p:nvPr/>
          </p:nvSpPr>
          <p:spPr>
            <a:xfrm>
              <a:off x="6081114" y="4369368"/>
              <a:ext cx="247120" cy="236551"/>
            </a:xfrm>
            <a:custGeom>
              <a:avLst/>
              <a:gdLst/>
              <a:ahLst/>
              <a:cxnLst/>
              <a:rect l="l" t="t" r="r" b="b"/>
              <a:pathLst>
                <a:path w="7201" h="6893" extrusionOk="0">
                  <a:moveTo>
                    <a:pt x="4723" y="0"/>
                  </a:moveTo>
                  <a:cubicBezTo>
                    <a:pt x="4407" y="0"/>
                    <a:pt x="4045" y="92"/>
                    <a:pt x="3629" y="296"/>
                  </a:cubicBezTo>
                  <a:cubicBezTo>
                    <a:pt x="0" y="2099"/>
                    <a:pt x="4451" y="5865"/>
                    <a:pt x="6232" y="6892"/>
                  </a:cubicBezTo>
                  <a:lnTo>
                    <a:pt x="6346" y="6892"/>
                  </a:lnTo>
                  <a:cubicBezTo>
                    <a:pt x="6791" y="5637"/>
                    <a:pt x="7201" y="0"/>
                    <a:pt x="4723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6" name="Google Shape;1196;p29"/>
            <p:cNvSpPr/>
            <p:nvPr/>
          </p:nvSpPr>
          <p:spPr>
            <a:xfrm>
              <a:off x="6436720" y="4482413"/>
              <a:ext cx="163763" cy="309921"/>
            </a:xfrm>
            <a:custGeom>
              <a:avLst/>
              <a:gdLst/>
              <a:ahLst/>
              <a:cxnLst/>
              <a:rect l="l" t="t" r="r" b="b"/>
              <a:pathLst>
                <a:path w="4772" h="9031" extrusionOk="0">
                  <a:moveTo>
                    <a:pt x="2488" y="1"/>
                  </a:moveTo>
                  <a:cubicBezTo>
                    <a:pt x="2069" y="1"/>
                    <a:pt x="1625" y="199"/>
                    <a:pt x="1188" y="677"/>
                  </a:cubicBezTo>
                  <a:cubicBezTo>
                    <a:pt x="1" y="1955"/>
                    <a:pt x="663" y="4466"/>
                    <a:pt x="914" y="5972"/>
                  </a:cubicBezTo>
                  <a:cubicBezTo>
                    <a:pt x="1074" y="6908"/>
                    <a:pt x="1485" y="8026"/>
                    <a:pt x="914" y="8825"/>
                  </a:cubicBezTo>
                  <a:lnTo>
                    <a:pt x="1005" y="9031"/>
                  </a:lnTo>
                  <a:cubicBezTo>
                    <a:pt x="1736" y="8711"/>
                    <a:pt x="2352" y="8392"/>
                    <a:pt x="2877" y="7775"/>
                  </a:cubicBezTo>
                  <a:cubicBezTo>
                    <a:pt x="3972" y="6543"/>
                    <a:pt x="4771" y="4694"/>
                    <a:pt x="4726" y="3050"/>
                  </a:cubicBezTo>
                  <a:cubicBezTo>
                    <a:pt x="4726" y="1690"/>
                    <a:pt x="3713" y="1"/>
                    <a:pt x="2488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7" name="Google Shape;1197;p29"/>
            <p:cNvSpPr/>
            <p:nvPr/>
          </p:nvSpPr>
          <p:spPr>
            <a:xfrm>
              <a:off x="6229918" y="4464258"/>
              <a:ext cx="268740" cy="678217"/>
            </a:xfrm>
            <a:custGeom>
              <a:avLst/>
              <a:gdLst/>
              <a:ahLst/>
              <a:cxnLst/>
              <a:rect l="l" t="t" r="r" b="b"/>
              <a:pathLst>
                <a:path w="7831" h="19763" extrusionOk="0">
                  <a:moveTo>
                    <a:pt x="431" y="0"/>
                  </a:moveTo>
                  <a:cubicBezTo>
                    <a:pt x="224" y="0"/>
                    <a:pt x="0" y="176"/>
                    <a:pt x="69" y="452"/>
                  </a:cubicBezTo>
                  <a:cubicBezTo>
                    <a:pt x="1005" y="4264"/>
                    <a:pt x="3562" y="7231"/>
                    <a:pt x="5388" y="10632"/>
                  </a:cubicBezTo>
                  <a:cubicBezTo>
                    <a:pt x="6940" y="13463"/>
                    <a:pt x="7259" y="16772"/>
                    <a:pt x="6346" y="19763"/>
                  </a:cubicBezTo>
                  <a:lnTo>
                    <a:pt x="7077" y="19763"/>
                  </a:lnTo>
                  <a:cubicBezTo>
                    <a:pt x="7830" y="17229"/>
                    <a:pt x="7739" y="14444"/>
                    <a:pt x="6780" y="11933"/>
                  </a:cubicBezTo>
                  <a:cubicBezTo>
                    <a:pt x="5182" y="7779"/>
                    <a:pt x="1827" y="4652"/>
                    <a:pt x="731" y="247"/>
                  </a:cubicBezTo>
                  <a:cubicBezTo>
                    <a:pt x="695" y="76"/>
                    <a:pt x="567" y="0"/>
                    <a:pt x="431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8" name="Google Shape;1198;p29"/>
            <p:cNvSpPr/>
            <p:nvPr/>
          </p:nvSpPr>
          <p:spPr>
            <a:xfrm>
              <a:off x="6410261" y="4586397"/>
              <a:ext cx="136172" cy="239914"/>
            </a:xfrm>
            <a:custGeom>
              <a:avLst/>
              <a:gdLst/>
              <a:ahLst/>
              <a:cxnLst/>
              <a:rect l="l" t="t" r="r" b="b"/>
              <a:pathLst>
                <a:path w="3968" h="6991" extrusionOk="0">
                  <a:moveTo>
                    <a:pt x="3236" y="1"/>
                  </a:moveTo>
                  <a:cubicBezTo>
                    <a:pt x="3034" y="1"/>
                    <a:pt x="2817" y="171"/>
                    <a:pt x="2872" y="431"/>
                  </a:cubicBezTo>
                  <a:cubicBezTo>
                    <a:pt x="3214" y="2166"/>
                    <a:pt x="2438" y="5795"/>
                    <a:pt x="407" y="6297"/>
                  </a:cubicBezTo>
                  <a:cubicBezTo>
                    <a:pt x="1" y="6404"/>
                    <a:pt x="135" y="6991"/>
                    <a:pt x="509" y="6991"/>
                  </a:cubicBezTo>
                  <a:cubicBezTo>
                    <a:pt x="535" y="6991"/>
                    <a:pt x="561" y="6988"/>
                    <a:pt x="589" y="6982"/>
                  </a:cubicBezTo>
                  <a:cubicBezTo>
                    <a:pt x="3032" y="6366"/>
                    <a:pt x="3967" y="2371"/>
                    <a:pt x="3534" y="249"/>
                  </a:cubicBezTo>
                  <a:cubicBezTo>
                    <a:pt x="3497" y="76"/>
                    <a:pt x="3370" y="1"/>
                    <a:pt x="3236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9" name="Google Shape;1199;p29"/>
            <p:cNvSpPr/>
            <p:nvPr/>
          </p:nvSpPr>
          <p:spPr>
            <a:xfrm>
              <a:off x="6161316" y="4668349"/>
              <a:ext cx="190325" cy="42622"/>
            </a:xfrm>
            <a:custGeom>
              <a:avLst/>
              <a:gdLst/>
              <a:ahLst/>
              <a:cxnLst/>
              <a:rect l="l" t="t" r="r" b="b"/>
              <a:pathLst>
                <a:path w="5546" h="1242" extrusionOk="0">
                  <a:moveTo>
                    <a:pt x="5031" y="1"/>
                  </a:moveTo>
                  <a:cubicBezTo>
                    <a:pt x="4974" y="1"/>
                    <a:pt x="4914" y="16"/>
                    <a:pt x="4853" y="52"/>
                  </a:cubicBezTo>
                  <a:cubicBezTo>
                    <a:pt x="4229" y="407"/>
                    <a:pt x="3554" y="544"/>
                    <a:pt x="2868" y="544"/>
                  </a:cubicBezTo>
                  <a:cubicBezTo>
                    <a:pt x="2101" y="544"/>
                    <a:pt x="1320" y="372"/>
                    <a:pt x="585" y="143"/>
                  </a:cubicBezTo>
                  <a:cubicBezTo>
                    <a:pt x="551" y="134"/>
                    <a:pt x="518" y="130"/>
                    <a:pt x="487" y="130"/>
                  </a:cubicBezTo>
                  <a:cubicBezTo>
                    <a:pt x="126" y="130"/>
                    <a:pt x="1" y="702"/>
                    <a:pt x="379" y="828"/>
                  </a:cubicBezTo>
                  <a:cubicBezTo>
                    <a:pt x="1185" y="1070"/>
                    <a:pt x="2031" y="1242"/>
                    <a:pt x="2863" y="1242"/>
                  </a:cubicBezTo>
                  <a:cubicBezTo>
                    <a:pt x="3680" y="1242"/>
                    <a:pt x="4483" y="1075"/>
                    <a:pt x="5218" y="645"/>
                  </a:cubicBezTo>
                  <a:cubicBezTo>
                    <a:pt x="5546" y="453"/>
                    <a:pt x="5337" y="1"/>
                    <a:pt x="5031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01" name="Google Shape;1201;p29"/>
          <p:cNvGrpSpPr/>
          <p:nvPr/>
        </p:nvGrpSpPr>
        <p:grpSpPr>
          <a:xfrm rot="18747216">
            <a:off x="-117721" y="2032118"/>
            <a:ext cx="1152199" cy="897297"/>
            <a:chOff x="1530147" y="3725108"/>
            <a:chExt cx="864149" cy="672973"/>
          </a:xfrm>
        </p:grpSpPr>
        <p:sp>
          <p:nvSpPr>
            <p:cNvPr id="1202" name="Google Shape;1202;p29"/>
            <p:cNvSpPr/>
            <p:nvPr/>
          </p:nvSpPr>
          <p:spPr>
            <a:xfrm flipH="1">
              <a:off x="1530147" y="3725108"/>
              <a:ext cx="849461" cy="672726"/>
            </a:xfrm>
            <a:custGeom>
              <a:avLst/>
              <a:gdLst/>
              <a:ahLst/>
              <a:cxnLst/>
              <a:rect l="l" t="t" r="r" b="b"/>
              <a:pathLst>
                <a:path w="24753" h="19603" extrusionOk="0">
                  <a:moveTo>
                    <a:pt x="9154" y="0"/>
                  </a:moveTo>
                  <a:cubicBezTo>
                    <a:pt x="7784" y="0"/>
                    <a:pt x="6757" y="2694"/>
                    <a:pt x="6301" y="3629"/>
                  </a:cubicBezTo>
                  <a:cubicBezTo>
                    <a:pt x="4064" y="8446"/>
                    <a:pt x="2306" y="13444"/>
                    <a:pt x="1" y="18260"/>
                  </a:cubicBezTo>
                  <a:lnTo>
                    <a:pt x="92" y="19561"/>
                  </a:lnTo>
                  <a:cubicBezTo>
                    <a:pt x="1507" y="19561"/>
                    <a:pt x="3217" y="19602"/>
                    <a:pt x="4828" y="19602"/>
                  </a:cubicBezTo>
                  <a:cubicBezTo>
                    <a:pt x="5634" y="19602"/>
                    <a:pt x="6415" y="19592"/>
                    <a:pt x="7122" y="19561"/>
                  </a:cubicBezTo>
                  <a:cubicBezTo>
                    <a:pt x="12030" y="19379"/>
                    <a:pt x="16663" y="19196"/>
                    <a:pt x="21206" y="17530"/>
                  </a:cubicBezTo>
                  <a:cubicBezTo>
                    <a:pt x="24752" y="16251"/>
                    <a:pt x="24634" y="13625"/>
                    <a:pt x="20939" y="13625"/>
                  </a:cubicBezTo>
                  <a:cubicBezTo>
                    <a:pt x="20877" y="13625"/>
                    <a:pt x="20814" y="13625"/>
                    <a:pt x="20749" y="13627"/>
                  </a:cubicBezTo>
                  <a:cubicBezTo>
                    <a:pt x="18464" y="13710"/>
                    <a:pt x="14967" y="15250"/>
                    <a:pt x="12534" y="15250"/>
                  </a:cubicBezTo>
                  <a:cubicBezTo>
                    <a:pt x="12294" y="15250"/>
                    <a:pt x="12064" y="15235"/>
                    <a:pt x="11847" y="15202"/>
                  </a:cubicBezTo>
                  <a:cubicBezTo>
                    <a:pt x="14449" y="14083"/>
                    <a:pt x="17234" y="12235"/>
                    <a:pt x="19083" y="11116"/>
                  </a:cubicBezTo>
                  <a:cubicBezTo>
                    <a:pt x="20201" y="10386"/>
                    <a:pt x="24629" y="7784"/>
                    <a:pt x="21571" y="6962"/>
                  </a:cubicBezTo>
                  <a:cubicBezTo>
                    <a:pt x="21299" y="6874"/>
                    <a:pt x="21025" y="6835"/>
                    <a:pt x="20751" y="6835"/>
                  </a:cubicBezTo>
                  <a:cubicBezTo>
                    <a:pt x="19248" y="6835"/>
                    <a:pt x="17721" y="8005"/>
                    <a:pt x="16389" y="8719"/>
                  </a:cubicBezTo>
                  <a:cubicBezTo>
                    <a:pt x="14358" y="9747"/>
                    <a:pt x="11573" y="11869"/>
                    <a:pt x="9542" y="12600"/>
                  </a:cubicBezTo>
                  <a:cubicBezTo>
                    <a:pt x="11117" y="10842"/>
                    <a:pt x="12418" y="8811"/>
                    <a:pt x="13879" y="6962"/>
                  </a:cubicBezTo>
                  <a:cubicBezTo>
                    <a:pt x="14723" y="5935"/>
                    <a:pt x="17873" y="3264"/>
                    <a:pt x="15933" y="2055"/>
                  </a:cubicBezTo>
                  <a:cubicBezTo>
                    <a:pt x="15722" y="1922"/>
                    <a:pt x="15498" y="1861"/>
                    <a:pt x="15262" y="1861"/>
                  </a:cubicBezTo>
                  <a:cubicBezTo>
                    <a:pt x="12689" y="1861"/>
                    <a:pt x="8762" y="9133"/>
                    <a:pt x="6483" y="10660"/>
                  </a:cubicBezTo>
                  <a:cubicBezTo>
                    <a:pt x="7876" y="7966"/>
                    <a:pt x="8606" y="5478"/>
                    <a:pt x="9542" y="3059"/>
                  </a:cubicBezTo>
                  <a:cubicBezTo>
                    <a:pt x="9816" y="2146"/>
                    <a:pt x="10637" y="0"/>
                    <a:pt x="9154" y="0"/>
                  </a:cubicBezTo>
                  <a:close/>
                </a:path>
              </a:pathLst>
            </a:custGeom>
            <a:solidFill>
              <a:srgbClr val="FFDB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3" name="Google Shape;1203;p29"/>
            <p:cNvSpPr/>
            <p:nvPr/>
          </p:nvSpPr>
          <p:spPr>
            <a:xfrm flipH="1">
              <a:off x="1675893" y="4009263"/>
              <a:ext cx="715211" cy="388817"/>
            </a:xfrm>
            <a:custGeom>
              <a:avLst/>
              <a:gdLst/>
              <a:ahLst/>
              <a:cxnLst/>
              <a:rect l="l" t="t" r="r" b="b"/>
              <a:pathLst>
                <a:path w="20841" h="11330" extrusionOk="0">
                  <a:moveTo>
                    <a:pt x="20347" y="0"/>
                  </a:moveTo>
                  <a:cubicBezTo>
                    <a:pt x="20292" y="0"/>
                    <a:pt x="20232" y="16"/>
                    <a:pt x="20171" y="51"/>
                  </a:cubicBezTo>
                  <a:cubicBezTo>
                    <a:pt x="16451" y="2151"/>
                    <a:pt x="12662" y="4137"/>
                    <a:pt x="8987" y="6328"/>
                  </a:cubicBezTo>
                  <a:cubicBezTo>
                    <a:pt x="7252" y="7378"/>
                    <a:pt x="5426" y="8360"/>
                    <a:pt x="3531" y="9113"/>
                  </a:cubicBezTo>
                  <a:cubicBezTo>
                    <a:pt x="2413" y="9570"/>
                    <a:pt x="1180" y="9958"/>
                    <a:pt x="267" y="10756"/>
                  </a:cubicBezTo>
                  <a:cubicBezTo>
                    <a:pt x="1" y="10987"/>
                    <a:pt x="246" y="11329"/>
                    <a:pt x="519" y="11329"/>
                  </a:cubicBezTo>
                  <a:cubicBezTo>
                    <a:pt x="596" y="11329"/>
                    <a:pt x="676" y="11302"/>
                    <a:pt x="747" y="11236"/>
                  </a:cubicBezTo>
                  <a:cubicBezTo>
                    <a:pt x="1797" y="10346"/>
                    <a:pt x="3235" y="10026"/>
                    <a:pt x="4467" y="9478"/>
                  </a:cubicBezTo>
                  <a:cubicBezTo>
                    <a:pt x="6293" y="8679"/>
                    <a:pt x="8074" y="7698"/>
                    <a:pt x="9786" y="6671"/>
                  </a:cubicBezTo>
                  <a:cubicBezTo>
                    <a:pt x="13301" y="4548"/>
                    <a:pt x="16953" y="2654"/>
                    <a:pt x="20513" y="645"/>
                  </a:cubicBezTo>
                  <a:cubicBezTo>
                    <a:pt x="20841" y="452"/>
                    <a:pt x="20648" y="0"/>
                    <a:pt x="20347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4" name="Google Shape;1204;p29"/>
            <p:cNvSpPr/>
            <p:nvPr/>
          </p:nvSpPr>
          <p:spPr>
            <a:xfrm flipH="1">
              <a:off x="1873734" y="3849957"/>
              <a:ext cx="520562" cy="544893"/>
            </a:xfrm>
            <a:custGeom>
              <a:avLst/>
              <a:gdLst/>
              <a:ahLst/>
              <a:cxnLst/>
              <a:rect l="l" t="t" r="r" b="b"/>
              <a:pathLst>
                <a:path w="15169" h="15878" extrusionOk="0">
                  <a:moveTo>
                    <a:pt x="14670" y="0"/>
                  </a:moveTo>
                  <a:cubicBezTo>
                    <a:pt x="14592" y="0"/>
                    <a:pt x="14512" y="32"/>
                    <a:pt x="14444" y="106"/>
                  </a:cubicBezTo>
                  <a:cubicBezTo>
                    <a:pt x="12070" y="2662"/>
                    <a:pt x="9810" y="5310"/>
                    <a:pt x="7710" y="8049"/>
                  </a:cubicBezTo>
                  <a:cubicBezTo>
                    <a:pt x="5519" y="10902"/>
                    <a:pt x="3031" y="13047"/>
                    <a:pt x="269" y="15307"/>
                  </a:cubicBezTo>
                  <a:cubicBezTo>
                    <a:pt x="1" y="15522"/>
                    <a:pt x="238" y="15877"/>
                    <a:pt x="518" y="15877"/>
                  </a:cubicBezTo>
                  <a:cubicBezTo>
                    <a:pt x="594" y="15877"/>
                    <a:pt x="675" y="15850"/>
                    <a:pt x="748" y="15787"/>
                  </a:cubicBezTo>
                  <a:cubicBezTo>
                    <a:pt x="3099" y="13892"/>
                    <a:pt x="5542" y="12066"/>
                    <a:pt x="7368" y="9624"/>
                  </a:cubicBezTo>
                  <a:cubicBezTo>
                    <a:pt x="9742" y="6497"/>
                    <a:pt x="12252" y="3484"/>
                    <a:pt x="14923" y="608"/>
                  </a:cubicBezTo>
                  <a:cubicBezTo>
                    <a:pt x="15169" y="345"/>
                    <a:pt x="14929" y="0"/>
                    <a:pt x="14670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5" name="Google Shape;1205;p29"/>
            <p:cNvSpPr/>
            <p:nvPr/>
          </p:nvSpPr>
          <p:spPr>
            <a:xfrm flipH="1">
              <a:off x="2073256" y="3774389"/>
              <a:ext cx="318947" cy="611984"/>
            </a:xfrm>
            <a:custGeom>
              <a:avLst/>
              <a:gdLst/>
              <a:ahLst/>
              <a:cxnLst/>
              <a:rect l="l" t="t" r="r" b="b"/>
              <a:pathLst>
                <a:path w="9294" h="17833" extrusionOk="0">
                  <a:moveTo>
                    <a:pt x="8862" y="0"/>
                  </a:moveTo>
                  <a:cubicBezTo>
                    <a:pt x="8726" y="0"/>
                    <a:pt x="8593" y="70"/>
                    <a:pt x="8539" y="230"/>
                  </a:cubicBezTo>
                  <a:cubicBezTo>
                    <a:pt x="7672" y="3243"/>
                    <a:pt x="6029" y="5914"/>
                    <a:pt x="4842" y="8790"/>
                  </a:cubicBezTo>
                  <a:cubicBezTo>
                    <a:pt x="3586" y="11780"/>
                    <a:pt x="2285" y="14702"/>
                    <a:pt x="208" y="17235"/>
                  </a:cubicBezTo>
                  <a:cubicBezTo>
                    <a:pt x="1" y="17495"/>
                    <a:pt x="225" y="17832"/>
                    <a:pt x="465" y="17832"/>
                  </a:cubicBezTo>
                  <a:cubicBezTo>
                    <a:pt x="542" y="17832"/>
                    <a:pt x="621" y="17798"/>
                    <a:pt x="687" y="17715"/>
                  </a:cubicBezTo>
                  <a:cubicBezTo>
                    <a:pt x="2650" y="15364"/>
                    <a:pt x="3974" y="12670"/>
                    <a:pt x="5138" y="9863"/>
                  </a:cubicBezTo>
                  <a:cubicBezTo>
                    <a:pt x="6462" y="6690"/>
                    <a:pt x="8265" y="3723"/>
                    <a:pt x="9224" y="436"/>
                  </a:cubicBezTo>
                  <a:cubicBezTo>
                    <a:pt x="9294" y="171"/>
                    <a:pt x="9075" y="0"/>
                    <a:pt x="8862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6" name="Google Shape;1206;p29"/>
            <p:cNvSpPr/>
            <p:nvPr/>
          </p:nvSpPr>
          <p:spPr>
            <a:xfrm flipH="1">
              <a:off x="1638350" y="4231268"/>
              <a:ext cx="738101" cy="155390"/>
            </a:xfrm>
            <a:custGeom>
              <a:avLst/>
              <a:gdLst/>
              <a:ahLst/>
              <a:cxnLst/>
              <a:rect l="l" t="t" r="r" b="b"/>
              <a:pathLst>
                <a:path w="21508" h="4528" extrusionOk="0">
                  <a:moveTo>
                    <a:pt x="21045" y="1"/>
                  </a:moveTo>
                  <a:cubicBezTo>
                    <a:pt x="21009" y="1"/>
                    <a:pt x="20971" y="6"/>
                    <a:pt x="20931" y="19"/>
                  </a:cubicBezTo>
                  <a:cubicBezTo>
                    <a:pt x="17827" y="1069"/>
                    <a:pt x="14403" y="1412"/>
                    <a:pt x="11185" y="1982"/>
                  </a:cubicBezTo>
                  <a:cubicBezTo>
                    <a:pt x="9313" y="2302"/>
                    <a:pt x="7464" y="2553"/>
                    <a:pt x="5592" y="2872"/>
                  </a:cubicBezTo>
                  <a:cubicBezTo>
                    <a:pt x="3981" y="3169"/>
                    <a:pt x="2489" y="3820"/>
                    <a:pt x="840" y="3820"/>
                  </a:cubicBezTo>
                  <a:cubicBezTo>
                    <a:pt x="713" y="3820"/>
                    <a:pt x="585" y="3816"/>
                    <a:pt x="457" y="3808"/>
                  </a:cubicBezTo>
                  <a:cubicBezTo>
                    <a:pt x="449" y="3808"/>
                    <a:pt x="442" y="3808"/>
                    <a:pt x="435" y="3808"/>
                  </a:cubicBezTo>
                  <a:cubicBezTo>
                    <a:pt x="0" y="3808"/>
                    <a:pt x="7" y="4493"/>
                    <a:pt x="457" y="4516"/>
                  </a:cubicBezTo>
                  <a:cubicBezTo>
                    <a:pt x="585" y="4523"/>
                    <a:pt x="713" y="4527"/>
                    <a:pt x="841" y="4527"/>
                  </a:cubicBezTo>
                  <a:cubicBezTo>
                    <a:pt x="2232" y="4527"/>
                    <a:pt x="3572" y="4095"/>
                    <a:pt x="4930" y="3740"/>
                  </a:cubicBezTo>
                  <a:cubicBezTo>
                    <a:pt x="6688" y="3283"/>
                    <a:pt x="8537" y="3123"/>
                    <a:pt x="10340" y="2827"/>
                  </a:cubicBezTo>
                  <a:cubicBezTo>
                    <a:pt x="12120" y="2530"/>
                    <a:pt x="13901" y="2142"/>
                    <a:pt x="15704" y="1845"/>
                  </a:cubicBezTo>
                  <a:cubicBezTo>
                    <a:pt x="17530" y="1548"/>
                    <a:pt x="19356" y="1297"/>
                    <a:pt x="21114" y="704"/>
                  </a:cubicBezTo>
                  <a:cubicBezTo>
                    <a:pt x="21507" y="559"/>
                    <a:pt x="21393" y="1"/>
                    <a:pt x="21045" y="1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07" name="Google Shape;1207;p29"/>
          <p:cNvGrpSpPr/>
          <p:nvPr/>
        </p:nvGrpSpPr>
        <p:grpSpPr>
          <a:xfrm rot="5400000">
            <a:off x="10807453" y="5426138"/>
            <a:ext cx="1187032" cy="913807"/>
            <a:chOff x="8267893" y="1920039"/>
            <a:chExt cx="890274" cy="685355"/>
          </a:xfrm>
        </p:grpSpPr>
        <p:sp>
          <p:nvSpPr>
            <p:cNvPr id="1208" name="Google Shape;1208;p29"/>
            <p:cNvSpPr/>
            <p:nvPr/>
          </p:nvSpPr>
          <p:spPr>
            <a:xfrm>
              <a:off x="8267893" y="1920039"/>
              <a:ext cx="890265" cy="685355"/>
            </a:xfrm>
            <a:custGeom>
              <a:avLst/>
              <a:gdLst/>
              <a:ahLst/>
              <a:cxnLst/>
              <a:rect l="l" t="t" r="r" b="b"/>
              <a:pathLst>
                <a:path w="25942" h="19971" extrusionOk="0">
                  <a:moveTo>
                    <a:pt x="9705" y="1"/>
                  </a:moveTo>
                  <a:cubicBezTo>
                    <a:pt x="7527" y="1"/>
                    <a:pt x="5973" y="655"/>
                    <a:pt x="8435" y="3009"/>
                  </a:cubicBezTo>
                  <a:cubicBezTo>
                    <a:pt x="10695" y="5086"/>
                    <a:pt x="14849" y="6638"/>
                    <a:pt x="17770" y="7505"/>
                  </a:cubicBezTo>
                  <a:cubicBezTo>
                    <a:pt x="16612" y="7411"/>
                    <a:pt x="11802" y="6606"/>
                    <a:pt x="7521" y="6606"/>
                  </a:cubicBezTo>
                  <a:cubicBezTo>
                    <a:pt x="3532" y="6606"/>
                    <a:pt x="1" y="7304"/>
                    <a:pt x="309" y="9925"/>
                  </a:cubicBezTo>
                  <a:cubicBezTo>
                    <a:pt x="574" y="12205"/>
                    <a:pt x="8728" y="12815"/>
                    <a:pt x="14639" y="12815"/>
                  </a:cubicBezTo>
                  <a:cubicBezTo>
                    <a:pt x="16359" y="12815"/>
                    <a:pt x="17889" y="12764"/>
                    <a:pt x="18980" y="12686"/>
                  </a:cubicBezTo>
                  <a:lnTo>
                    <a:pt x="18980" y="12686"/>
                  </a:lnTo>
                  <a:cubicBezTo>
                    <a:pt x="14324" y="14421"/>
                    <a:pt x="9142" y="14946"/>
                    <a:pt x="6015" y="15631"/>
                  </a:cubicBezTo>
                  <a:cubicBezTo>
                    <a:pt x="905" y="16609"/>
                    <a:pt x="1306" y="19970"/>
                    <a:pt x="6427" y="19970"/>
                  </a:cubicBezTo>
                  <a:cubicBezTo>
                    <a:pt x="6682" y="19970"/>
                    <a:pt x="6948" y="19962"/>
                    <a:pt x="7225" y="19945"/>
                  </a:cubicBezTo>
                  <a:cubicBezTo>
                    <a:pt x="12931" y="19625"/>
                    <a:pt x="19893" y="18347"/>
                    <a:pt x="25942" y="17023"/>
                  </a:cubicBezTo>
                  <a:lnTo>
                    <a:pt x="25942" y="4629"/>
                  </a:lnTo>
                  <a:cubicBezTo>
                    <a:pt x="22016" y="3077"/>
                    <a:pt x="17702" y="1799"/>
                    <a:pt x="13981" y="589"/>
                  </a:cubicBezTo>
                  <a:cubicBezTo>
                    <a:pt x="12996" y="310"/>
                    <a:pt x="11203" y="1"/>
                    <a:pt x="9705" y="1"/>
                  </a:cubicBezTo>
                  <a:close/>
                </a:path>
              </a:pathLst>
            </a:custGeom>
            <a:solidFill>
              <a:srgbClr val="FF88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9" name="Google Shape;1209;p29"/>
            <p:cNvSpPr/>
            <p:nvPr/>
          </p:nvSpPr>
          <p:spPr>
            <a:xfrm>
              <a:off x="8600128" y="1969526"/>
              <a:ext cx="558037" cy="233153"/>
            </a:xfrm>
            <a:custGeom>
              <a:avLst/>
              <a:gdLst/>
              <a:ahLst/>
              <a:cxnLst/>
              <a:rect l="l" t="t" r="r" b="b"/>
              <a:pathLst>
                <a:path w="16261" h="6794" extrusionOk="0">
                  <a:moveTo>
                    <a:pt x="487" y="1"/>
                  </a:moveTo>
                  <a:cubicBezTo>
                    <a:pt x="190" y="1"/>
                    <a:pt x="1" y="463"/>
                    <a:pt x="306" y="653"/>
                  </a:cubicBezTo>
                  <a:cubicBezTo>
                    <a:pt x="5031" y="3712"/>
                    <a:pt x="10646" y="5675"/>
                    <a:pt x="16261" y="6793"/>
                  </a:cubicBezTo>
                  <a:lnTo>
                    <a:pt x="16261" y="6086"/>
                  </a:lnTo>
                  <a:cubicBezTo>
                    <a:pt x="10760" y="4967"/>
                    <a:pt x="5282" y="3027"/>
                    <a:pt x="671" y="60"/>
                  </a:cubicBezTo>
                  <a:cubicBezTo>
                    <a:pt x="607" y="19"/>
                    <a:pt x="545" y="1"/>
                    <a:pt x="487" y="1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0" name="Google Shape;1210;p29"/>
            <p:cNvSpPr/>
            <p:nvPr/>
          </p:nvSpPr>
          <p:spPr>
            <a:xfrm>
              <a:off x="8352110" y="2225369"/>
              <a:ext cx="806049" cy="51716"/>
            </a:xfrm>
            <a:custGeom>
              <a:avLst/>
              <a:gdLst/>
              <a:ahLst/>
              <a:cxnLst/>
              <a:rect l="l" t="t" r="r" b="b"/>
              <a:pathLst>
                <a:path w="23488" h="1507" extrusionOk="0">
                  <a:moveTo>
                    <a:pt x="11990" y="0"/>
                  </a:moveTo>
                  <a:cubicBezTo>
                    <a:pt x="8126" y="0"/>
                    <a:pt x="4258" y="160"/>
                    <a:pt x="457" y="160"/>
                  </a:cubicBezTo>
                  <a:cubicBezTo>
                    <a:pt x="1" y="160"/>
                    <a:pt x="1" y="868"/>
                    <a:pt x="457" y="868"/>
                  </a:cubicBezTo>
                  <a:cubicBezTo>
                    <a:pt x="4258" y="856"/>
                    <a:pt x="8126" y="691"/>
                    <a:pt x="11990" y="691"/>
                  </a:cubicBezTo>
                  <a:cubicBezTo>
                    <a:pt x="15853" y="691"/>
                    <a:pt x="19710" y="856"/>
                    <a:pt x="23488" y="1507"/>
                  </a:cubicBezTo>
                  <a:lnTo>
                    <a:pt x="23488" y="799"/>
                  </a:lnTo>
                  <a:cubicBezTo>
                    <a:pt x="19710" y="160"/>
                    <a:pt x="15853" y="0"/>
                    <a:pt x="11990" y="0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1" name="Google Shape;1211;p29"/>
            <p:cNvSpPr/>
            <p:nvPr/>
          </p:nvSpPr>
          <p:spPr>
            <a:xfrm>
              <a:off x="8480529" y="2421189"/>
              <a:ext cx="677633" cy="130235"/>
            </a:xfrm>
            <a:custGeom>
              <a:avLst/>
              <a:gdLst/>
              <a:ahLst/>
              <a:cxnLst/>
              <a:rect l="l" t="t" r="r" b="b"/>
              <a:pathLst>
                <a:path w="19746" h="3795" extrusionOk="0">
                  <a:moveTo>
                    <a:pt x="19746" y="1"/>
                  </a:moveTo>
                  <a:cubicBezTo>
                    <a:pt x="13241" y="503"/>
                    <a:pt x="6850" y="1872"/>
                    <a:pt x="413" y="3105"/>
                  </a:cubicBezTo>
                  <a:cubicBezTo>
                    <a:pt x="0" y="3192"/>
                    <a:pt x="145" y="3795"/>
                    <a:pt x="553" y="3795"/>
                  </a:cubicBezTo>
                  <a:cubicBezTo>
                    <a:pt x="574" y="3795"/>
                    <a:pt x="596" y="3793"/>
                    <a:pt x="618" y="3790"/>
                  </a:cubicBezTo>
                  <a:cubicBezTo>
                    <a:pt x="6964" y="2557"/>
                    <a:pt x="13309" y="1188"/>
                    <a:pt x="19746" y="708"/>
                  </a:cubicBezTo>
                  <a:lnTo>
                    <a:pt x="19746" y="1"/>
                  </a:ln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2" name="Google Shape;1212;p29"/>
            <p:cNvSpPr/>
            <p:nvPr/>
          </p:nvSpPr>
          <p:spPr>
            <a:xfrm>
              <a:off x="8675456" y="2081884"/>
              <a:ext cx="482710" cy="421247"/>
            </a:xfrm>
            <a:custGeom>
              <a:avLst/>
              <a:gdLst/>
              <a:ahLst/>
              <a:cxnLst/>
              <a:rect l="l" t="t" r="r" b="b"/>
              <a:pathLst>
                <a:path w="14066" h="12275" extrusionOk="0">
                  <a:moveTo>
                    <a:pt x="5947" y="1"/>
                  </a:moveTo>
                  <a:cubicBezTo>
                    <a:pt x="4617" y="1"/>
                    <a:pt x="3672" y="406"/>
                    <a:pt x="5187" y="1853"/>
                  </a:cubicBezTo>
                  <a:cubicBezTo>
                    <a:pt x="6556" y="3131"/>
                    <a:pt x="9113" y="4090"/>
                    <a:pt x="10916" y="4615"/>
                  </a:cubicBezTo>
                  <a:cubicBezTo>
                    <a:pt x="10195" y="4556"/>
                    <a:pt x="7242" y="4063"/>
                    <a:pt x="4615" y="4063"/>
                  </a:cubicBezTo>
                  <a:cubicBezTo>
                    <a:pt x="2167" y="4063"/>
                    <a:pt x="1" y="4491"/>
                    <a:pt x="188" y="6099"/>
                  </a:cubicBezTo>
                  <a:cubicBezTo>
                    <a:pt x="346" y="7488"/>
                    <a:pt x="5300" y="7875"/>
                    <a:pt x="8923" y="7875"/>
                  </a:cubicBezTo>
                  <a:cubicBezTo>
                    <a:pt x="10003" y="7875"/>
                    <a:pt x="10965" y="7840"/>
                    <a:pt x="11646" y="7788"/>
                  </a:cubicBezTo>
                  <a:lnTo>
                    <a:pt x="11646" y="7788"/>
                  </a:lnTo>
                  <a:cubicBezTo>
                    <a:pt x="8793" y="8861"/>
                    <a:pt x="5598" y="9180"/>
                    <a:pt x="3680" y="9591"/>
                  </a:cubicBezTo>
                  <a:cubicBezTo>
                    <a:pt x="537" y="10202"/>
                    <a:pt x="796" y="12275"/>
                    <a:pt x="3980" y="12275"/>
                  </a:cubicBezTo>
                  <a:cubicBezTo>
                    <a:pt x="4125" y="12275"/>
                    <a:pt x="4276" y="12271"/>
                    <a:pt x="4434" y="12262"/>
                  </a:cubicBezTo>
                  <a:cubicBezTo>
                    <a:pt x="7355" y="12079"/>
                    <a:pt x="10825" y="11508"/>
                    <a:pt x="14066" y="10846"/>
                  </a:cubicBezTo>
                  <a:lnTo>
                    <a:pt x="14066" y="2150"/>
                  </a:lnTo>
                  <a:cubicBezTo>
                    <a:pt x="12194" y="1511"/>
                    <a:pt x="10277" y="917"/>
                    <a:pt x="8565" y="370"/>
                  </a:cubicBezTo>
                  <a:cubicBezTo>
                    <a:pt x="7960" y="193"/>
                    <a:pt x="6863" y="1"/>
                    <a:pt x="5947" y="1"/>
                  </a:cubicBezTo>
                  <a:close/>
                </a:path>
              </a:pathLst>
            </a:custGeom>
            <a:solidFill>
              <a:srgbClr val="A53A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17" name="Google Shape;1217;p29"/>
          <p:cNvGrpSpPr/>
          <p:nvPr/>
        </p:nvGrpSpPr>
        <p:grpSpPr>
          <a:xfrm>
            <a:off x="9254908" y="3531814"/>
            <a:ext cx="2197773" cy="2944743"/>
            <a:chOff x="4732600" y="1146100"/>
            <a:chExt cx="1084000" cy="1452425"/>
          </a:xfrm>
        </p:grpSpPr>
        <p:sp>
          <p:nvSpPr>
            <p:cNvPr id="1218" name="Google Shape;1218;p29"/>
            <p:cNvSpPr/>
            <p:nvPr/>
          </p:nvSpPr>
          <p:spPr>
            <a:xfrm>
              <a:off x="5334750" y="1719150"/>
              <a:ext cx="235600" cy="242125"/>
            </a:xfrm>
            <a:custGeom>
              <a:avLst/>
              <a:gdLst/>
              <a:ahLst/>
              <a:cxnLst/>
              <a:rect l="l" t="t" r="r" b="b"/>
              <a:pathLst>
                <a:path w="9424" h="9685" extrusionOk="0">
                  <a:moveTo>
                    <a:pt x="8608" y="1"/>
                  </a:moveTo>
                  <a:cubicBezTo>
                    <a:pt x="7703" y="1"/>
                    <a:pt x="4128" y="1613"/>
                    <a:pt x="2557" y="3692"/>
                  </a:cubicBezTo>
                  <a:cubicBezTo>
                    <a:pt x="1454" y="5095"/>
                    <a:pt x="0" y="7501"/>
                    <a:pt x="1128" y="8880"/>
                  </a:cubicBezTo>
                  <a:cubicBezTo>
                    <a:pt x="1572" y="9425"/>
                    <a:pt x="2204" y="9684"/>
                    <a:pt x="2916" y="9684"/>
                  </a:cubicBezTo>
                  <a:cubicBezTo>
                    <a:pt x="4134" y="9684"/>
                    <a:pt x="5588" y="8927"/>
                    <a:pt x="6742" y="7551"/>
                  </a:cubicBezTo>
                  <a:cubicBezTo>
                    <a:pt x="8572" y="5346"/>
                    <a:pt x="9424" y="158"/>
                    <a:pt x="8697" y="7"/>
                  </a:cubicBezTo>
                  <a:cubicBezTo>
                    <a:pt x="8671" y="3"/>
                    <a:pt x="8641" y="1"/>
                    <a:pt x="8608" y="1"/>
                  </a:cubicBezTo>
                  <a:close/>
                </a:path>
              </a:pathLst>
            </a:custGeom>
            <a:solidFill>
              <a:srgbClr val="7D7D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9" name="Google Shape;1219;p29"/>
            <p:cNvSpPr/>
            <p:nvPr/>
          </p:nvSpPr>
          <p:spPr>
            <a:xfrm>
              <a:off x="4732600" y="1719150"/>
              <a:ext cx="235625" cy="242125"/>
            </a:xfrm>
            <a:custGeom>
              <a:avLst/>
              <a:gdLst/>
              <a:ahLst/>
              <a:cxnLst/>
              <a:rect l="l" t="t" r="r" b="b"/>
              <a:pathLst>
                <a:path w="9425" h="9685" extrusionOk="0">
                  <a:moveTo>
                    <a:pt x="817" y="1"/>
                  </a:moveTo>
                  <a:cubicBezTo>
                    <a:pt x="783" y="1"/>
                    <a:pt x="754" y="3"/>
                    <a:pt x="728" y="7"/>
                  </a:cubicBezTo>
                  <a:cubicBezTo>
                    <a:pt x="1" y="158"/>
                    <a:pt x="853" y="5346"/>
                    <a:pt x="2683" y="7551"/>
                  </a:cubicBezTo>
                  <a:cubicBezTo>
                    <a:pt x="3837" y="8927"/>
                    <a:pt x="5291" y="9684"/>
                    <a:pt x="6503" y="9684"/>
                  </a:cubicBezTo>
                  <a:cubicBezTo>
                    <a:pt x="7211" y="9684"/>
                    <a:pt x="7837" y="9425"/>
                    <a:pt x="8272" y="8880"/>
                  </a:cubicBezTo>
                  <a:cubicBezTo>
                    <a:pt x="9425" y="7501"/>
                    <a:pt x="7946" y="5095"/>
                    <a:pt x="6868" y="3692"/>
                  </a:cubicBezTo>
                  <a:cubicBezTo>
                    <a:pt x="5273" y="1613"/>
                    <a:pt x="1720" y="1"/>
                    <a:pt x="817" y="1"/>
                  </a:cubicBezTo>
                  <a:close/>
                </a:path>
              </a:pathLst>
            </a:custGeom>
            <a:solidFill>
              <a:srgbClr val="7D7D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0" name="Google Shape;1220;p29"/>
            <p:cNvSpPr/>
            <p:nvPr/>
          </p:nvSpPr>
          <p:spPr>
            <a:xfrm>
              <a:off x="5348525" y="1795775"/>
              <a:ext cx="468075" cy="644125"/>
            </a:xfrm>
            <a:custGeom>
              <a:avLst/>
              <a:gdLst/>
              <a:ahLst/>
              <a:cxnLst/>
              <a:rect l="l" t="t" r="r" b="b"/>
              <a:pathLst>
                <a:path w="18723" h="25765" extrusionOk="0">
                  <a:moveTo>
                    <a:pt x="16617" y="0"/>
                  </a:moveTo>
                  <a:cubicBezTo>
                    <a:pt x="16617" y="0"/>
                    <a:pt x="16467" y="50"/>
                    <a:pt x="16166" y="125"/>
                  </a:cubicBezTo>
                  <a:cubicBezTo>
                    <a:pt x="15865" y="201"/>
                    <a:pt x="15414" y="326"/>
                    <a:pt x="14938" y="652"/>
                  </a:cubicBezTo>
                  <a:cubicBezTo>
                    <a:pt x="14437" y="927"/>
                    <a:pt x="13885" y="1429"/>
                    <a:pt x="13459" y="2130"/>
                  </a:cubicBezTo>
                  <a:cubicBezTo>
                    <a:pt x="13033" y="2832"/>
                    <a:pt x="12758" y="3734"/>
                    <a:pt x="12657" y="4712"/>
                  </a:cubicBezTo>
                  <a:cubicBezTo>
                    <a:pt x="12582" y="5714"/>
                    <a:pt x="12657" y="6792"/>
                    <a:pt x="12933" y="7895"/>
                  </a:cubicBezTo>
                  <a:cubicBezTo>
                    <a:pt x="13209" y="8973"/>
                    <a:pt x="13635" y="10100"/>
                    <a:pt x="14261" y="11178"/>
                  </a:cubicBezTo>
                  <a:cubicBezTo>
                    <a:pt x="14587" y="11704"/>
                    <a:pt x="14963" y="12231"/>
                    <a:pt x="15389" y="12707"/>
                  </a:cubicBezTo>
                  <a:lnTo>
                    <a:pt x="15690" y="13058"/>
                  </a:lnTo>
                  <a:lnTo>
                    <a:pt x="15966" y="13384"/>
                  </a:lnTo>
                  <a:cubicBezTo>
                    <a:pt x="16066" y="13484"/>
                    <a:pt x="16116" y="13609"/>
                    <a:pt x="16216" y="13709"/>
                  </a:cubicBezTo>
                  <a:cubicBezTo>
                    <a:pt x="16292" y="13835"/>
                    <a:pt x="16367" y="13935"/>
                    <a:pt x="16417" y="14060"/>
                  </a:cubicBezTo>
                  <a:cubicBezTo>
                    <a:pt x="16718" y="14537"/>
                    <a:pt x="16918" y="15088"/>
                    <a:pt x="17018" y="15614"/>
                  </a:cubicBezTo>
                  <a:cubicBezTo>
                    <a:pt x="17169" y="16166"/>
                    <a:pt x="17194" y="16717"/>
                    <a:pt x="17169" y="17268"/>
                  </a:cubicBezTo>
                  <a:cubicBezTo>
                    <a:pt x="17144" y="17544"/>
                    <a:pt x="17094" y="17820"/>
                    <a:pt x="17043" y="18095"/>
                  </a:cubicBezTo>
                  <a:cubicBezTo>
                    <a:pt x="16968" y="18346"/>
                    <a:pt x="16893" y="18622"/>
                    <a:pt x="16793" y="18872"/>
                  </a:cubicBezTo>
                  <a:cubicBezTo>
                    <a:pt x="16718" y="19123"/>
                    <a:pt x="16567" y="19349"/>
                    <a:pt x="16442" y="19599"/>
                  </a:cubicBezTo>
                  <a:cubicBezTo>
                    <a:pt x="16292" y="19825"/>
                    <a:pt x="16141" y="20050"/>
                    <a:pt x="15991" y="20226"/>
                  </a:cubicBezTo>
                  <a:lnTo>
                    <a:pt x="15865" y="20376"/>
                  </a:lnTo>
                  <a:lnTo>
                    <a:pt x="15815" y="20451"/>
                  </a:lnTo>
                  <a:lnTo>
                    <a:pt x="15740" y="20527"/>
                  </a:lnTo>
                  <a:lnTo>
                    <a:pt x="15414" y="20852"/>
                  </a:lnTo>
                  <a:lnTo>
                    <a:pt x="15364" y="20902"/>
                  </a:lnTo>
                  <a:lnTo>
                    <a:pt x="15339" y="20902"/>
                  </a:lnTo>
                  <a:cubicBezTo>
                    <a:pt x="15348" y="20902"/>
                    <a:pt x="15347" y="20909"/>
                    <a:pt x="15345" y="20915"/>
                  </a:cubicBezTo>
                  <a:lnTo>
                    <a:pt x="15345" y="20915"/>
                  </a:lnTo>
                  <a:lnTo>
                    <a:pt x="15289" y="20953"/>
                  </a:lnTo>
                  <a:lnTo>
                    <a:pt x="15114" y="21103"/>
                  </a:lnTo>
                  <a:lnTo>
                    <a:pt x="14788" y="21354"/>
                  </a:lnTo>
                  <a:cubicBezTo>
                    <a:pt x="14562" y="21504"/>
                    <a:pt x="14337" y="21654"/>
                    <a:pt x="14111" y="21805"/>
                  </a:cubicBezTo>
                  <a:cubicBezTo>
                    <a:pt x="13885" y="21955"/>
                    <a:pt x="13635" y="22080"/>
                    <a:pt x="13409" y="22206"/>
                  </a:cubicBezTo>
                  <a:cubicBezTo>
                    <a:pt x="12432" y="22682"/>
                    <a:pt x="11429" y="23008"/>
                    <a:pt x="10452" y="23183"/>
                  </a:cubicBezTo>
                  <a:cubicBezTo>
                    <a:pt x="9645" y="23328"/>
                    <a:pt x="8855" y="23422"/>
                    <a:pt x="8124" y="23422"/>
                  </a:cubicBezTo>
                  <a:cubicBezTo>
                    <a:pt x="7970" y="23422"/>
                    <a:pt x="7818" y="23417"/>
                    <a:pt x="7670" y="23409"/>
                  </a:cubicBezTo>
                  <a:cubicBezTo>
                    <a:pt x="7444" y="23409"/>
                    <a:pt x="7219" y="23384"/>
                    <a:pt x="7018" y="23384"/>
                  </a:cubicBezTo>
                  <a:cubicBezTo>
                    <a:pt x="6818" y="23359"/>
                    <a:pt x="6617" y="23359"/>
                    <a:pt x="6417" y="23334"/>
                  </a:cubicBezTo>
                  <a:cubicBezTo>
                    <a:pt x="6041" y="23258"/>
                    <a:pt x="5665" y="23233"/>
                    <a:pt x="5314" y="23133"/>
                  </a:cubicBezTo>
                  <a:cubicBezTo>
                    <a:pt x="4988" y="23058"/>
                    <a:pt x="4662" y="22983"/>
                    <a:pt x="4387" y="22882"/>
                  </a:cubicBezTo>
                  <a:cubicBezTo>
                    <a:pt x="4086" y="22807"/>
                    <a:pt x="3810" y="22732"/>
                    <a:pt x="3610" y="22632"/>
                  </a:cubicBezTo>
                  <a:cubicBezTo>
                    <a:pt x="3384" y="22557"/>
                    <a:pt x="3209" y="22456"/>
                    <a:pt x="3033" y="22406"/>
                  </a:cubicBezTo>
                  <a:cubicBezTo>
                    <a:pt x="2833" y="22306"/>
                    <a:pt x="2682" y="22231"/>
                    <a:pt x="2532" y="22156"/>
                  </a:cubicBezTo>
                  <a:cubicBezTo>
                    <a:pt x="2281" y="22030"/>
                    <a:pt x="2131" y="21955"/>
                    <a:pt x="2131" y="21955"/>
                  </a:cubicBezTo>
                  <a:cubicBezTo>
                    <a:pt x="2106" y="21955"/>
                    <a:pt x="2081" y="21955"/>
                    <a:pt x="2056" y="21930"/>
                  </a:cubicBezTo>
                  <a:cubicBezTo>
                    <a:pt x="1893" y="21864"/>
                    <a:pt x="1722" y="21832"/>
                    <a:pt x="1553" y="21832"/>
                  </a:cubicBezTo>
                  <a:cubicBezTo>
                    <a:pt x="1021" y="21832"/>
                    <a:pt x="505" y="22143"/>
                    <a:pt x="276" y="22657"/>
                  </a:cubicBezTo>
                  <a:cubicBezTo>
                    <a:pt x="1" y="23359"/>
                    <a:pt x="327" y="24161"/>
                    <a:pt x="1028" y="24436"/>
                  </a:cubicBezTo>
                  <a:cubicBezTo>
                    <a:pt x="1028" y="24436"/>
                    <a:pt x="1154" y="24486"/>
                    <a:pt x="1429" y="24612"/>
                  </a:cubicBezTo>
                  <a:cubicBezTo>
                    <a:pt x="1580" y="24662"/>
                    <a:pt x="1730" y="24737"/>
                    <a:pt x="1931" y="24812"/>
                  </a:cubicBezTo>
                  <a:cubicBezTo>
                    <a:pt x="2181" y="24887"/>
                    <a:pt x="2432" y="24988"/>
                    <a:pt x="2733" y="25088"/>
                  </a:cubicBezTo>
                  <a:cubicBezTo>
                    <a:pt x="3058" y="25213"/>
                    <a:pt x="3359" y="25263"/>
                    <a:pt x="3735" y="25364"/>
                  </a:cubicBezTo>
                  <a:cubicBezTo>
                    <a:pt x="4086" y="25464"/>
                    <a:pt x="4462" y="25514"/>
                    <a:pt x="4888" y="25589"/>
                  </a:cubicBezTo>
                  <a:cubicBezTo>
                    <a:pt x="5289" y="25664"/>
                    <a:pt x="5740" y="25689"/>
                    <a:pt x="6191" y="25740"/>
                  </a:cubicBezTo>
                  <a:cubicBezTo>
                    <a:pt x="6442" y="25765"/>
                    <a:pt x="6667" y="25765"/>
                    <a:pt x="6918" y="25765"/>
                  </a:cubicBezTo>
                  <a:lnTo>
                    <a:pt x="7670" y="25765"/>
                  </a:lnTo>
                  <a:cubicBezTo>
                    <a:pt x="8697" y="25740"/>
                    <a:pt x="9800" y="25589"/>
                    <a:pt x="10928" y="25314"/>
                  </a:cubicBezTo>
                  <a:cubicBezTo>
                    <a:pt x="12056" y="25013"/>
                    <a:pt x="13234" y="24587"/>
                    <a:pt x="14337" y="23935"/>
                  </a:cubicBezTo>
                  <a:cubicBezTo>
                    <a:pt x="14612" y="23760"/>
                    <a:pt x="14888" y="23609"/>
                    <a:pt x="15164" y="23409"/>
                  </a:cubicBezTo>
                  <a:cubicBezTo>
                    <a:pt x="15439" y="23208"/>
                    <a:pt x="15690" y="23033"/>
                    <a:pt x="15966" y="22807"/>
                  </a:cubicBezTo>
                  <a:lnTo>
                    <a:pt x="16342" y="22481"/>
                  </a:lnTo>
                  <a:lnTo>
                    <a:pt x="16517" y="22306"/>
                  </a:lnTo>
                  <a:lnTo>
                    <a:pt x="16617" y="22231"/>
                  </a:lnTo>
                  <a:lnTo>
                    <a:pt x="16667" y="22181"/>
                  </a:lnTo>
                  <a:lnTo>
                    <a:pt x="16693" y="22156"/>
                  </a:lnTo>
                  <a:lnTo>
                    <a:pt x="16718" y="22105"/>
                  </a:lnTo>
                  <a:lnTo>
                    <a:pt x="17043" y="21755"/>
                  </a:lnTo>
                  <a:lnTo>
                    <a:pt x="17119" y="21679"/>
                  </a:lnTo>
                  <a:lnTo>
                    <a:pt x="17194" y="21554"/>
                  </a:lnTo>
                  <a:lnTo>
                    <a:pt x="17369" y="21329"/>
                  </a:lnTo>
                  <a:cubicBezTo>
                    <a:pt x="17595" y="21028"/>
                    <a:pt x="17770" y="20727"/>
                    <a:pt x="17946" y="20426"/>
                  </a:cubicBezTo>
                  <a:cubicBezTo>
                    <a:pt x="18096" y="20100"/>
                    <a:pt x="18246" y="19775"/>
                    <a:pt x="18347" y="19424"/>
                  </a:cubicBezTo>
                  <a:cubicBezTo>
                    <a:pt x="18472" y="19098"/>
                    <a:pt x="18547" y="18747"/>
                    <a:pt x="18622" y="18396"/>
                  </a:cubicBezTo>
                  <a:cubicBezTo>
                    <a:pt x="18647" y="18045"/>
                    <a:pt x="18698" y="17694"/>
                    <a:pt x="18698" y="17344"/>
                  </a:cubicBezTo>
                  <a:cubicBezTo>
                    <a:pt x="18723" y="16642"/>
                    <a:pt x="18622" y="15915"/>
                    <a:pt x="18422" y="15263"/>
                  </a:cubicBezTo>
                  <a:cubicBezTo>
                    <a:pt x="18221" y="14587"/>
                    <a:pt x="17946" y="13935"/>
                    <a:pt x="17570" y="13384"/>
                  </a:cubicBezTo>
                  <a:cubicBezTo>
                    <a:pt x="17469" y="13233"/>
                    <a:pt x="17369" y="13083"/>
                    <a:pt x="17269" y="12958"/>
                  </a:cubicBezTo>
                  <a:cubicBezTo>
                    <a:pt x="17169" y="12832"/>
                    <a:pt x="17068" y="12682"/>
                    <a:pt x="16943" y="12557"/>
                  </a:cubicBezTo>
                  <a:lnTo>
                    <a:pt x="16592" y="12206"/>
                  </a:lnTo>
                  <a:lnTo>
                    <a:pt x="16266" y="11880"/>
                  </a:lnTo>
                  <a:cubicBezTo>
                    <a:pt x="15891" y="11479"/>
                    <a:pt x="15540" y="11028"/>
                    <a:pt x="15214" y="10577"/>
                  </a:cubicBezTo>
                  <a:cubicBezTo>
                    <a:pt x="14587" y="9649"/>
                    <a:pt x="14111" y="8647"/>
                    <a:pt x="13810" y="7644"/>
                  </a:cubicBezTo>
                  <a:cubicBezTo>
                    <a:pt x="13510" y="6642"/>
                    <a:pt x="13384" y="5664"/>
                    <a:pt x="13409" y="4762"/>
                  </a:cubicBezTo>
                  <a:cubicBezTo>
                    <a:pt x="13434" y="3885"/>
                    <a:pt x="13635" y="3058"/>
                    <a:pt x="13986" y="2431"/>
                  </a:cubicBezTo>
                  <a:cubicBezTo>
                    <a:pt x="14312" y="1780"/>
                    <a:pt x="14763" y="1328"/>
                    <a:pt x="15189" y="1053"/>
                  </a:cubicBezTo>
                  <a:cubicBezTo>
                    <a:pt x="15615" y="727"/>
                    <a:pt x="16016" y="602"/>
                    <a:pt x="16266" y="501"/>
                  </a:cubicBezTo>
                  <a:cubicBezTo>
                    <a:pt x="16542" y="426"/>
                    <a:pt x="16693" y="376"/>
                    <a:pt x="16693" y="376"/>
                  </a:cubicBezTo>
                  <a:lnTo>
                    <a:pt x="16718" y="376"/>
                  </a:lnTo>
                  <a:cubicBezTo>
                    <a:pt x="16818" y="351"/>
                    <a:pt x="16868" y="251"/>
                    <a:pt x="16843" y="150"/>
                  </a:cubicBezTo>
                  <a:cubicBezTo>
                    <a:pt x="16818" y="50"/>
                    <a:pt x="16718" y="0"/>
                    <a:pt x="16617" y="0"/>
                  </a:cubicBezTo>
                  <a:close/>
                </a:path>
              </a:pathLst>
            </a:custGeom>
            <a:solidFill>
              <a:srgbClr val="7D7D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1" name="Google Shape;1221;p29"/>
            <p:cNvSpPr/>
            <p:nvPr/>
          </p:nvSpPr>
          <p:spPr>
            <a:xfrm>
              <a:off x="4750825" y="2438725"/>
              <a:ext cx="302250" cy="159800"/>
            </a:xfrm>
            <a:custGeom>
              <a:avLst/>
              <a:gdLst/>
              <a:ahLst/>
              <a:cxnLst/>
              <a:rect l="l" t="t" r="r" b="b"/>
              <a:pathLst>
                <a:path w="12090" h="6392" extrusionOk="0">
                  <a:moveTo>
                    <a:pt x="8890" y="1"/>
                  </a:moveTo>
                  <a:cubicBezTo>
                    <a:pt x="8322" y="1"/>
                    <a:pt x="7692" y="143"/>
                    <a:pt x="7016" y="498"/>
                  </a:cubicBezTo>
                  <a:cubicBezTo>
                    <a:pt x="7016" y="498"/>
                    <a:pt x="174" y="4683"/>
                    <a:pt x="49" y="5661"/>
                  </a:cubicBezTo>
                  <a:cubicBezTo>
                    <a:pt x="1" y="6131"/>
                    <a:pt x="734" y="6392"/>
                    <a:pt x="1888" y="6392"/>
                  </a:cubicBezTo>
                  <a:cubicBezTo>
                    <a:pt x="3134" y="6392"/>
                    <a:pt x="4870" y="6087"/>
                    <a:pt x="6640" y="5410"/>
                  </a:cubicBezTo>
                  <a:cubicBezTo>
                    <a:pt x="10024" y="4107"/>
                    <a:pt x="11778" y="2854"/>
                    <a:pt x="11954" y="2202"/>
                  </a:cubicBezTo>
                  <a:cubicBezTo>
                    <a:pt x="12090" y="1697"/>
                    <a:pt x="10854" y="1"/>
                    <a:pt x="8890" y="1"/>
                  </a:cubicBezTo>
                  <a:close/>
                </a:path>
              </a:pathLst>
            </a:custGeom>
            <a:solidFill>
              <a:srgbClr val="7D7D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2" name="Google Shape;1222;p29"/>
            <p:cNvSpPr/>
            <p:nvPr/>
          </p:nvSpPr>
          <p:spPr>
            <a:xfrm>
              <a:off x="5291250" y="2438725"/>
              <a:ext cx="302550" cy="159800"/>
            </a:xfrm>
            <a:custGeom>
              <a:avLst/>
              <a:gdLst/>
              <a:ahLst/>
              <a:cxnLst/>
              <a:rect l="l" t="t" r="r" b="b"/>
              <a:pathLst>
                <a:path w="12102" h="6392" extrusionOk="0">
                  <a:moveTo>
                    <a:pt x="3221" y="1"/>
                  </a:moveTo>
                  <a:cubicBezTo>
                    <a:pt x="1251" y="1"/>
                    <a:pt x="0" y="1697"/>
                    <a:pt x="136" y="2202"/>
                  </a:cubicBezTo>
                  <a:cubicBezTo>
                    <a:pt x="312" y="2854"/>
                    <a:pt x="2091" y="4107"/>
                    <a:pt x="5475" y="5410"/>
                  </a:cubicBezTo>
                  <a:cubicBezTo>
                    <a:pt x="7232" y="6087"/>
                    <a:pt x="8969" y="6392"/>
                    <a:pt x="10215" y="6392"/>
                  </a:cubicBezTo>
                  <a:cubicBezTo>
                    <a:pt x="11368" y="6392"/>
                    <a:pt x="12101" y="6131"/>
                    <a:pt x="12041" y="5661"/>
                  </a:cubicBezTo>
                  <a:cubicBezTo>
                    <a:pt x="11941" y="4683"/>
                    <a:pt x="5099" y="498"/>
                    <a:pt x="5099" y="498"/>
                  </a:cubicBezTo>
                  <a:cubicBezTo>
                    <a:pt x="4423" y="143"/>
                    <a:pt x="3792" y="1"/>
                    <a:pt x="3221" y="1"/>
                  </a:cubicBezTo>
                  <a:close/>
                </a:path>
              </a:pathLst>
            </a:custGeom>
            <a:solidFill>
              <a:srgbClr val="7D7D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3" name="Google Shape;1223;p29"/>
            <p:cNvSpPr/>
            <p:nvPr/>
          </p:nvSpPr>
          <p:spPr>
            <a:xfrm>
              <a:off x="4786500" y="1737500"/>
              <a:ext cx="771950" cy="779475"/>
            </a:xfrm>
            <a:custGeom>
              <a:avLst/>
              <a:gdLst/>
              <a:ahLst/>
              <a:cxnLst/>
              <a:rect l="l" t="t" r="r" b="b"/>
              <a:pathLst>
                <a:path w="30878" h="31179" extrusionOk="0">
                  <a:moveTo>
                    <a:pt x="15439" y="0"/>
                  </a:moveTo>
                  <a:cubicBezTo>
                    <a:pt x="6918" y="0"/>
                    <a:pt x="0" y="10126"/>
                    <a:pt x="0" y="18321"/>
                  </a:cubicBezTo>
                  <a:cubicBezTo>
                    <a:pt x="0" y="26492"/>
                    <a:pt x="6918" y="31178"/>
                    <a:pt x="15439" y="31178"/>
                  </a:cubicBezTo>
                  <a:cubicBezTo>
                    <a:pt x="23960" y="31178"/>
                    <a:pt x="30878" y="26492"/>
                    <a:pt x="30878" y="18321"/>
                  </a:cubicBezTo>
                  <a:cubicBezTo>
                    <a:pt x="30878" y="10126"/>
                    <a:pt x="23960" y="0"/>
                    <a:pt x="15439" y="0"/>
                  </a:cubicBezTo>
                  <a:close/>
                </a:path>
              </a:pathLst>
            </a:custGeom>
            <a:solidFill>
              <a:srgbClr val="9191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4" name="Google Shape;1224;p29"/>
            <p:cNvSpPr/>
            <p:nvPr/>
          </p:nvSpPr>
          <p:spPr>
            <a:xfrm>
              <a:off x="4950025" y="1902900"/>
              <a:ext cx="444900" cy="448650"/>
            </a:xfrm>
            <a:custGeom>
              <a:avLst/>
              <a:gdLst/>
              <a:ahLst/>
              <a:cxnLst/>
              <a:rect l="l" t="t" r="r" b="b"/>
              <a:pathLst>
                <a:path w="17796" h="17946" extrusionOk="0">
                  <a:moveTo>
                    <a:pt x="8898" y="1"/>
                  </a:moveTo>
                  <a:cubicBezTo>
                    <a:pt x="3986" y="1"/>
                    <a:pt x="1" y="5840"/>
                    <a:pt x="1" y="10552"/>
                  </a:cubicBezTo>
                  <a:cubicBezTo>
                    <a:pt x="1" y="15264"/>
                    <a:pt x="3986" y="17946"/>
                    <a:pt x="8898" y="17946"/>
                  </a:cubicBezTo>
                  <a:cubicBezTo>
                    <a:pt x="13810" y="17946"/>
                    <a:pt x="17795" y="15264"/>
                    <a:pt x="17795" y="10552"/>
                  </a:cubicBezTo>
                  <a:cubicBezTo>
                    <a:pt x="17795" y="5840"/>
                    <a:pt x="13810" y="1"/>
                    <a:pt x="8898" y="1"/>
                  </a:cubicBezTo>
                  <a:close/>
                </a:path>
              </a:pathLst>
            </a:custGeom>
            <a:solidFill>
              <a:srgbClr val="ABABA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5" name="Google Shape;1225;p29"/>
            <p:cNvSpPr/>
            <p:nvPr/>
          </p:nvSpPr>
          <p:spPr>
            <a:xfrm>
              <a:off x="4960050" y="1737500"/>
              <a:ext cx="456175" cy="192775"/>
            </a:xfrm>
            <a:custGeom>
              <a:avLst/>
              <a:gdLst/>
              <a:ahLst/>
              <a:cxnLst/>
              <a:rect l="l" t="t" r="r" b="b"/>
              <a:pathLst>
                <a:path w="18247" h="7711" extrusionOk="0">
                  <a:moveTo>
                    <a:pt x="8497" y="0"/>
                  </a:moveTo>
                  <a:cubicBezTo>
                    <a:pt x="5339" y="0"/>
                    <a:pt x="2432" y="1379"/>
                    <a:pt x="1" y="3534"/>
                  </a:cubicBezTo>
                  <a:cubicBezTo>
                    <a:pt x="3151" y="6290"/>
                    <a:pt x="7198" y="7710"/>
                    <a:pt x="10743" y="7710"/>
                  </a:cubicBezTo>
                  <a:cubicBezTo>
                    <a:pt x="11260" y="7710"/>
                    <a:pt x="11765" y="7680"/>
                    <a:pt x="12256" y="7619"/>
                  </a:cubicBezTo>
                  <a:cubicBezTo>
                    <a:pt x="14612" y="7319"/>
                    <a:pt x="16668" y="6241"/>
                    <a:pt x="18246" y="4737"/>
                  </a:cubicBezTo>
                  <a:cubicBezTo>
                    <a:pt x="15590" y="1905"/>
                    <a:pt x="12181" y="0"/>
                    <a:pt x="8497" y="0"/>
                  </a:cubicBezTo>
                  <a:close/>
                </a:path>
              </a:pathLst>
            </a:custGeom>
            <a:solidFill>
              <a:srgbClr val="7D7D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6" name="Google Shape;1226;p29"/>
            <p:cNvSpPr/>
            <p:nvPr/>
          </p:nvSpPr>
          <p:spPr>
            <a:xfrm>
              <a:off x="5116700" y="1902900"/>
              <a:ext cx="143500" cy="27250"/>
            </a:xfrm>
            <a:custGeom>
              <a:avLst/>
              <a:gdLst/>
              <a:ahLst/>
              <a:cxnLst/>
              <a:rect l="l" t="t" r="r" b="b"/>
              <a:pathLst>
                <a:path w="5740" h="1090" extrusionOk="0">
                  <a:moveTo>
                    <a:pt x="2231" y="1"/>
                  </a:moveTo>
                  <a:cubicBezTo>
                    <a:pt x="1454" y="1"/>
                    <a:pt x="702" y="151"/>
                    <a:pt x="0" y="402"/>
                  </a:cubicBezTo>
                  <a:cubicBezTo>
                    <a:pt x="1522" y="864"/>
                    <a:pt x="3043" y="1090"/>
                    <a:pt x="4474" y="1090"/>
                  </a:cubicBezTo>
                  <a:cubicBezTo>
                    <a:pt x="4905" y="1090"/>
                    <a:pt x="5328" y="1069"/>
                    <a:pt x="5740" y="1028"/>
                  </a:cubicBezTo>
                  <a:cubicBezTo>
                    <a:pt x="4662" y="377"/>
                    <a:pt x="3484" y="1"/>
                    <a:pt x="2231" y="1"/>
                  </a:cubicBezTo>
                  <a:close/>
                </a:path>
              </a:pathLst>
            </a:custGeom>
            <a:solidFill>
              <a:srgbClr val="8F8F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7" name="Google Shape;1227;p29"/>
            <p:cNvSpPr/>
            <p:nvPr/>
          </p:nvSpPr>
          <p:spPr>
            <a:xfrm>
              <a:off x="4906800" y="1146100"/>
              <a:ext cx="312675" cy="287525"/>
            </a:xfrm>
            <a:custGeom>
              <a:avLst/>
              <a:gdLst/>
              <a:ahLst/>
              <a:cxnLst/>
              <a:rect l="l" t="t" r="r" b="b"/>
              <a:pathLst>
                <a:path w="12507" h="11501" extrusionOk="0">
                  <a:moveTo>
                    <a:pt x="6050" y="0"/>
                  </a:moveTo>
                  <a:cubicBezTo>
                    <a:pt x="4571" y="0"/>
                    <a:pt x="3137" y="680"/>
                    <a:pt x="2056" y="2152"/>
                  </a:cubicBezTo>
                  <a:cubicBezTo>
                    <a:pt x="0" y="4984"/>
                    <a:pt x="477" y="9897"/>
                    <a:pt x="4913" y="11501"/>
                  </a:cubicBezTo>
                  <a:cubicBezTo>
                    <a:pt x="4913" y="11501"/>
                    <a:pt x="8271" y="10849"/>
                    <a:pt x="9775" y="9270"/>
                  </a:cubicBezTo>
                  <a:cubicBezTo>
                    <a:pt x="10978" y="8243"/>
                    <a:pt x="12507" y="3882"/>
                    <a:pt x="10026" y="1651"/>
                  </a:cubicBezTo>
                  <a:cubicBezTo>
                    <a:pt x="8822" y="580"/>
                    <a:pt x="7417" y="0"/>
                    <a:pt x="6050" y="0"/>
                  </a:cubicBezTo>
                  <a:close/>
                </a:path>
              </a:pathLst>
            </a:custGeom>
            <a:solidFill>
              <a:srgbClr val="7D7D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8" name="Google Shape;1228;p29"/>
            <p:cNvSpPr/>
            <p:nvPr/>
          </p:nvSpPr>
          <p:spPr>
            <a:xfrm>
              <a:off x="4768950" y="1343575"/>
              <a:ext cx="694900" cy="549350"/>
            </a:xfrm>
            <a:custGeom>
              <a:avLst/>
              <a:gdLst/>
              <a:ahLst/>
              <a:cxnLst/>
              <a:rect l="l" t="t" r="r" b="b"/>
              <a:pathLst>
                <a:path w="27796" h="21974" extrusionOk="0">
                  <a:moveTo>
                    <a:pt x="15595" y="1"/>
                  </a:moveTo>
                  <a:cubicBezTo>
                    <a:pt x="14299" y="1"/>
                    <a:pt x="12968" y="266"/>
                    <a:pt x="11580" y="845"/>
                  </a:cubicBezTo>
                  <a:cubicBezTo>
                    <a:pt x="8372" y="2173"/>
                    <a:pt x="7344" y="5281"/>
                    <a:pt x="4963" y="5757"/>
                  </a:cubicBezTo>
                  <a:cubicBezTo>
                    <a:pt x="4409" y="5868"/>
                    <a:pt x="3953" y="5904"/>
                    <a:pt x="3574" y="5904"/>
                  </a:cubicBezTo>
                  <a:cubicBezTo>
                    <a:pt x="2864" y="5904"/>
                    <a:pt x="2419" y="5778"/>
                    <a:pt x="2086" y="5778"/>
                  </a:cubicBezTo>
                  <a:cubicBezTo>
                    <a:pt x="1833" y="5778"/>
                    <a:pt x="1645" y="5851"/>
                    <a:pt x="1454" y="6108"/>
                  </a:cubicBezTo>
                  <a:cubicBezTo>
                    <a:pt x="878" y="6860"/>
                    <a:pt x="1" y="10870"/>
                    <a:pt x="3133" y="15181"/>
                  </a:cubicBezTo>
                  <a:cubicBezTo>
                    <a:pt x="6400" y="19656"/>
                    <a:pt x="11724" y="21973"/>
                    <a:pt x="16234" y="21973"/>
                  </a:cubicBezTo>
                  <a:cubicBezTo>
                    <a:pt x="16776" y="21973"/>
                    <a:pt x="17307" y="21940"/>
                    <a:pt x="17820" y="21873"/>
                  </a:cubicBezTo>
                  <a:cubicBezTo>
                    <a:pt x="22607" y="21271"/>
                    <a:pt x="26191" y="17462"/>
                    <a:pt x="27018" y="13276"/>
                  </a:cubicBezTo>
                  <a:cubicBezTo>
                    <a:pt x="27795" y="9341"/>
                    <a:pt x="26417" y="4078"/>
                    <a:pt x="20502" y="1221"/>
                  </a:cubicBezTo>
                  <a:cubicBezTo>
                    <a:pt x="18891" y="444"/>
                    <a:pt x="17272" y="1"/>
                    <a:pt x="15595" y="1"/>
                  </a:cubicBezTo>
                  <a:close/>
                </a:path>
              </a:pathLst>
            </a:custGeom>
            <a:solidFill>
              <a:srgbClr val="9191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9" name="Google Shape;1229;p29"/>
            <p:cNvSpPr/>
            <p:nvPr/>
          </p:nvSpPr>
          <p:spPr>
            <a:xfrm>
              <a:off x="5359800" y="1444875"/>
              <a:ext cx="98400" cy="283250"/>
            </a:xfrm>
            <a:custGeom>
              <a:avLst/>
              <a:gdLst/>
              <a:ahLst/>
              <a:cxnLst/>
              <a:rect l="l" t="t" r="r" b="b"/>
              <a:pathLst>
                <a:path w="3936" h="11330" extrusionOk="0">
                  <a:moveTo>
                    <a:pt x="753" y="1"/>
                  </a:moveTo>
                  <a:cubicBezTo>
                    <a:pt x="552" y="552"/>
                    <a:pt x="1" y="1956"/>
                    <a:pt x="201" y="3510"/>
                  </a:cubicBezTo>
                  <a:lnTo>
                    <a:pt x="2006" y="10051"/>
                  </a:lnTo>
                  <a:cubicBezTo>
                    <a:pt x="2006" y="10051"/>
                    <a:pt x="2206" y="10803"/>
                    <a:pt x="2708" y="11329"/>
                  </a:cubicBezTo>
                  <a:cubicBezTo>
                    <a:pt x="2958" y="10728"/>
                    <a:pt x="3259" y="9851"/>
                    <a:pt x="3384" y="9224"/>
                  </a:cubicBezTo>
                  <a:cubicBezTo>
                    <a:pt x="3936" y="6467"/>
                    <a:pt x="3334" y="2858"/>
                    <a:pt x="753" y="1"/>
                  </a:cubicBezTo>
                  <a:close/>
                </a:path>
              </a:pathLst>
            </a:custGeom>
            <a:solidFill>
              <a:srgbClr val="7D7D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0" name="Google Shape;1230;p29"/>
            <p:cNvSpPr/>
            <p:nvPr/>
          </p:nvSpPr>
          <p:spPr>
            <a:xfrm>
              <a:off x="4791500" y="1489175"/>
              <a:ext cx="94650" cy="75975"/>
            </a:xfrm>
            <a:custGeom>
              <a:avLst/>
              <a:gdLst/>
              <a:ahLst/>
              <a:cxnLst/>
              <a:rect l="l" t="t" r="r" b="b"/>
              <a:pathLst>
                <a:path w="3786" h="3039" extrusionOk="0">
                  <a:moveTo>
                    <a:pt x="947" y="0"/>
                  </a:moveTo>
                  <a:cubicBezTo>
                    <a:pt x="913" y="0"/>
                    <a:pt x="881" y="3"/>
                    <a:pt x="853" y="8"/>
                  </a:cubicBezTo>
                  <a:cubicBezTo>
                    <a:pt x="627" y="59"/>
                    <a:pt x="327" y="510"/>
                    <a:pt x="176" y="961"/>
                  </a:cubicBezTo>
                  <a:cubicBezTo>
                    <a:pt x="26" y="1387"/>
                    <a:pt x="1" y="2690"/>
                    <a:pt x="427" y="2891"/>
                  </a:cubicBezTo>
                  <a:cubicBezTo>
                    <a:pt x="637" y="2996"/>
                    <a:pt x="921" y="3038"/>
                    <a:pt x="1226" y="3038"/>
                  </a:cubicBezTo>
                  <a:cubicBezTo>
                    <a:pt x="1864" y="3038"/>
                    <a:pt x="2594" y="2852"/>
                    <a:pt x="2933" y="2665"/>
                  </a:cubicBezTo>
                  <a:cubicBezTo>
                    <a:pt x="3434" y="2414"/>
                    <a:pt x="3785" y="1838"/>
                    <a:pt x="3409" y="1337"/>
                  </a:cubicBezTo>
                  <a:cubicBezTo>
                    <a:pt x="2960" y="769"/>
                    <a:pt x="1528" y="0"/>
                    <a:pt x="947" y="0"/>
                  </a:cubicBezTo>
                  <a:close/>
                </a:path>
              </a:pathLst>
            </a:custGeom>
            <a:solidFill>
              <a:srgbClr val="5252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1" name="Google Shape;1231;p29"/>
            <p:cNvSpPr/>
            <p:nvPr/>
          </p:nvSpPr>
          <p:spPr>
            <a:xfrm>
              <a:off x="5354800" y="1380625"/>
              <a:ext cx="362175" cy="348275"/>
            </a:xfrm>
            <a:custGeom>
              <a:avLst/>
              <a:gdLst/>
              <a:ahLst/>
              <a:cxnLst/>
              <a:rect l="l" t="t" r="r" b="b"/>
              <a:pathLst>
                <a:path w="14487" h="13931" extrusionOk="0">
                  <a:moveTo>
                    <a:pt x="6869" y="1"/>
                  </a:moveTo>
                  <a:cubicBezTo>
                    <a:pt x="3152" y="1"/>
                    <a:pt x="447" y="4400"/>
                    <a:pt x="376" y="6230"/>
                  </a:cubicBezTo>
                  <a:cubicBezTo>
                    <a:pt x="0" y="8937"/>
                    <a:pt x="1980" y="12721"/>
                    <a:pt x="1980" y="12721"/>
                  </a:cubicBezTo>
                  <a:cubicBezTo>
                    <a:pt x="3341" y="13565"/>
                    <a:pt x="4714" y="13931"/>
                    <a:pt x="6014" y="13931"/>
                  </a:cubicBezTo>
                  <a:cubicBezTo>
                    <a:pt x="9501" y="13931"/>
                    <a:pt x="12469" y="11302"/>
                    <a:pt x="13309" y="8235"/>
                  </a:cubicBezTo>
                  <a:cubicBezTo>
                    <a:pt x="14487" y="4000"/>
                    <a:pt x="11730" y="766"/>
                    <a:pt x="7644" y="65"/>
                  </a:cubicBezTo>
                  <a:cubicBezTo>
                    <a:pt x="7382" y="21"/>
                    <a:pt x="7123" y="1"/>
                    <a:pt x="6869" y="1"/>
                  </a:cubicBezTo>
                  <a:close/>
                </a:path>
              </a:pathLst>
            </a:custGeom>
            <a:solidFill>
              <a:srgbClr val="9191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2" name="Google Shape;1232;p29"/>
            <p:cNvSpPr/>
            <p:nvPr/>
          </p:nvSpPr>
          <p:spPr>
            <a:xfrm>
              <a:off x="5417450" y="1497050"/>
              <a:ext cx="179875" cy="158125"/>
            </a:xfrm>
            <a:custGeom>
              <a:avLst/>
              <a:gdLst/>
              <a:ahLst/>
              <a:cxnLst/>
              <a:rect l="l" t="t" r="r" b="b"/>
              <a:pathLst>
                <a:path w="7195" h="6325" extrusionOk="0">
                  <a:moveTo>
                    <a:pt x="3844" y="0"/>
                  </a:moveTo>
                  <a:cubicBezTo>
                    <a:pt x="3347" y="0"/>
                    <a:pt x="2877" y="169"/>
                    <a:pt x="2507" y="546"/>
                  </a:cubicBezTo>
                  <a:cubicBezTo>
                    <a:pt x="1179" y="1874"/>
                    <a:pt x="1" y="4556"/>
                    <a:pt x="452" y="5282"/>
                  </a:cubicBezTo>
                  <a:cubicBezTo>
                    <a:pt x="895" y="6013"/>
                    <a:pt x="1777" y="6324"/>
                    <a:pt x="2757" y="6324"/>
                  </a:cubicBezTo>
                  <a:cubicBezTo>
                    <a:pt x="4768" y="6324"/>
                    <a:pt x="7194" y="5013"/>
                    <a:pt x="7093" y="3328"/>
                  </a:cubicBezTo>
                  <a:cubicBezTo>
                    <a:pt x="6981" y="1441"/>
                    <a:pt x="5297" y="0"/>
                    <a:pt x="3844" y="0"/>
                  </a:cubicBezTo>
                  <a:close/>
                </a:path>
              </a:pathLst>
            </a:custGeom>
            <a:solidFill>
              <a:srgbClr val="E3C4B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3" name="Google Shape;1233;p29"/>
            <p:cNvSpPr/>
            <p:nvPr/>
          </p:nvSpPr>
          <p:spPr>
            <a:xfrm>
              <a:off x="5092900" y="1544125"/>
              <a:ext cx="53900" cy="55000"/>
            </a:xfrm>
            <a:custGeom>
              <a:avLst/>
              <a:gdLst/>
              <a:ahLst/>
              <a:cxnLst/>
              <a:rect l="l" t="t" r="r" b="b"/>
              <a:pathLst>
                <a:path w="2156" h="2200" extrusionOk="0">
                  <a:moveTo>
                    <a:pt x="1269" y="1"/>
                  </a:moveTo>
                  <a:cubicBezTo>
                    <a:pt x="889" y="1"/>
                    <a:pt x="491" y="268"/>
                    <a:pt x="276" y="718"/>
                  </a:cubicBezTo>
                  <a:cubicBezTo>
                    <a:pt x="0" y="1294"/>
                    <a:pt x="150" y="1921"/>
                    <a:pt x="577" y="2121"/>
                  </a:cubicBezTo>
                  <a:cubicBezTo>
                    <a:pt x="683" y="2174"/>
                    <a:pt x="797" y="2200"/>
                    <a:pt x="911" y="2200"/>
                  </a:cubicBezTo>
                  <a:cubicBezTo>
                    <a:pt x="1283" y="2200"/>
                    <a:pt x="1669" y="1935"/>
                    <a:pt x="1880" y="1495"/>
                  </a:cubicBezTo>
                  <a:cubicBezTo>
                    <a:pt x="2155" y="918"/>
                    <a:pt x="2030" y="292"/>
                    <a:pt x="1579" y="66"/>
                  </a:cubicBezTo>
                  <a:cubicBezTo>
                    <a:pt x="1480" y="22"/>
                    <a:pt x="1375" y="1"/>
                    <a:pt x="1269" y="1"/>
                  </a:cubicBezTo>
                  <a:close/>
                </a:path>
              </a:pathLst>
            </a:custGeom>
            <a:solidFill>
              <a:srgbClr val="5252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4" name="Google Shape;1234;p29"/>
            <p:cNvSpPr/>
            <p:nvPr/>
          </p:nvSpPr>
          <p:spPr>
            <a:xfrm>
              <a:off x="5022725" y="1673575"/>
              <a:ext cx="144125" cy="118925"/>
            </a:xfrm>
            <a:custGeom>
              <a:avLst/>
              <a:gdLst/>
              <a:ahLst/>
              <a:cxnLst/>
              <a:rect l="l" t="t" r="r" b="b"/>
              <a:pathLst>
                <a:path w="5765" h="4757" extrusionOk="0">
                  <a:moveTo>
                    <a:pt x="221" y="1"/>
                  </a:moveTo>
                  <a:cubicBezTo>
                    <a:pt x="150" y="1"/>
                    <a:pt x="84" y="34"/>
                    <a:pt x="50" y="101"/>
                  </a:cubicBezTo>
                  <a:cubicBezTo>
                    <a:pt x="0" y="176"/>
                    <a:pt x="50" y="302"/>
                    <a:pt x="125" y="352"/>
                  </a:cubicBezTo>
                  <a:cubicBezTo>
                    <a:pt x="125" y="352"/>
                    <a:pt x="226" y="402"/>
                    <a:pt x="401" y="502"/>
                  </a:cubicBezTo>
                  <a:cubicBezTo>
                    <a:pt x="576" y="602"/>
                    <a:pt x="802" y="728"/>
                    <a:pt x="1078" y="903"/>
                  </a:cubicBezTo>
                  <a:cubicBezTo>
                    <a:pt x="1228" y="1003"/>
                    <a:pt x="1378" y="1104"/>
                    <a:pt x="1529" y="1204"/>
                  </a:cubicBezTo>
                  <a:cubicBezTo>
                    <a:pt x="1679" y="1304"/>
                    <a:pt x="1855" y="1429"/>
                    <a:pt x="2030" y="1555"/>
                  </a:cubicBezTo>
                  <a:cubicBezTo>
                    <a:pt x="2356" y="1805"/>
                    <a:pt x="2707" y="2031"/>
                    <a:pt x="3058" y="2332"/>
                  </a:cubicBezTo>
                  <a:cubicBezTo>
                    <a:pt x="3233" y="2457"/>
                    <a:pt x="3409" y="2607"/>
                    <a:pt x="3559" y="2733"/>
                  </a:cubicBezTo>
                  <a:cubicBezTo>
                    <a:pt x="3734" y="2883"/>
                    <a:pt x="3885" y="3033"/>
                    <a:pt x="4035" y="3159"/>
                  </a:cubicBezTo>
                  <a:cubicBezTo>
                    <a:pt x="4361" y="3460"/>
                    <a:pt x="4662" y="3685"/>
                    <a:pt x="4862" y="3936"/>
                  </a:cubicBezTo>
                  <a:cubicBezTo>
                    <a:pt x="5338" y="4412"/>
                    <a:pt x="5639" y="4738"/>
                    <a:pt x="5639" y="4738"/>
                  </a:cubicBezTo>
                  <a:cubicBezTo>
                    <a:pt x="5652" y="4750"/>
                    <a:pt x="5670" y="4757"/>
                    <a:pt x="5689" y="4757"/>
                  </a:cubicBezTo>
                  <a:cubicBezTo>
                    <a:pt x="5708" y="4757"/>
                    <a:pt x="5727" y="4750"/>
                    <a:pt x="5739" y="4738"/>
                  </a:cubicBezTo>
                  <a:cubicBezTo>
                    <a:pt x="5764" y="4713"/>
                    <a:pt x="5764" y="4688"/>
                    <a:pt x="5739" y="4663"/>
                  </a:cubicBezTo>
                  <a:cubicBezTo>
                    <a:pt x="5739" y="4663"/>
                    <a:pt x="5439" y="4337"/>
                    <a:pt x="4988" y="3835"/>
                  </a:cubicBezTo>
                  <a:cubicBezTo>
                    <a:pt x="4762" y="3560"/>
                    <a:pt x="4486" y="3309"/>
                    <a:pt x="4186" y="3008"/>
                  </a:cubicBezTo>
                  <a:cubicBezTo>
                    <a:pt x="4035" y="2883"/>
                    <a:pt x="3885" y="2708"/>
                    <a:pt x="3709" y="2582"/>
                  </a:cubicBezTo>
                  <a:cubicBezTo>
                    <a:pt x="3559" y="2432"/>
                    <a:pt x="3384" y="2282"/>
                    <a:pt x="3208" y="2131"/>
                  </a:cubicBezTo>
                  <a:cubicBezTo>
                    <a:pt x="2882" y="1830"/>
                    <a:pt x="2531" y="1580"/>
                    <a:pt x="2206" y="1304"/>
                  </a:cubicBezTo>
                  <a:cubicBezTo>
                    <a:pt x="2030" y="1179"/>
                    <a:pt x="1855" y="1053"/>
                    <a:pt x="1704" y="953"/>
                  </a:cubicBezTo>
                  <a:cubicBezTo>
                    <a:pt x="1554" y="828"/>
                    <a:pt x="1404" y="728"/>
                    <a:pt x="1278" y="627"/>
                  </a:cubicBezTo>
                  <a:cubicBezTo>
                    <a:pt x="977" y="452"/>
                    <a:pt x="752" y="277"/>
                    <a:pt x="576" y="176"/>
                  </a:cubicBezTo>
                  <a:cubicBezTo>
                    <a:pt x="426" y="76"/>
                    <a:pt x="326" y="26"/>
                    <a:pt x="326" y="26"/>
                  </a:cubicBezTo>
                  <a:cubicBezTo>
                    <a:pt x="292" y="9"/>
                    <a:pt x="256" y="1"/>
                    <a:pt x="2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5" name="Google Shape;1235;p29"/>
            <p:cNvSpPr/>
            <p:nvPr/>
          </p:nvSpPr>
          <p:spPr>
            <a:xfrm>
              <a:off x="5003925" y="1691875"/>
              <a:ext cx="109050" cy="137750"/>
            </a:xfrm>
            <a:custGeom>
              <a:avLst/>
              <a:gdLst/>
              <a:ahLst/>
              <a:cxnLst/>
              <a:rect l="l" t="t" r="r" b="b"/>
              <a:pathLst>
                <a:path w="4362" h="5510" extrusionOk="0">
                  <a:moveTo>
                    <a:pt x="214" y="0"/>
                  </a:moveTo>
                  <a:cubicBezTo>
                    <a:pt x="159" y="0"/>
                    <a:pt x="104" y="27"/>
                    <a:pt x="75" y="71"/>
                  </a:cubicBezTo>
                  <a:cubicBezTo>
                    <a:pt x="0" y="146"/>
                    <a:pt x="0" y="246"/>
                    <a:pt x="75" y="321"/>
                  </a:cubicBezTo>
                  <a:cubicBezTo>
                    <a:pt x="75" y="321"/>
                    <a:pt x="376" y="622"/>
                    <a:pt x="802" y="1048"/>
                  </a:cubicBezTo>
                  <a:cubicBezTo>
                    <a:pt x="1028" y="1274"/>
                    <a:pt x="1278" y="1550"/>
                    <a:pt x="1554" y="1825"/>
                  </a:cubicBezTo>
                  <a:cubicBezTo>
                    <a:pt x="1805" y="2126"/>
                    <a:pt x="2080" y="2427"/>
                    <a:pt x="2356" y="2753"/>
                  </a:cubicBezTo>
                  <a:cubicBezTo>
                    <a:pt x="2506" y="2903"/>
                    <a:pt x="2632" y="3078"/>
                    <a:pt x="2757" y="3229"/>
                  </a:cubicBezTo>
                  <a:cubicBezTo>
                    <a:pt x="2882" y="3379"/>
                    <a:pt x="3008" y="3555"/>
                    <a:pt x="3133" y="3705"/>
                  </a:cubicBezTo>
                  <a:cubicBezTo>
                    <a:pt x="3359" y="4006"/>
                    <a:pt x="3559" y="4306"/>
                    <a:pt x="3735" y="4557"/>
                  </a:cubicBezTo>
                  <a:cubicBezTo>
                    <a:pt x="3810" y="4707"/>
                    <a:pt x="3885" y="4833"/>
                    <a:pt x="3935" y="4933"/>
                  </a:cubicBezTo>
                  <a:cubicBezTo>
                    <a:pt x="4010" y="5033"/>
                    <a:pt x="4060" y="5134"/>
                    <a:pt x="4110" y="5209"/>
                  </a:cubicBezTo>
                  <a:cubicBezTo>
                    <a:pt x="4186" y="5384"/>
                    <a:pt x="4236" y="5459"/>
                    <a:pt x="4236" y="5459"/>
                  </a:cubicBezTo>
                  <a:lnTo>
                    <a:pt x="4236" y="5484"/>
                  </a:lnTo>
                  <a:cubicBezTo>
                    <a:pt x="4261" y="5509"/>
                    <a:pt x="4311" y="5509"/>
                    <a:pt x="4336" y="5509"/>
                  </a:cubicBezTo>
                  <a:cubicBezTo>
                    <a:pt x="4361" y="5484"/>
                    <a:pt x="4361" y="5459"/>
                    <a:pt x="4361" y="5409"/>
                  </a:cubicBezTo>
                  <a:cubicBezTo>
                    <a:pt x="4361" y="5409"/>
                    <a:pt x="4311" y="5334"/>
                    <a:pt x="4236" y="5159"/>
                  </a:cubicBezTo>
                  <a:cubicBezTo>
                    <a:pt x="4186" y="5083"/>
                    <a:pt x="4136" y="4983"/>
                    <a:pt x="4060" y="4858"/>
                  </a:cubicBezTo>
                  <a:cubicBezTo>
                    <a:pt x="4010" y="4758"/>
                    <a:pt x="3960" y="4607"/>
                    <a:pt x="3860" y="4482"/>
                  </a:cubicBezTo>
                  <a:cubicBezTo>
                    <a:pt x="3709" y="4206"/>
                    <a:pt x="3509" y="3905"/>
                    <a:pt x="3283" y="3580"/>
                  </a:cubicBezTo>
                  <a:cubicBezTo>
                    <a:pt x="3158" y="3429"/>
                    <a:pt x="3058" y="3254"/>
                    <a:pt x="2933" y="3078"/>
                  </a:cubicBezTo>
                  <a:cubicBezTo>
                    <a:pt x="2807" y="2928"/>
                    <a:pt x="2682" y="2753"/>
                    <a:pt x="2557" y="2577"/>
                  </a:cubicBezTo>
                  <a:cubicBezTo>
                    <a:pt x="2281" y="2276"/>
                    <a:pt x="2030" y="1926"/>
                    <a:pt x="1780" y="1625"/>
                  </a:cubicBezTo>
                  <a:cubicBezTo>
                    <a:pt x="1504" y="1349"/>
                    <a:pt x="1278" y="1048"/>
                    <a:pt x="1053" y="823"/>
                  </a:cubicBezTo>
                  <a:cubicBezTo>
                    <a:pt x="627" y="372"/>
                    <a:pt x="351" y="71"/>
                    <a:pt x="351" y="71"/>
                  </a:cubicBezTo>
                  <a:lnTo>
                    <a:pt x="326" y="71"/>
                  </a:lnTo>
                  <a:cubicBezTo>
                    <a:pt x="326" y="46"/>
                    <a:pt x="326" y="46"/>
                    <a:pt x="326" y="46"/>
                  </a:cubicBezTo>
                  <a:cubicBezTo>
                    <a:pt x="294" y="14"/>
                    <a:pt x="254" y="0"/>
                    <a:pt x="2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6" name="Google Shape;1236;p29"/>
            <p:cNvSpPr/>
            <p:nvPr/>
          </p:nvSpPr>
          <p:spPr>
            <a:xfrm>
              <a:off x="4983875" y="1709300"/>
              <a:ext cx="38225" cy="111550"/>
            </a:xfrm>
            <a:custGeom>
              <a:avLst/>
              <a:gdLst/>
              <a:ahLst/>
              <a:cxnLst/>
              <a:rect l="l" t="t" r="r" b="b"/>
              <a:pathLst>
                <a:path w="1529" h="4462" extrusionOk="0">
                  <a:moveTo>
                    <a:pt x="224" y="0"/>
                  </a:moveTo>
                  <a:cubicBezTo>
                    <a:pt x="192" y="0"/>
                    <a:pt x="159" y="9"/>
                    <a:pt x="125" y="26"/>
                  </a:cubicBezTo>
                  <a:cubicBezTo>
                    <a:pt x="25" y="76"/>
                    <a:pt x="0" y="176"/>
                    <a:pt x="50" y="276"/>
                  </a:cubicBezTo>
                  <a:cubicBezTo>
                    <a:pt x="50" y="276"/>
                    <a:pt x="75" y="351"/>
                    <a:pt x="125" y="452"/>
                  </a:cubicBezTo>
                  <a:cubicBezTo>
                    <a:pt x="201" y="552"/>
                    <a:pt x="251" y="702"/>
                    <a:pt x="351" y="878"/>
                  </a:cubicBezTo>
                  <a:cubicBezTo>
                    <a:pt x="501" y="1254"/>
                    <a:pt x="727" y="1755"/>
                    <a:pt x="877" y="2281"/>
                  </a:cubicBezTo>
                  <a:cubicBezTo>
                    <a:pt x="927" y="2406"/>
                    <a:pt x="978" y="2532"/>
                    <a:pt x="1003" y="2682"/>
                  </a:cubicBezTo>
                  <a:cubicBezTo>
                    <a:pt x="1053" y="2807"/>
                    <a:pt x="1078" y="2933"/>
                    <a:pt x="1103" y="3058"/>
                  </a:cubicBezTo>
                  <a:cubicBezTo>
                    <a:pt x="1178" y="3309"/>
                    <a:pt x="1253" y="3534"/>
                    <a:pt x="1278" y="3735"/>
                  </a:cubicBezTo>
                  <a:cubicBezTo>
                    <a:pt x="1354" y="4136"/>
                    <a:pt x="1404" y="4411"/>
                    <a:pt x="1404" y="4411"/>
                  </a:cubicBezTo>
                  <a:cubicBezTo>
                    <a:pt x="1429" y="4437"/>
                    <a:pt x="1454" y="4462"/>
                    <a:pt x="1479" y="4462"/>
                  </a:cubicBezTo>
                  <a:cubicBezTo>
                    <a:pt x="1504" y="4437"/>
                    <a:pt x="1529" y="4411"/>
                    <a:pt x="1529" y="4386"/>
                  </a:cubicBezTo>
                  <a:cubicBezTo>
                    <a:pt x="1529" y="4386"/>
                    <a:pt x="1504" y="4111"/>
                    <a:pt x="1429" y="3710"/>
                  </a:cubicBezTo>
                  <a:cubicBezTo>
                    <a:pt x="1429" y="3484"/>
                    <a:pt x="1354" y="3259"/>
                    <a:pt x="1303" y="3008"/>
                  </a:cubicBezTo>
                  <a:cubicBezTo>
                    <a:pt x="1278" y="2883"/>
                    <a:pt x="1253" y="2732"/>
                    <a:pt x="1228" y="2607"/>
                  </a:cubicBezTo>
                  <a:cubicBezTo>
                    <a:pt x="1203" y="2482"/>
                    <a:pt x="1153" y="2356"/>
                    <a:pt x="1128" y="2206"/>
                  </a:cubicBezTo>
                  <a:cubicBezTo>
                    <a:pt x="978" y="1680"/>
                    <a:pt x="802" y="1153"/>
                    <a:pt x="652" y="752"/>
                  </a:cubicBezTo>
                  <a:cubicBezTo>
                    <a:pt x="577" y="552"/>
                    <a:pt x="526" y="401"/>
                    <a:pt x="476" y="276"/>
                  </a:cubicBezTo>
                  <a:cubicBezTo>
                    <a:pt x="426" y="176"/>
                    <a:pt x="376" y="101"/>
                    <a:pt x="376" y="101"/>
                  </a:cubicBezTo>
                  <a:cubicBezTo>
                    <a:pt x="343" y="34"/>
                    <a:pt x="287" y="0"/>
                    <a:pt x="2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7" name="Google Shape;1237;p29"/>
            <p:cNvSpPr/>
            <p:nvPr/>
          </p:nvSpPr>
          <p:spPr>
            <a:xfrm>
              <a:off x="5153400" y="1344625"/>
              <a:ext cx="150675" cy="56750"/>
            </a:xfrm>
            <a:custGeom>
              <a:avLst/>
              <a:gdLst/>
              <a:ahLst/>
              <a:cxnLst/>
              <a:rect l="l" t="t" r="r" b="b"/>
              <a:pathLst>
                <a:path w="6027" h="2270" extrusionOk="0">
                  <a:moveTo>
                    <a:pt x="1164" y="1"/>
                  </a:moveTo>
                  <a:lnTo>
                    <a:pt x="1164" y="1"/>
                  </a:lnTo>
                  <a:cubicBezTo>
                    <a:pt x="1264" y="151"/>
                    <a:pt x="1415" y="277"/>
                    <a:pt x="1590" y="327"/>
                  </a:cubicBezTo>
                  <a:cubicBezTo>
                    <a:pt x="1444" y="305"/>
                    <a:pt x="1307" y="295"/>
                    <a:pt x="1180" y="295"/>
                  </a:cubicBezTo>
                  <a:cubicBezTo>
                    <a:pt x="410" y="295"/>
                    <a:pt x="0" y="670"/>
                    <a:pt x="237" y="1229"/>
                  </a:cubicBezTo>
                  <a:cubicBezTo>
                    <a:pt x="431" y="1687"/>
                    <a:pt x="1715" y="2270"/>
                    <a:pt x="3333" y="2270"/>
                  </a:cubicBezTo>
                  <a:cubicBezTo>
                    <a:pt x="4015" y="2270"/>
                    <a:pt x="4756" y="2166"/>
                    <a:pt x="5500" y="1906"/>
                  </a:cubicBezTo>
                  <a:cubicBezTo>
                    <a:pt x="5500" y="1906"/>
                    <a:pt x="5776" y="1705"/>
                    <a:pt x="6026" y="1655"/>
                  </a:cubicBezTo>
                  <a:cubicBezTo>
                    <a:pt x="5725" y="1480"/>
                    <a:pt x="5425" y="1329"/>
                    <a:pt x="5124" y="1179"/>
                  </a:cubicBezTo>
                  <a:cubicBezTo>
                    <a:pt x="3821" y="552"/>
                    <a:pt x="2492" y="151"/>
                    <a:pt x="1164" y="1"/>
                  </a:cubicBezTo>
                  <a:close/>
                </a:path>
              </a:pathLst>
            </a:custGeom>
            <a:solidFill>
              <a:srgbClr val="7D7D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8" name="Google Shape;1238;p29"/>
            <p:cNvSpPr/>
            <p:nvPr/>
          </p:nvSpPr>
          <p:spPr>
            <a:xfrm>
              <a:off x="5159150" y="1292550"/>
              <a:ext cx="146800" cy="100450"/>
            </a:xfrm>
            <a:custGeom>
              <a:avLst/>
              <a:gdLst/>
              <a:ahLst/>
              <a:cxnLst/>
              <a:rect l="l" t="t" r="r" b="b"/>
              <a:pathLst>
                <a:path w="5872" h="4018" extrusionOk="0">
                  <a:moveTo>
                    <a:pt x="3059" y="0"/>
                  </a:moveTo>
                  <a:cubicBezTo>
                    <a:pt x="2826" y="0"/>
                    <a:pt x="2727" y="176"/>
                    <a:pt x="2688" y="304"/>
                  </a:cubicBezTo>
                  <a:cubicBezTo>
                    <a:pt x="2588" y="530"/>
                    <a:pt x="3014" y="1207"/>
                    <a:pt x="3014" y="1207"/>
                  </a:cubicBezTo>
                  <a:cubicBezTo>
                    <a:pt x="3014" y="1207"/>
                    <a:pt x="2141" y="583"/>
                    <a:pt x="1612" y="583"/>
                  </a:cubicBezTo>
                  <a:cubicBezTo>
                    <a:pt x="1513" y="583"/>
                    <a:pt x="1427" y="604"/>
                    <a:pt x="1360" y="655"/>
                  </a:cubicBezTo>
                  <a:cubicBezTo>
                    <a:pt x="934" y="956"/>
                    <a:pt x="1185" y="1608"/>
                    <a:pt x="1586" y="1808"/>
                  </a:cubicBezTo>
                  <a:cubicBezTo>
                    <a:pt x="1339" y="1732"/>
                    <a:pt x="1112" y="1696"/>
                    <a:pt x="915" y="1696"/>
                  </a:cubicBezTo>
                  <a:cubicBezTo>
                    <a:pt x="332" y="1696"/>
                    <a:pt x="1" y="2011"/>
                    <a:pt x="132" y="2535"/>
                  </a:cubicBezTo>
                  <a:cubicBezTo>
                    <a:pt x="298" y="3096"/>
                    <a:pt x="2340" y="4018"/>
                    <a:pt x="4519" y="4018"/>
                  </a:cubicBezTo>
                  <a:cubicBezTo>
                    <a:pt x="4969" y="4018"/>
                    <a:pt x="5425" y="3979"/>
                    <a:pt x="5871" y="3888"/>
                  </a:cubicBezTo>
                  <a:cubicBezTo>
                    <a:pt x="5871" y="3888"/>
                    <a:pt x="5195" y="1658"/>
                    <a:pt x="4142" y="655"/>
                  </a:cubicBezTo>
                  <a:cubicBezTo>
                    <a:pt x="3619" y="156"/>
                    <a:pt x="3279" y="0"/>
                    <a:pt x="3059" y="0"/>
                  </a:cubicBezTo>
                  <a:close/>
                </a:path>
              </a:pathLst>
            </a:custGeom>
            <a:solidFill>
              <a:srgbClr val="9191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89E693C0-20BD-8A7C-4B33-2533574B1E46}"/>
              </a:ext>
            </a:extLst>
          </p:cNvPr>
          <p:cNvSpPr txBox="1"/>
          <p:nvPr/>
        </p:nvSpPr>
        <p:spPr>
          <a:xfrm>
            <a:off x="2033661" y="1115026"/>
            <a:ext cx="68247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4: PHÂN TÍCH, ĐÁNH GIÁ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FD596C7-BDEA-DF07-F8CF-AE29ED9C907D}"/>
              </a:ext>
            </a:extLst>
          </p:cNvPr>
          <p:cNvSpPr txBox="1"/>
          <p:nvPr/>
        </p:nvSpPr>
        <p:spPr>
          <a:xfrm>
            <a:off x="2396336" y="1865235"/>
            <a:ext cx="7191061" cy="26066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kern="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Em </a:t>
            </a:r>
            <a:r>
              <a:rPr lang="en-US" sz="2400" kern="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kern="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2400" kern="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kern="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kern="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kern="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kern="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kern="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kern="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kern="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kern="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kern="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kern="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kern="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kern="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kern="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kern="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kern="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kern="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kern="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kern="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kern="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kern="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kern="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kern="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kern="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kern="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kern="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kern="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Em </a:t>
            </a:r>
            <a:r>
              <a:rPr lang="en-US" sz="2400" kern="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kern="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kern="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kern="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kern="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kern="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kern="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kern="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kern="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kern="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kern="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kern="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kern="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kern="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kern="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Em </a:t>
            </a:r>
            <a:r>
              <a:rPr lang="en-US" sz="2400" kern="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kern="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kern="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kern="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400" kern="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kern="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kern="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kern="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kern="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400" kern="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kern="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kern="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kern="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kern="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kern="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…?</a:t>
            </a:r>
            <a:endParaRPr lang="en-US" sz="2400" kern="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16727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BF38B5C-53AD-F638-16E9-54C1D4833B15}"/>
              </a:ext>
            </a:extLst>
          </p:cNvPr>
          <p:cNvSpPr/>
          <p:nvPr/>
        </p:nvSpPr>
        <p:spPr>
          <a:xfrm>
            <a:off x="-28245" y="0"/>
            <a:ext cx="12194656" cy="6858000"/>
          </a:xfrm>
          <a:prstGeom prst="roundRect">
            <a:avLst>
              <a:gd name="adj" fmla="val 285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Google Shape;1058;p28">
            <a:extLst>
              <a:ext uri="{FF2B5EF4-FFF2-40B4-BE49-F238E27FC236}">
                <a16:creationId xmlns:a16="http://schemas.microsoft.com/office/drawing/2014/main" id="{01E4B21A-14B3-40B4-85C2-A84B7F0214A6}"/>
              </a:ext>
            </a:extLst>
          </p:cNvPr>
          <p:cNvSpPr/>
          <p:nvPr/>
        </p:nvSpPr>
        <p:spPr>
          <a:xfrm>
            <a:off x="1298041" y="1007742"/>
            <a:ext cx="9504716" cy="3209575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2129" name="Google Shape;2129;p37"/>
          <p:cNvGrpSpPr/>
          <p:nvPr/>
        </p:nvGrpSpPr>
        <p:grpSpPr>
          <a:xfrm rot="18620762">
            <a:off x="-247551" y="4156873"/>
            <a:ext cx="1853125" cy="1475679"/>
            <a:chOff x="8757948" y="1920174"/>
            <a:chExt cx="1090443" cy="865316"/>
          </a:xfrm>
        </p:grpSpPr>
        <p:sp>
          <p:nvSpPr>
            <p:cNvPr id="2130" name="Google Shape;2130;p37"/>
            <p:cNvSpPr/>
            <p:nvPr/>
          </p:nvSpPr>
          <p:spPr>
            <a:xfrm flipH="1">
              <a:off x="8767390" y="1920174"/>
              <a:ext cx="1081001" cy="865316"/>
            </a:xfrm>
            <a:custGeom>
              <a:avLst/>
              <a:gdLst/>
              <a:ahLst/>
              <a:cxnLst/>
              <a:rect l="l" t="t" r="r" b="b"/>
              <a:pathLst>
                <a:path w="31500" h="25215" extrusionOk="0">
                  <a:moveTo>
                    <a:pt x="3702" y="1"/>
                  </a:moveTo>
                  <a:cubicBezTo>
                    <a:pt x="2458" y="1"/>
                    <a:pt x="1221" y="88"/>
                    <a:pt x="0" y="266"/>
                  </a:cubicBezTo>
                  <a:cubicBezTo>
                    <a:pt x="1598" y="3256"/>
                    <a:pt x="3653" y="5973"/>
                    <a:pt x="5250" y="8940"/>
                  </a:cubicBezTo>
                  <a:cubicBezTo>
                    <a:pt x="7168" y="12615"/>
                    <a:pt x="9405" y="16518"/>
                    <a:pt x="12691" y="19325"/>
                  </a:cubicBezTo>
                  <a:cubicBezTo>
                    <a:pt x="17462" y="23274"/>
                    <a:pt x="25588" y="24598"/>
                    <a:pt x="31499" y="25214"/>
                  </a:cubicBezTo>
                  <a:cubicBezTo>
                    <a:pt x="31479" y="10329"/>
                    <a:pt x="17249" y="1"/>
                    <a:pt x="3702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31" name="Google Shape;2131;p37"/>
            <p:cNvSpPr/>
            <p:nvPr/>
          </p:nvSpPr>
          <p:spPr>
            <a:xfrm flipH="1">
              <a:off x="8757948" y="2024330"/>
              <a:ext cx="905810" cy="749872"/>
            </a:xfrm>
            <a:custGeom>
              <a:avLst/>
              <a:gdLst/>
              <a:ahLst/>
              <a:cxnLst/>
              <a:rect l="l" t="t" r="r" b="b"/>
              <a:pathLst>
                <a:path w="26395" h="21851" extrusionOk="0">
                  <a:moveTo>
                    <a:pt x="480" y="1"/>
                  </a:moveTo>
                  <a:cubicBezTo>
                    <a:pt x="186" y="1"/>
                    <a:pt x="0" y="446"/>
                    <a:pt x="304" y="655"/>
                  </a:cubicBezTo>
                  <a:cubicBezTo>
                    <a:pt x="4960" y="3851"/>
                    <a:pt x="8932" y="7845"/>
                    <a:pt x="13406" y="11246"/>
                  </a:cubicBezTo>
                  <a:cubicBezTo>
                    <a:pt x="17674" y="14487"/>
                    <a:pt x="22330" y="17454"/>
                    <a:pt x="25686" y="21723"/>
                  </a:cubicBezTo>
                  <a:cubicBezTo>
                    <a:pt x="25753" y="21813"/>
                    <a:pt x="25835" y="21850"/>
                    <a:pt x="25915" y="21850"/>
                  </a:cubicBezTo>
                  <a:cubicBezTo>
                    <a:pt x="26160" y="21850"/>
                    <a:pt x="26394" y="21501"/>
                    <a:pt x="26188" y="21243"/>
                  </a:cubicBezTo>
                  <a:cubicBezTo>
                    <a:pt x="22970" y="17158"/>
                    <a:pt x="18587" y="14236"/>
                    <a:pt x="14456" y="11177"/>
                  </a:cubicBezTo>
                  <a:cubicBezTo>
                    <a:pt x="9708" y="7640"/>
                    <a:pt x="5554" y="3417"/>
                    <a:pt x="669" y="62"/>
                  </a:cubicBezTo>
                  <a:cubicBezTo>
                    <a:pt x="604" y="19"/>
                    <a:pt x="540" y="1"/>
                    <a:pt x="480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32" name="Google Shape;2132;p37"/>
            <p:cNvSpPr/>
            <p:nvPr/>
          </p:nvSpPr>
          <p:spPr>
            <a:xfrm flipH="1">
              <a:off x="8854329" y="2661689"/>
              <a:ext cx="13350" cy="12595"/>
            </a:xfrm>
            <a:custGeom>
              <a:avLst/>
              <a:gdLst/>
              <a:ahLst/>
              <a:cxnLst/>
              <a:rect l="l" t="t" r="r" b="b"/>
              <a:pathLst>
                <a:path w="389" h="367" extrusionOk="0">
                  <a:moveTo>
                    <a:pt x="1" y="1"/>
                  </a:moveTo>
                  <a:cubicBezTo>
                    <a:pt x="24" y="138"/>
                    <a:pt x="24" y="252"/>
                    <a:pt x="46" y="366"/>
                  </a:cubicBezTo>
                  <a:cubicBezTo>
                    <a:pt x="161" y="252"/>
                    <a:pt x="275" y="138"/>
                    <a:pt x="389" y="24"/>
                  </a:cubicBezTo>
                  <a:cubicBezTo>
                    <a:pt x="252" y="24"/>
                    <a:pt x="138" y="24"/>
                    <a:pt x="1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33" name="Google Shape;2133;p37"/>
            <p:cNvSpPr/>
            <p:nvPr/>
          </p:nvSpPr>
          <p:spPr>
            <a:xfrm flipH="1">
              <a:off x="8830825" y="2482445"/>
              <a:ext cx="237374" cy="203640"/>
            </a:xfrm>
            <a:custGeom>
              <a:avLst/>
              <a:gdLst/>
              <a:ahLst/>
              <a:cxnLst/>
              <a:rect l="l" t="t" r="r" b="b"/>
              <a:pathLst>
                <a:path w="6917" h="5934" extrusionOk="0">
                  <a:moveTo>
                    <a:pt x="5844" y="5224"/>
                  </a:moveTo>
                  <a:lnTo>
                    <a:pt x="5844" y="5224"/>
                  </a:lnTo>
                  <a:cubicBezTo>
                    <a:pt x="5981" y="5247"/>
                    <a:pt x="6095" y="5247"/>
                    <a:pt x="6232" y="5247"/>
                  </a:cubicBezTo>
                  <a:cubicBezTo>
                    <a:pt x="6118" y="5361"/>
                    <a:pt x="6004" y="5475"/>
                    <a:pt x="5889" y="5589"/>
                  </a:cubicBezTo>
                  <a:cubicBezTo>
                    <a:pt x="5867" y="5475"/>
                    <a:pt x="5867" y="5361"/>
                    <a:pt x="5844" y="5224"/>
                  </a:cubicBezTo>
                  <a:close/>
                  <a:moveTo>
                    <a:pt x="5509" y="1"/>
                  </a:moveTo>
                  <a:cubicBezTo>
                    <a:pt x="5265" y="1"/>
                    <a:pt x="5029" y="244"/>
                    <a:pt x="5205" y="499"/>
                  </a:cubicBezTo>
                  <a:cubicBezTo>
                    <a:pt x="6163" y="1891"/>
                    <a:pt x="5730" y="3626"/>
                    <a:pt x="5844" y="5224"/>
                  </a:cubicBezTo>
                  <a:cubicBezTo>
                    <a:pt x="4041" y="5155"/>
                    <a:pt x="2237" y="5201"/>
                    <a:pt x="457" y="5064"/>
                  </a:cubicBezTo>
                  <a:cubicBezTo>
                    <a:pt x="450" y="5064"/>
                    <a:pt x="442" y="5064"/>
                    <a:pt x="435" y="5064"/>
                  </a:cubicBezTo>
                  <a:cubicBezTo>
                    <a:pt x="1" y="5064"/>
                    <a:pt x="8" y="5727"/>
                    <a:pt x="457" y="5772"/>
                  </a:cubicBezTo>
                  <a:cubicBezTo>
                    <a:pt x="2374" y="5909"/>
                    <a:pt x="4314" y="5817"/>
                    <a:pt x="6232" y="5931"/>
                  </a:cubicBezTo>
                  <a:cubicBezTo>
                    <a:pt x="6241" y="5933"/>
                    <a:pt x="6250" y="5933"/>
                    <a:pt x="6260" y="5933"/>
                  </a:cubicBezTo>
                  <a:cubicBezTo>
                    <a:pt x="6414" y="5933"/>
                    <a:pt x="6596" y="5761"/>
                    <a:pt x="6574" y="5589"/>
                  </a:cubicBezTo>
                  <a:cubicBezTo>
                    <a:pt x="6323" y="3763"/>
                    <a:pt x="6917" y="1777"/>
                    <a:pt x="5798" y="157"/>
                  </a:cubicBezTo>
                  <a:cubicBezTo>
                    <a:pt x="5722" y="46"/>
                    <a:pt x="5615" y="1"/>
                    <a:pt x="5509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34" name="Google Shape;2134;p37"/>
            <p:cNvSpPr/>
            <p:nvPr/>
          </p:nvSpPr>
          <p:spPr>
            <a:xfrm flipH="1">
              <a:off x="8954572" y="2574761"/>
              <a:ext cx="14928" cy="14894"/>
            </a:xfrm>
            <a:custGeom>
              <a:avLst/>
              <a:gdLst/>
              <a:ahLst/>
              <a:cxnLst/>
              <a:rect l="l" t="t" r="r" b="b"/>
              <a:pathLst>
                <a:path w="435" h="434" extrusionOk="0">
                  <a:moveTo>
                    <a:pt x="0" y="0"/>
                  </a:moveTo>
                  <a:cubicBezTo>
                    <a:pt x="0" y="160"/>
                    <a:pt x="0" y="297"/>
                    <a:pt x="0" y="434"/>
                  </a:cubicBezTo>
                  <a:cubicBezTo>
                    <a:pt x="137" y="320"/>
                    <a:pt x="297" y="206"/>
                    <a:pt x="434" y="92"/>
                  </a:cubicBezTo>
                  <a:cubicBezTo>
                    <a:pt x="297" y="69"/>
                    <a:pt x="137" y="46"/>
                    <a:pt x="0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35" name="Google Shape;2135;p37"/>
            <p:cNvSpPr/>
            <p:nvPr/>
          </p:nvSpPr>
          <p:spPr>
            <a:xfrm flipH="1">
              <a:off x="8942842" y="2350525"/>
              <a:ext cx="313353" cy="251170"/>
            </a:xfrm>
            <a:custGeom>
              <a:avLst/>
              <a:gdLst/>
              <a:ahLst/>
              <a:cxnLst/>
              <a:rect l="l" t="t" r="r" b="b"/>
              <a:pathLst>
                <a:path w="9131" h="7319" extrusionOk="0">
                  <a:moveTo>
                    <a:pt x="7246" y="0"/>
                  </a:moveTo>
                  <a:cubicBezTo>
                    <a:pt x="7010" y="0"/>
                    <a:pt x="6757" y="260"/>
                    <a:pt x="6916" y="531"/>
                  </a:cubicBezTo>
                  <a:cubicBezTo>
                    <a:pt x="7852" y="2312"/>
                    <a:pt x="8354" y="4503"/>
                    <a:pt x="8354" y="6534"/>
                  </a:cubicBezTo>
                  <a:cubicBezTo>
                    <a:pt x="8491" y="6580"/>
                    <a:pt x="8651" y="6603"/>
                    <a:pt x="8788" y="6626"/>
                  </a:cubicBezTo>
                  <a:cubicBezTo>
                    <a:pt x="8651" y="6740"/>
                    <a:pt x="8491" y="6854"/>
                    <a:pt x="8354" y="6968"/>
                  </a:cubicBezTo>
                  <a:cubicBezTo>
                    <a:pt x="8354" y="6831"/>
                    <a:pt x="8354" y="6694"/>
                    <a:pt x="8354" y="6534"/>
                  </a:cubicBezTo>
                  <a:cubicBezTo>
                    <a:pt x="6091" y="6078"/>
                    <a:pt x="3793" y="5759"/>
                    <a:pt x="1475" y="5759"/>
                  </a:cubicBezTo>
                  <a:cubicBezTo>
                    <a:pt x="1128" y="5759"/>
                    <a:pt x="781" y="5766"/>
                    <a:pt x="434" y="5781"/>
                  </a:cubicBezTo>
                  <a:cubicBezTo>
                    <a:pt x="7" y="5781"/>
                    <a:pt x="1" y="6466"/>
                    <a:pt x="414" y="6466"/>
                  </a:cubicBezTo>
                  <a:cubicBezTo>
                    <a:pt x="420" y="6466"/>
                    <a:pt x="427" y="6466"/>
                    <a:pt x="434" y="6466"/>
                  </a:cubicBezTo>
                  <a:cubicBezTo>
                    <a:pt x="774" y="6452"/>
                    <a:pt x="1113" y="6445"/>
                    <a:pt x="1451" y="6445"/>
                  </a:cubicBezTo>
                  <a:cubicBezTo>
                    <a:pt x="3864" y="6445"/>
                    <a:pt x="6243" y="6790"/>
                    <a:pt x="8606" y="7310"/>
                  </a:cubicBezTo>
                  <a:cubicBezTo>
                    <a:pt x="8632" y="7316"/>
                    <a:pt x="8658" y="7318"/>
                    <a:pt x="8684" y="7318"/>
                  </a:cubicBezTo>
                  <a:cubicBezTo>
                    <a:pt x="8879" y="7318"/>
                    <a:pt x="9039" y="7170"/>
                    <a:pt x="9039" y="6968"/>
                  </a:cubicBezTo>
                  <a:cubicBezTo>
                    <a:pt x="9131" y="4685"/>
                    <a:pt x="8583" y="2175"/>
                    <a:pt x="7510" y="166"/>
                  </a:cubicBezTo>
                  <a:cubicBezTo>
                    <a:pt x="7448" y="49"/>
                    <a:pt x="7349" y="0"/>
                    <a:pt x="724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36" name="Google Shape;2136;p37"/>
            <p:cNvSpPr/>
            <p:nvPr/>
          </p:nvSpPr>
          <p:spPr>
            <a:xfrm flipH="1">
              <a:off x="9131625" y="2185489"/>
              <a:ext cx="249076" cy="266338"/>
            </a:xfrm>
            <a:custGeom>
              <a:avLst/>
              <a:gdLst/>
              <a:ahLst/>
              <a:cxnLst/>
              <a:rect l="l" t="t" r="r" b="b"/>
              <a:pathLst>
                <a:path w="7258" h="7761" extrusionOk="0">
                  <a:moveTo>
                    <a:pt x="5332" y="1"/>
                  </a:moveTo>
                  <a:cubicBezTo>
                    <a:pt x="5104" y="1"/>
                    <a:pt x="4857" y="257"/>
                    <a:pt x="4998" y="524"/>
                  </a:cubicBezTo>
                  <a:cubicBezTo>
                    <a:pt x="5774" y="2168"/>
                    <a:pt x="6116" y="4130"/>
                    <a:pt x="6276" y="5934"/>
                  </a:cubicBezTo>
                  <a:cubicBezTo>
                    <a:pt x="6299" y="6230"/>
                    <a:pt x="6299" y="6527"/>
                    <a:pt x="6276" y="6824"/>
                  </a:cubicBezTo>
                  <a:cubicBezTo>
                    <a:pt x="6276" y="6938"/>
                    <a:pt x="5888" y="6967"/>
                    <a:pt x="5477" y="6967"/>
                  </a:cubicBezTo>
                  <a:cubicBezTo>
                    <a:pt x="5066" y="6967"/>
                    <a:pt x="4633" y="6938"/>
                    <a:pt x="4541" y="6938"/>
                  </a:cubicBezTo>
                  <a:cubicBezTo>
                    <a:pt x="3195" y="6961"/>
                    <a:pt x="1825" y="7006"/>
                    <a:pt x="456" y="7052"/>
                  </a:cubicBezTo>
                  <a:cubicBezTo>
                    <a:pt x="29" y="7075"/>
                    <a:pt x="0" y="7760"/>
                    <a:pt x="434" y="7760"/>
                  </a:cubicBezTo>
                  <a:cubicBezTo>
                    <a:pt x="441" y="7760"/>
                    <a:pt x="448" y="7760"/>
                    <a:pt x="456" y="7760"/>
                  </a:cubicBezTo>
                  <a:cubicBezTo>
                    <a:pt x="2215" y="7700"/>
                    <a:pt x="3991" y="7641"/>
                    <a:pt x="5755" y="7641"/>
                  </a:cubicBezTo>
                  <a:cubicBezTo>
                    <a:pt x="6028" y="7641"/>
                    <a:pt x="6301" y="7643"/>
                    <a:pt x="6573" y="7646"/>
                  </a:cubicBezTo>
                  <a:cubicBezTo>
                    <a:pt x="6710" y="7646"/>
                    <a:pt x="6892" y="7531"/>
                    <a:pt x="6915" y="7395"/>
                  </a:cubicBezTo>
                  <a:cubicBezTo>
                    <a:pt x="7258" y="5089"/>
                    <a:pt x="6573" y="2259"/>
                    <a:pt x="5591" y="182"/>
                  </a:cubicBezTo>
                  <a:cubicBezTo>
                    <a:pt x="5534" y="54"/>
                    <a:pt x="5435" y="1"/>
                    <a:pt x="533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37" name="Google Shape;2137;p37"/>
            <p:cNvSpPr/>
            <p:nvPr/>
          </p:nvSpPr>
          <p:spPr>
            <a:xfrm flipH="1">
              <a:off x="9303177" y="2296680"/>
              <a:ext cx="11771" cy="11771"/>
            </a:xfrm>
            <a:custGeom>
              <a:avLst/>
              <a:gdLst/>
              <a:ahLst/>
              <a:cxnLst/>
              <a:rect l="l" t="t" r="r" b="b"/>
              <a:pathLst>
                <a:path w="343" h="343" extrusionOk="0">
                  <a:moveTo>
                    <a:pt x="1" y="0"/>
                  </a:moveTo>
                  <a:cubicBezTo>
                    <a:pt x="1" y="114"/>
                    <a:pt x="1" y="229"/>
                    <a:pt x="1" y="343"/>
                  </a:cubicBezTo>
                  <a:cubicBezTo>
                    <a:pt x="115" y="229"/>
                    <a:pt x="229" y="114"/>
                    <a:pt x="343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38" name="Google Shape;2138;p37"/>
            <p:cNvSpPr/>
            <p:nvPr/>
          </p:nvSpPr>
          <p:spPr>
            <a:xfrm flipH="1">
              <a:off x="9289077" y="2126702"/>
              <a:ext cx="220902" cy="194271"/>
            </a:xfrm>
            <a:custGeom>
              <a:avLst/>
              <a:gdLst/>
              <a:ahLst/>
              <a:cxnLst/>
              <a:rect l="l" t="t" r="r" b="b"/>
              <a:pathLst>
                <a:path w="6437" h="5661" extrusionOk="0">
                  <a:moveTo>
                    <a:pt x="5963" y="0"/>
                  </a:moveTo>
                  <a:cubicBezTo>
                    <a:pt x="5792" y="0"/>
                    <a:pt x="5626" y="114"/>
                    <a:pt x="5638" y="343"/>
                  </a:cubicBezTo>
                  <a:cubicBezTo>
                    <a:pt x="5684" y="1872"/>
                    <a:pt x="5729" y="3401"/>
                    <a:pt x="5684" y="4953"/>
                  </a:cubicBezTo>
                  <a:lnTo>
                    <a:pt x="6026" y="4953"/>
                  </a:lnTo>
                  <a:cubicBezTo>
                    <a:pt x="5912" y="5067"/>
                    <a:pt x="5798" y="5182"/>
                    <a:pt x="5684" y="5296"/>
                  </a:cubicBezTo>
                  <a:cubicBezTo>
                    <a:pt x="5684" y="5182"/>
                    <a:pt x="5684" y="5067"/>
                    <a:pt x="5684" y="4953"/>
                  </a:cubicBezTo>
                  <a:cubicBezTo>
                    <a:pt x="5105" y="4923"/>
                    <a:pt x="4525" y="4913"/>
                    <a:pt x="3942" y="4913"/>
                  </a:cubicBezTo>
                  <a:cubicBezTo>
                    <a:pt x="2777" y="4913"/>
                    <a:pt x="1605" y="4953"/>
                    <a:pt x="434" y="4953"/>
                  </a:cubicBezTo>
                  <a:cubicBezTo>
                    <a:pt x="0" y="4953"/>
                    <a:pt x="0" y="5661"/>
                    <a:pt x="434" y="5661"/>
                  </a:cubicBezTo>
                  <a:cubicBezTo>
                    <a:pt x="1771" y="5661"/>
                    <a:pt x="3096" y="5603"/>
                    <a:pt x="4426" y="5603"/>
                  </a:cubicBezTo>
                  <a:cubicBezTo>
                    <a:pt x="4958" y="5603"/>
                    <a:pt x="5491" y="5612"/>
                    <a:pt x="6026" y="5638"/>
                  </a:cubicBezTo>
                  <a:cubicBezTo>
                    <a:pt x="6036" y="5639"/>
                    <a:pt x="6047" y="5640"/>
                    <a:pt x="6057" y="5640"/>
                  </a:cubicBezTo>
                  <a:cubicBezTo>
                    <a:pt x="6226" y="5640"/>
                    <a:pt x="6368" y="5468"/>
                    <a:pt x="6368" y="5296"/>
                  </a:cubicBezTo>
                  <a:cubicBezTo>
                    <a:pt x="6437" y="3652"/>
                    <a:pt x="6391" y="1986"/>
                    <a:pt x="6323" y="343"/>
                  </a:cubicBezTo>
                  <a:cubicBezTo>
                    <a:pt x="6311" y="114"/>
                    <a:pt x="6134" y="0"/>
                    <a:pt x="5963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39" name="Google Shape;2139;p37"/>
            <p:cNvSpPr/>
            <p:nvPr/>
          </p:nvSpPr>
          <p:spPr>
            <a:xfrm flipH="1">
              <a:off x="9475489" y="2156455"/>
              <a:ext cx="14928" cy="10227"/>
            </a:xfrm>
            <a:custGeom>
              <a:avLst/>
              <a:gdLst/>
              <a:ahLst/>
              <a:cxnLst/>
              <a:rect l="l" t="t" r="r" b="b"/>
              <a:pathLst>
                <a:path w="435" h="298" extrusionOk="0">
                  <a:moveTo>
                    <a:pt x="46" y="1"/>
                  </a:moveTo>
                  <a:cubicBezTo>
                    <a:pt x="23" y="92"/>
                    <a:pt x="23" y="183"/>
                    <a:pt x="1" y="297"/>
                  </a:cubicBezTo>
                  <a:cubicBezTo>
                    <a:pt x="160" y="206"/>
                    <a:pt x="297" y="138"/>
                    <a:pt x="434" y="46"/>
                  </a:cubicBezTo>
                  <a:cubicBezTo>
                    <a:pt x="297" y="23"/>
                    <a:pt x="183" y="23"/>
                    <a:pt x="46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40" name="Google Shape;2140;p37"/>
            <p:cNvSpPr/>
            <p:nvPr/>
          </p:nvSpPr>
          <p:spPr>
            <a:xfrm flipH="1">
              <a:off x="9459054" y="1995674"/>
              <a:ext cx="173132" cy="185555"/>
            </a:xfrm>
            <a:custGeom>
              <a:avLst/>
              <a:gdLst/>
              <a:ahLst/>
              <a:cxnLst/>
              <a:rect l="l" t="t" r="r" b="b"/>
              <a:pathLst>
                <a:path w="5045" h="5407" extrusionOk="0">
                  <a:moveTo>
                    <a:pt x="3832" y="1"/>
                  </a:moveTo>
                  <a:cubicBezTo>
                    <a:pt x="3658" y="1"/>
                    <a:pt x="3493" y="109"/>
                    <a:pt x="3515" y="326"/>
                  </a:cubicBezTo>
                  <a:cubicBezTo>
                    <a:pt x="3629" y="1787"/>
                    <a:pt x="4269" y="3225"/>
                    <a:pt x="4177" y="4686"/>
                  </a:cubicBezTo>
                  <a:cubicBezTo>
                    <a:pt x="4314" y="4708"/>
                    <a:pt x="4428" y="4708"/>
                    <a:pt x="4565" y="4731"/>
                  </a:cubicBezTo>
                  <a:cubicBezTo>
                    <a:pt x="4428" y="4823"/>
                    <a:pt x="4291" y="4891"/>
                    <a:pt x="4132" y="4982"/>
                  </a:cubicBezTo>
                  <a:cubicBezTo>
                    <a:pt x="4154" y="4868"/>
                    <a:pt x="4154" y="4777"/>
                    <a:pt x="4177" y="4686"/>
                  </a:cubicBezTo>
                  <a:cubicBezTo>
                    <a:pt x="3477" y="4597"/>
                    <a:pt x="2785" y="4550"/>
                    <a:pt x="2091" y="4550"/>
                  </a:cubicBezTo>
                  <a:cubicBezTo>
                    <a:pt x="1541" y="4550"/>
                    <a:pt x="990" y="4579"/>
                    <a:pt x="434" y="4640"/>
                  </a:cubicBezTo>
                  <a:cubicBezTo>
                    <a:pt x="14" y="4684"/>
                    <a:pt x="1" y="5327"/>
                    <a:pt x="393" y="5327"/>
                  </a:cubicBezTo>
                  <a:cubicBezTo>
                    <a:pt x="406" y="5327"/>
                    <a:pt x="420" y="5326"/>
                    <a:pt x="434" y="5325"/>
                  </a:cubicBezTo>
                  <a:cubicBezTo>
                    <a:pt x="1029" y="5263"/>
                    <a:pt x="1619" y="5229"/>
                    <a:pt x="2209" y="5229"/>
                  </a:cubicBezTo>
                  <a:cubicBezTo>
                    <a:pt x="2932" y="5229"/>
                    <a:pt x="3654" y="5280"/>
                    <a:pt x="4383" y="5393"/>
                  </a:cubicBezTo>
                  <a:cubicBezTo>
                    <a:pt x="4414" y="5402"/>
                    <a:pt x="4448" y="5407"/>
                    <a:pt x="4483" y="5407"/>
                  </a:cubicBezTo>
                  <a:cubicBezTo>
                    <a:pt x="4625" y="5407"/>
                    <a:pt x="4780" y="5330"/>
                    <a:pt x="4816" y="5165"/>
                  </a:cubicBezTo>
                  <a:cubicBezTo>
                    <a:pt x="5045" y="3476"/>
                    <a:pt x="4337" y="1969"/>
                    <a:pt x="4200" y="326"/>
                  </a:cubicBezTo>
                  <a:cubicBezTo>
                    <a:pt x="4189" y="109"/>
                    <a:pt x="4006" y="1"/>
                    <a:pt x="383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41" name="Google Shape;2141;p37"/>
            <p:cNvSpPr/>
            <p:nvPr/>
          </p:nvSpPr>
          <p:spPr>
            <a:xfrm flipH="1">
              <a:off x="9343124" y="2090667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42" name="Google Shape;2142;p37"/>
            <p:cNvSpPr/>
            <p:nvPr/>
          </p:nvSpPr>
          <p:spPr>
            <a:xfrm flipH="1">
              <a:off x="9385404" y="2053055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1"/>
                  </a:moveTo>
                  <a:cubicBezTo>
                    <a:pt x="1" y="1"/>
                    <a:pt x="1" y="1051"/>
                    <a:pt x="685" y="1051"/>
                  </a:cubicBezTo>
                  <a:cubicBezTo>
                    <a:pt x="1347" y="1051"/>
                    <a:pt x="1347" y="1"/>
                    <a:pt x="685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43" name="Google Shape;2143;p37"/>
            <p:cNvSpPr/>
            <p:nvPr/>
          </p:nvSpPr>
          <p:spPr>
            <a:xfrm flipH="1">
              <a:off x="9333721" y="2041318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62" y="0"/>
                  </a:moveTo>
                  <a:cubicBezTo>
                    <a:pt x="0" y="0"/>
                    <a:pt x="0" y="1027"/>
                    <a:pt x="662" y="1027"/>
                  </a:cubicBezTo>
                  <a:cubicBezTo>
                    <a:pt x="1347" y="1027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44" name="Google Shape;2144;p37"/>
            <p:cNvSpPr/>
            <p:nvPr/>
          </p:nvSpPr>
          <p:spPr>
            <a:xfrm flipH="1">
              <a:off x="9420649" y="2422010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0"/>
                  </a:moveTo>
                  <a:cubicBezTo>
                    <a:pt x="0" y="0"/>
                    <a:pt x="0" y="1050"/>
                    <a:pt x="685" y="1050"/>
                  </a:cubicBezTo>
                  <a:cubicBezTo>
                    <a:pt x="1347" y="1050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45" name="Google Shape;2145;p37"/>
            <p:cNvSpPr/>
            <p:nvPr/>
          </p:nvSpPr>
          <p:spPr>
            <a:xfrm flipH="1">
              <a:off x="9467665" y="2387555"/>
              <a:ext cx="46260" cy="36033"/>
            </a:xfrm>
            <a:custGeom>
              <a:avLst/>
              <a:gdLst/>
              <a:ahLst/>
              <a:cxnLst/>
              <a:rect l="l" t="t" r="r" b="b"/>
              <a:pathLst>
                <a:path w="1348" h="1050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8" y="1050"/>
                    <a:pt x="1348" y="0"/>
                    <a:pt x="68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46" name="Google Shape;2146;p37"/>
            <p:cNvSpPr/>
            <p:nvPr/>
          </p:nvSpPr>
          <p:spPr>
            <a:xfrm flipH="1">
              <a:off x="9405789" y="2369538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47" name="Google Shape;2147;p37"/>
            <p:cNvSpPr/>
            <p:nvPr/>
          </p:nvSpPr>
          <p:spPr>
            <a:xfrm flipH="1">
              <a:off x="9663485" y="1973162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62" y="0"/>
                  </a:moveTo>
                  <a:cubicBezTo>
                    <a:pt x="1" y="0"/>
                    <a:pt x="1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48" name="Google Shape;2148;p37"/>
            <p:cNvSpPr/>
            <p:nvPr/>
          </p:nvSpPr>
          <p:spPr>
            <a:xfrm flipH="1">
              <a:off x="9116727" y="2152543"/>
              <a:ext cx="45471" cy="36068"/>
            </a:xfrm>
            <a:custGeom>
              <a:avLst/>
              <a:gdLst/>
              <a:ahLst/>
              <a:cxnLst/>
              <a:rect l="l" t="t" r="r" b="b"/>
              <a:pathLst>
                <a:path w="1325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24" y="1050"/>
                    <a:pt x="1324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49" name="Google Shape;2149;p37"/>
            <p:cNvSpPr/>
            <p:nvPr/>
          </p:nvSpPr>
          <p:spPr>
            <a:xfrm flipH="1">
              <a:off x="9155129" y="2120421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62" y="1"/>
                  </a:moveTo>
                  <a:cubicBezTo>
                    <a:pt x="0" y="1"/>
                    <a:pt x="0" y="1028"/>
                    <a:pt x="662" y="1028"/>
                  </a:cubicBezTo>
                  <a:cubicBezTo>
                    <a:pt x="1347" y="1028"/>
                    <a:pt x="1347" y="1"/>
                    <a:pt x="66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50" name="Google Shape;2150;p37"/>
            <p:cNvSpPr/>
            <p:nvPr/>
          </p:nvSpPr>
          <p:spPr>
            <a:xfrm flipH="1">
              <a:off x="9244425" y="2591989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51" name="Google Shape;2151;p37"/>
            <p:cNvSpPr/>
            <p:nvPr/>
          </p:nvSpPr>
          <p:spPr>
            <a:xfrm flipH="1">
              <a:off x="9292196" y="2574761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7" y="1050"/>
                    <a:pt x="1347" y="0"/>
                    <a:pt x="68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2058" name="Google Shape;2058;p37"/>
          <p:cNvSpPr txBox="1">
            <a:spLocks noGrp="1"/>
          </p:cNvSpPr>
          <p:nvPr>
            <p:ph type="title"/>
          </p:nvPr>
        </p:nvSpPr>
        <p:spPr>
          <a:xfrm>
            <a:off x="197471" y="2895206"/>
            <a:ext cx="10902648" cy="163407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" sz="6400" b="1" dirty="0"/>
              <a:t> </a:t>
            </a:r>
            <a:endParaRPr sz="6400" b="1" dirty="0"/>
          </a:p>
        </p:txBody>
      </p:sp>
      <p:sp>
        <p:nvSpPr>
          <p:cNvPr id="2059" name="Google Shape;2059;p37"/>
          <p:cNvSpPr txBox="1">
            <a:spLocks noGrp="1"/>
          </p:cNvSpPr>
          <p:nvPr>
            <p:ph type="title" idx="2"/>
          </p:nvPr>
        </p:nvSpPr>
        <p:spPr>
          <a:xfrm>
            <a:off x="4713063" y="1235634"/>
            <a:ext cx="3447668" cy="856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r>
              <a:rPr lang="en" sz="4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DẶN DÒ</a:t>
            </a:r>
            <a:endParaRPr sz="4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86BC239-8FEC-8E4E-8638-F04FE096D4E8}"/>
              </a:ext>
            </a:extLst>
          </p:cNvPr>
          <p:cNvGrpSpPr/>
          <p:nvPr/>
        </p:nvGrpSpPr>
        <p:grpSpPr>
          <a:xfrm>
            <a:off x="9961626" y="927583"/>
            <a:ext cx="2230364" cy="4583828"/>
            <a:chOff x="7471219" y="695687"/>
            <a:chExt cx="1672773" cy="3437871"/>
          </a:xfrm>
        </p:grpSpPr>
        <p:grpSp>
          <p:nvGrpSpPr>
            <p:cNvPr id="2061" name="Google Shape;2061;p37"/>
            <p:cNvGrpSpPr/>
            <p:nvPr/>
          </p:nvGrpSpPr>
          <p:grpSpPr>
            <a:xfrm flipH="1">
              <a:off x="8554650" y="2134709"/>
              <a:ext cx="151241" cy="137891"/>
              <a:chOff x="1474943" y="3859420"/>
              <a:chExt cx="118956" cy="108456"/>
            </a:xfrm>
          </p:grpSpPr>
          <p:sp>
            <p:nvSpPr>
              <p:cNvPr id="2062" name="Google Shape;2062;p37"/>
              <p:cNvSpPr/>
              <p:nvPr/>
            </p:nvSpPr>
            <p:spPr>
              <a:xfrm>
                <a:off x="1474943" y="3931517"/>
                <a:ext cx="46859" cy="36359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1347" extrusionOk="0">
                    <a:moveTo>
                      <a:pt x="868" y="0"/>
                    </a:moveTo>
                    <a:cubicBezTo>
                      <a:pt x="1" y="0"/>
                      <a:pt x="1" y="1347"/>
                      <a:pt x="868" y="1347"/>
                    </a:cubicBezTo>
                    <a:cubicBezTo>
                      <a:pt x="1736" y="1347"/>
                      <a:pt x="1736" y="0"/>
                      <a:pt x="8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063" name="Google Shape;2063;p37"/>
              <p:cNvSpPr/>
              <p:nvPr/>
            </p:nvSpPr>
            <p:spPr>
              <a:xfrm>
                <a:off x="1511302" y="3859420"/>
                <a:ext cx="46238" cy="35765"/>
              </a:xfrm>
              <a:custGeom>
                <a:avLst/>
                <a:gdLst/>
                <a:ahLst/>
                <a:cxnLst/>
                <a:rect l="l" t="t" r="r" b="b"/>
                <a:pathLst>
                  <a:path w="1713" h="1325" extrusionOk="0">
                    <a:moveTo>
                      <a:pt x="868" y="1"/>
                    </a:moveTo>
                    <a:cubicBezTo>
                      <a:pt x="0" y="1"/>
                      <a:pt x="0" y="1324"/>
                      <a:pt x="868" y="1324"/>
                    </a:cubicBezTo>
                    <a:cubicBezTo>
                      <a:pt x="1712" y="1324"/>
                      <a:pt x="1712" y="1"/>
                      <a:pt x="86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064" name="Google Shape;2064;p37"/>
              <p:cNvSpPr/>
              <p:nvPr/>
            </p:nvSpPr>
            <p:spPr>
              <a:xfrm>
                <a:off x="1547040" y="3931517"/>
                <a:ext cx="46859" cy="36359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1347" extrusionOk="0">
                    <a:moveTo>
                      <a:pt x="868" y="0"/>
                    </a:moveTo>
                    <a:cubicBezTo>
                      <a:pt x="0" y="0"/>
                      <a:pt x="0" y="1347"/>
                      <a:pt x="868" y="1347"/>
                    </a:cubicBezTo>
                    <a:cubicBezTo>
                      <a:pt x="1735" y="1347"/>
                      <a:pt x="1735" y="0"/>
                      <a:pt x="8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sp>
          <p:nvSpPr>
            <p:cNvPr id="2065" name="Google Shape;2065;p37"/>
            <p:cNvSpPr/>
            <p:nvPr/>
          </p:nvSpPr>
          <p:spPr>
            <a:xfrm flipH="1">
              <a:off x="8746540" y="1496781"/>
              <a:ext cx="72718" cy="56711"/>
            </a:xfrm>
            <a:custGeom>
              <a:avLst/>
              <a:gdLst/>
              <a:ahLst/>
              <a:cxnLst/>
              <a:rect l="l" t="t" r="r" b="b"/>
              <a:pathLst>
                <a:path w="2694" h="2101" extrusionOk="0">
                  <a:moveTo>
                    <a:pt x="1347" y="1"/>
                  </a:moveTo>
                  <a:cubicBezTo>
                    <a:pt x="0" y="1"/>
                    <a:pt x="0" y="2100"/>
                    <a:pt x="1347" y="2100"/>
                  </a:cubicBezTo>
                  <a:cubicBezTo>
                    <a:pt x="2693" y="2100"/>
                    <a:pt x="2693" y="1"/>
                    <a:pt x="13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66" name="Google Shape;2066;p37"/>
            <p:cNvSpPr/>
            <p:nvPr/>
          </p:nvSpPr>
          <p:spPr>
            <a:xfrm flipH="1">
              <a:off x="8690476" y="1384654"/>
              <a:ext cx="72718" cy="56090"/>
            </a:xfrm>
            <a:custGeom>
              <a:avLst/>
              <a:gdLst/>
              <a:ahLst/>
              <a:cxnLst/>
              <a:rect l="l" t="t" r="r" b="b"/>
              <a:pathLst>
                <a:path w="2694" h="2078" extrusionOk="0">
                  <a:moveTo>
                    <a:pt x="1347" y="0"/>
                  </a:moveTo>
                  <a:cubicBezTo>
                    <a:pt x="0" y="0"/>
                    <a:pt x="0" y="2077"/>
                    <a:pt x="1347" y="2077"/>
                  </a:cubicBezTo>
                  <a:cubicBezTo>
                    <a:pt x="2694" y="2077"/>
                    <a:pt x="2694" y="0"/>
                    <a:pt x="13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67" name="Google Shape;2067;p37"/>
            <p:cNvSpPr/>
            <p:nvPr/>
          </p:nvSpPr>
          <p:spPr>
            <a:xfrm flipH="1">
              <a:off x="8634413" y="1496781"/>
              <a:ext cx="72097" cy="56711"/>
            </a:xfrm>
            <a:custGeom>
              <a:avLst/>
              <a:gdLst/>
              <a:ahLst/>
              <a:cxnLst/>
              <a:rect l="l" t="t" r="r" b="b"/>
              <a:pathLst>
                <a:path w="2671" h="2101" extrusionOk="0">
                  <a:moveTo>
                    <a:pt x="1347" y="1"/>
                  </a:moveTo>
                  <a:cubicBezTo>
                    <a:pt x="0" y="1"/>
                    <a:pt x="0" y="2100"/>
                    <a:pt x="1347" y="2100"/>
                  </a:cubicBezTo>
                  <a:cubicBezTo>
                    <a:pt x="2671" y="2100"/>
                    <a:pt x="2671" y="1"/>
                    <a:pt x="13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68" name="Google Shape;2068;p37"/>
            <p:cNvSpPr/>
            <p:nvPr/>
          </p:nvSpPr>
          <p:spPr>
            <a:xfrm flipH="1">
              <a:off x="8293912" y="2304607"/>
              <a:ext cx="842632" cy="1674385"/>
            </a:xfrm>
            <a:custGeom>
              <a:avLst/>
              <a:gdLst/>
              <a:ahLst/>
              <a:cxnLst/>
              <a:rect l="l" t="t" r="r" b="b"/>
              <a:pathLst>
                <a:path w="24554" h="48791" extrusionOk="0">
                  <a:moveTo>
                    <a:pt x="2805" y="1"/>
                  </a:moveTo>
                  <a:cubicBezTo>
                    <a:pt x="2747" y="1"/>
                    <a:pt x="2687" y="5"/>
                    <a:pt x="2625" y="13"/>
                  </a:cubicBezTo>
                  <a:cubicBezTo>
                    <a:pt x="1666" y="13"/>
                    <a:pt x="753" y="835"/>
                    <a:pt x="0" y="1862"/>
                  </a:cubicBezTo>
                  <a:lnTo>
                    <a:pt x="0" y="48791"/>
                  </a:lnTo>
                  <a:lnTo>
                    <a:pt x="12782" y="48791"/>
                  </a:lnTo>
                  <a:cubicBezTo>
                    <a:pt x="12782" y="45869"/>
                    <a:pt x="13284" y="42947"/>
                    <a:pt x="13946" y="40048"/>
                  </a:cubicBezTo>
                  <a:cubicBezTo>
                    <a:pt x="15430" y="31694"/>
                    <a:pt x="20246" y="25212"/>
                    <a:pt x="23396" y="17246"/>
                  </a:cubicBezTo>
                  <a:cubicBezTo>
                    <a:pt x="24554" y="14254"/>
                    <a:pt x="24111" y="13203"/>
                    <a:pt x="22987" y="13203"/>
                  </a:cubicBezTo>
                  <a:cubicBezTo>
                    <a:pt x="21606" y="13203"/>
                    <a:pt x="19197" y="14788"/>
                    <a:pt x="17461" y="16310"/>
                  </a:cubicBezTo>
                  <a:cubicBezTo>
                    <a:pt x="12463" y="20579"/>
                    <a:pt x="10614" y="26148"/>
                    <a:pt x="6893" y="31329"/>
                  </a:cubicBezTo>
                  <a:cubicBezTo>
                    <a:pt x="7829" y="27244"/>
                    <a:pt x="9495" y="23181"/>
                    <a:pt x="11162" y="19278"/>
                  </a:cubicBezTo>
                  <a:cubicBezTo>
                    <a:pt x="12828" y="15762"/>
                    <a:pt x="20246" y="6861"/>
                    <a:pt x="16526" y="3893"/>
                  </a:cubicBezTo>
                  <a:cubicBezTo>
                    <a:pt x="16142" y="3613"/>
                    <a:pt x="15743" y="3483"/>
                    <a:pt x="15332" y="3483"/>
                  </a:cubicBezTo>
                  <a:cubicBezTo>
                    <a:pt x="10589" y="3483"/>
                    <a:pt x="4289" y="20912"/>
                    <a:pt x="1895" y="26878"/>
                  </a:cubicBezTo>
                  <a:cubicBezTo>
                    <a:pt x="1529" y="21126"/>
                    <a:pt x="3196" y="15032"/>
                    <a:pt x="3743" y="9280"/>
                  </a:cubicBezTo>
                  <a:cubicBezTo>
                    <a:pt x="3922" y="7651"/>
                    <a:pt x="5344" y="1"/>
                    <a:pt x="2805" y="1"/>
                  </a:cubicBezTo>
                  <a:close/>
                </a:path>
              </a:pathLst>
            </a:custGeom>
            <a:solidFill>
              <a:srgbClr val="FF88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69" name="Google Shape;2069;p37"/>
            <p:cNvSpPr/>
            <p:nvPr/>
          </p:nvSpPr>
          <p:spPr>
            <a:xfrm flipH="1">
              <a:off x="9051608" y="2750809"/>
              <a:ext cx="84936" cy="437377"/>
            </a:xfrm>
            <a:custGeom>
              <a:avLst/>
              <a:gdLst/>
              <a:ahLst/>
              <a:cxnLst/>
              <a:rect l="l" t="t" r="r" b="b"/>
              <a:pathLst>
                <a:path w="2475" h="12745" extrusionOk="0">
                  <a:moveTo>
                    <a:pt x="2048" y="1"/>
                  </a:moveTo>
                  <a:cubicBezTo>
                    <a:pt x="1911" y="1"/>
                    <a:pt x="1780" y="78"/>
                    <a:pt x="1735" y="259"/>
                  </a:cubicBezTo>
                  <a:cubicBezTo>
                    <a:pt x="1096" y="3043"/>
                    <a:pt x="525" y="5874"/>
                    <a:pt x="0" y="8704"/>
                  </a:cubicBezTo>
                  <a:lnTo>
                    <a:pt x="0" y="12744"/>
                  </a:lnTo>
                  <a:cubicBezTo>
                    <a:pt x="662" y="8613"/>
                    <a:pt x="1461" y="4504"/>
                    <a:pt x="2419" y="441"/>
                  </a:cubicBezTo>
                  <a:cubicBezTo>
                    <a:pt x="2475" y="179"/>
                    <a:pt x="2255" y="1"/>
                    <a:pt x="2048" y="1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70" name="Google Shape;2070;p37"/>
            <p:cNvSpPr/>
            <p:nvPr/>
          </p:nvSpPr>
          <p:spPr>
            <a:xfrm flipH="1">
              <a:off x="8560662" y="3011759"/>
              <a:ext cx="575882" cy="1097714"/>
            </a:xfrm>
            <a:custGeom>
              <a:avLst/>
              <a:gdLst/>
              <a:ahLst/>
              <a:cxnLst/>
              <a:rect l="l" t="t" r="r" b="b"/>
              <a:pathLst>
                <a:path w="16781" h="31987" extrusionOk="0">
                  <a:moveTo>
                    <a:pt x="885" y="1"/>
                  </a:moveTo>
                  <a:cubicBezTo>
                    <a:pt x="571" y="1"/>
                    <a:pt x="276" y="141"/>
                    <a:pt x="0" y="374"/>
                  </a:cubicBezTo>
                  <a:lnTo>
                    <a:pt x="0" y="31987"/>
                  </a:lnTo>
                  <a:lnTo>
                    <a:pt x="9062" y="31987"/>
                  </a:lnTo>
                  <a:cubicBezTo>
                    <a:pt x="9176" y="30434"/>
                    <a:pt x="9495" y="28859"/>
                    <a:pt x="9861" y="27307"/>
                  </a:cubicBezTo>
                  <a:cubicBezTo>
                    <a:pt x="10979" y="21647"/>
                    <a:pt x="13353" y="17059"/>
                    <a:pt x="15704" y="11649"/>
                  </a:cubicBezTo>
                  <a:cubicBezTo>
                    <a:pt x="16780" y="9112"/>
                    <a:pt x="16238" y="8050"/>
                    <a:pt x="15180" y="8050"/>
                  </a:cubicBezTo>
                  <a:cubicBezTo>
                    <a:pt x="14353" y="8050"/>
                    <a:pt x="13211" y="8699"/>
                    <a:pt x="12280" y="9800"/>
                  </a:cubicBezTo>
                  <a:cubicBezTo>
                    <a:pt x="9221" y="13384"/>
                    <a:pt x="7395" y="17881"/>
                    <a:pt x="4634" y="21396"/>
                  </a:cubicBezTo>
                  <a:cubicBezTo>
                    <a:pt x="5318" y="18634"/>
                    <a:pt x="6551" y="15872"/>
                    <a:pt x="7806" y="13224"/>
                  </a:cubicBezTo>
                  <a:cubicBezTo>
                    <a:pt x="9039" y="10850"/>
                    <a:pt x="12919" y="2747"/>
                    <a:pt x="11070" y="1560"/>
                  </a:cubicBezTo>
                  <a:cubicBezTo>
                    <a:pt x="10805" y="1383"/>
                    <a:pt x="10534" y="1300"/>
                    <a:pt x="10258" y="1300"/>
                  </a:cubicBezTo>
                  <a:cubicBezTo>
                    <a:pt x="6812" y="1300"/>
                    <a:pt x="2687" y="14304"/>
                    <a:pt x="890" y="18383"/>
                  </a:cubicBezTo>
                  <a:cubicBezTo>
                    <a:pt x="616" y="14480"/>
                    <a:pt x="1872" y="10348"/>
                    <a:pt x="2283" y="6445"/>
                  </a:cubicBezTo>
                  <a:cubicBezTo>
                    <a:pt x="2419" y="5304"/>
                    <a:pt x="3287" y="1150"/>
                    <a:pt x="1438" y="145"/>
                  </a:cubicBezTo>
                  <a:cubicBezTo>
                    <a:pt x="1248" y="46"/>
                    <a:pt x="1063" y="1"/>
                    <a:pt x="885" y="1"/>
                  </a:cubicBezTo>
                  <a:close/>
                </a:path>
              </a:pathLst>
            </a:custGeom>
            <a:solidFill>
              <a:srgbClr val="A53A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71" name="Google Shape;2071;p37"/>
            <p:cNvSpPr/>
            <p:nvPr/>
          </p:nvSpPr>
          <p:spPr>
            <a:xfrm flipH="1">
              <a:off x="7792772" y="1122441"/>
              <a:ext cx="1265458" cy="1080212"/>
            </a:xfrm>
            <a:custGeom>
              <a:avLst/>
              <a:gdLst/>
              <a:ahLst/>
              <a:cxnLst/>
              <a:rect l="l" t="t" r="r" b="b"/>
              <a:pathLst>
                <a:path w="36875" h="31477" extrusionOk="0">
                  <a:moveTo>
                    <a:pt x="31851" y="0"/>
                  </a:moveTo>
                  <a:cubicBezTo>
                    <a:pt x="31796" y="0"/>
                    <a:pt x="31740" y="1"/>
                    <a:pt x="31682" y="3"/>
                  </a:cubicBezTo>
                  <a:cubicBezTo>
                    <a:pt x="27414" y="208"/>
                    <a:pt x="22598" y="5572"/>
                    <a:pt x="18900" y="8357"/>
                  </a:cubicBezTo>
                  <a:cubicBezTo>
                    <a:pt x="18749" y="6204"/>
                    <a:pt x="20363" y="255"/>
                    <a:pt x="18301" y="255"/>
                  </a:cubicBezTo>
                  <a:cubicBezTo>
                    <a:pt x="17871" y="255"/>
                    <a:pt x="17281" y="514"/>
                    <a:pt x="16480" y="1121"/>
                  </a:cubicBezTo>
                  <a:cubicBezTo>
                    <a:pt x="13513" y="3358"/>
                    <a:pt x="12783" y="10023"/>
                    <a:pt x="9998" y="12055"/>
                  </a:cubicBezTo>
                  <a:cubicBezTo>
                    <a:pt x="9998" y="10936"/>
                    <a:pt x="10546" y="6120"/>
                    <a:pt x="9268" y="5572"/>
                  </a:cubicBezTo>
                  <a:cubicBezTo>
                    <a:pt x="9087" y="5482"/>
                    <a:pt x="8908" y="5440"/>
                    <a:pt x="8730" y="5440"/>
                  </a:cubicBezTo>
                  <a:cubicBezTo>
                    <a:pt x="6713" y="5440"/>
                    <a:pt x="4970" y="10874"/>
                    <a:pt x="4634" y="12237"/>
                  </a:cubicBezTo>
                  <a:cubicBezTo>
                    <a:pt x="3150" y="17053"/>
                    <a:pt x="1667" y="25590"/>
                    <a:pt x="1" y="31319"/>
                  </a:cubicBezTo>
                  <a:cubicBezTo>
                    <a:pt x="1667" y="31045"/>
                    <a:pt x="3613" y="30954"/>
                    <a:pt x="5581" y="30954"/>
                  </a:cubicBezTo>
                  <a:cubicBezTo>
                    <a:pt x="7550" y="30954"/>
                    <a:pt x="9542" y="31045"/>
                    <a:pt x="11299" y="31137"/>
                  </a:cubicBezTo>
                  <a:cubicBezTo>
                    <a:pt x="12365" y="31242"/>
                    <a:pt x="14609" y="31476"/>
                    <a:pt x="16636" y="31476"/>
                  </a:cubicBezTo>
                  <a:cubicBezTo>
                    <a:pt x="18124" y="31476"/>
                    <a:pt x="19496" y="31350"/>
                    <a:pt x="20201" y="30954"/>
                  </a:cubicBezTo>
                  <a:cubicBezTo>
                    <a:pt x="23533" y="28923"/>
                    <a:pt x="18717" y="27256"/>
                    <a:pt x="17599" y="25407"/>
                  </a:cubicBezTo>
                  <a:cubicBezTo>
                    <a:pt x="21867" y="24837"/>
                    <a:pt x="24264" y="24654"/>
                    <a:pt x="27414" y="23353"/>
                  </a:cubicBezTo>
                  <a:cubicBezTo>
                    <a:pt x="34284" y="20957"/>
                    <a:pt x="24629" y="19473"/>
                    <a:pt x="21867" y="18354"/>
                  </a:cubicBezTo>
                  <a:cubicBezTo>
                    <a:pt x="26318" y="16688"/>
                    <a:pt x="32618" y="15387"/>
                    <a:pt x="34079" y="11872"/>
                  </a:cubicBezTo>
                  <a:cubicBezTo>
                    <a:pt x="34881" y="10206"/>
                    <a:pt x="33985" y="9698"/>
                    <a:pt x="32474" y="9698"/>
                  </a:cubicBezTo>
                  <a:cubicBezTo>
                    <a:pt x="30115" y="9698"/>
                    <a:pt x="26255" y="10936"/>
                    <a:pt x="25017" y="10936"/>
                  </a:cubicBezTo>
                  <a:cubicBezTo>
                    <a:pt x="29036" y="8204"/>
                    <a:pt x="36875" y="0"/>
                    <a:pt x="31851" y="0"/>
                  </a:cubicBezTo>
                  <a:close/>
                </a:path>
              </a:pathLst>
            </a:custGeom>
            <a:solidFill>
              <a:srgbClr val="CFD6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72" name="Google Shape;2072;p37"/>
            <p:cNvSpPr/>
            <p:nvPr/>
          </p:nvSpPr>
          <p:spPr>
            <a:xfrm flipH="1">
              <a:off x="8056400" y="1263490"/>
              <a:ext cx="1031412" cy="952276"/>
            </a:xfrm>
            <a:custGeom>
              <a:avLst/>
              <a:gdLst/>
              <a:ahLst/>
              <a:cxnLst/>
              <a:rect l="l" t="t" r="r" b="b"/>
              <a:pathLst>
                <a:path w="30055" h="27749" extrusionOk="0">
                  <a:moveTo>
                    <a:pt x="29567" y="1"/>
                  </a:moveTo>
                  <a:cubicBezTo>
                    <a:pt x="29486" y="1"/>
                    <a:pt x="29401" y="35"/>
                    <a:pt x="29326" y="116"/>
                  </a:cubicBezTo>
                  <a:cubicBezTo>
                    <a:pt x="20310" y="9839"/>
                    <a:pt x="9627" y="17805"/>
                    <a:pt x="246" y="27164"/>
                  </a:cubicBezTo>
                  <a:cubicBezTo>
                    <a:pt x="1" y="27409"/>
                    <a:pt x="226" y="27748"/>
                    <a:pt x="489" y="27748"/>
                  </a:cubicBezTo>
                  <a:cubicBezTo>
                    <a:pt x="568" y="27748"/>
                    <a:pt x="651" y="27717"/>
                    <a:pt x="726" y="27643"/>
                  </a:cubicBezTo>
                  <a:cubicBezTo>
                    <a:pt x="10107" y="18307"/>
                    <a:pt x="20812" y="10319"/>
                    <a:pt x="29828" y="595"/>
                  </a:cubicBezTo>
                  <a:cubicBezTo>
                    <a:pt x="30054" y="351"/>
                    <a:pt x="29829" y="1"/>
                    <a:pt x="29567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73" name="Google Shape;2073;p37"/>
            <p:cNvSpPr/>
            <p:nvPr/>
          </p:nvSpPr>
          <p:spPr>
            <a:xfrm flipH="1">
              <a:off x="8521630" y="1699846"/>
              <a:ext cx="18806" cy="17262"/>
            </a:xfrm>
            <a:custGeom>
              <a:avLst/>
              <a:gdLst/>
              <a:ahLst/>
              <a:cxnLst/>
              <a:rect l="l" t="t" r="r" b="b"/>
              <a:pathLst>
                <a:path w="548" h="503" extrusionOk="0">
                  <a:moveTo>
                    <a:pt x="548" y="0"/>
                  </a:moveTo>
                  <a:lnTo>
                    <a:pt x="548" y="0"/>
                  </a:lnTo>
                  <a:cubicBezTo>
                    <a:pt x="365" y="23"/>
                    <a:pt x="183" y="69"/>
                    <a:pt x="0" y="91"/>
                  </a:cubicBezTo>
                  <a:cubicBezTo>
                    <a:pt x="160" y="228"/>
                    <a:pt x="297" y="365"/>
                    <a:pt x="434" y="502"/>
                  </a:cubicBezTo>
                  <a:cubicBezTo>
                    <a:pt x="479" y="343"/>
                    <a:pt x="502" y="160"/>
                    <a:pt x="54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74" name="Google Shape;2074;p37"/>
            <p:cNvSpPr/>
            <p:nvPr/>
          </p:nvSpPr>
          <p:spPr>
            <a:xfrm flipH="1">
              <a:off x="8056147" y="1308481"/>
              <a:ext cx="494241" cy="417472"/>
            </a:xfrm>
            <a:custGeom>
              <a:avLst/>
              <a:gdLst/>
              <a:ahLst/>
              <a:cxnLst/>
              <a:rect l="l" t="t" r="r" b="b"/>
              <a:pathLst>
                <a:path w="14402" h="12165" extrusionOk="0">
                  <a:moveTo>
                    <a:pt x="838" y="11404"/>
                  </a:moveTo>
                  <a:lnTo>
                    <a:pt x="838" y="11404"/>
                  </a:lnTo>
                  <a:cubicBezTo>
                    <a:pt x="792" y="11564"/>
                    <a:pt x="769" y="11747"/>
                    <a:pt x="724" y="11906"/>
                  </a:cubicBezTo>
                  <a:cubicBezTo>
                    <a:pt x="587" y="11769"/>
                    <a:pt x="450" y="11632"/>
                    <a:pt x="290" y="11495"/>
                  </a:cubicBezTo>
                  <a:cubicBezTo>
                    <a:pt x="473" y="11473"/>
                    <a:pt x="655" y="11427"/>
                    <a:pt x="838" y="11404"/>
                  </a:cubicBezTo>
                  <a:close/>
                  <a:moveTo>
                    <a:pt x="1667" y="0"/>
                  </a:moveTo>
                  <a:cubicBezTo>
                    <a:pt x="1495" y="0"/>
                    <a:pt x="1329" y="109"/>
                    <a:pt x="1340" y="334"/>
                  </a:cubicBezTo>
                  <a:cubicBezTo>
                    <a:pt x="1500" y="4169"/>
                    <a:pt x="838" y="7980"/>
                    <a:pt x="62" y="11724"/>
                  </a:cubicBezTo>
                  <a:cubicBezTo>
                    <a:pt x="0" y="11990"/>
                    <a:pt x="178" y="12164"/>
                    <a:pt x="396" y="12164"/>
                  </a:cubicBezTo>
                  <a:cubicBezTo>
                    <a:pt x="421" y="12164"/>
                    <a:pt x="447" y="12162"/>
                    <a:pt x="473" y="12157"/>
                  </a:cubicBezTo>
                  <a:cubicBezTo>
                    <a:pt x="2664" y="11838"/>
                    <a:pt x="4764" y="11016"/>
                    <a:pt x="6818" y="10286"/>
                  </a:cubicBezTo>
                  <a:cubicBezTo>
                    <a:pt x="9238" y="9441"/>
                    <a:pt x="11611" y="8528"/>
                    <a:pt x="14008" y="7707"/>
                  </a:cubicBezTo>
                  <a:cubicBezTo>
                    <a:pt x="14401" y="7582"/>
                    <a:pt x="14288" y="7026"/>
                    <a:pt x="13939" y="7026"/>
                  </a:cubicBezTo>
                  <a:cubicBezTo>
                    <a:pt x="13904" y="7026"/>
                    <a:pt x="13866" y="7032"/>
                    <a:pt x="13825" y="7045"/>
                  </a:cubicBezTo>
                  <a:cubicBezTo>
                    <a:pt x="11406" y="7843"/>
                    <a:pt x="9032" y="8756"/>
                    <a:pt x="6635" y="9624"/>
                  </a:cubicBezTo>
                  <a:cubicBezTo>
                    <a:pt x="4764" y="10286"/>
                    <a:pt x="2824" y="11016"/>
                    <a:pt x="838" y="11404"/>
                  </a:cubicBezTo>
                  <a:cubicBezTo>
                    <a:pt x="1568" y="7752"/>
                    <a:pt x="2185" y="4054"/>
                    <a:pt x="2025" y="334"/>
                  </a:cubicBezTo>
                  <a:cubicBezTo>
                    <a:pt x="2025" y="114"/>
                    <a:pt x="1843" y="0"/>
                    <a:pt x="1667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75" name="Google Shape;2075;p37"/>
            <p:cNvSpPr/>
            <p:nvPr/>
          </p:nvSpPr>
          <p:spPr>
            <a:xfrm flipH="1">
              <a:off x="8267032" y="1569025"/>
              <a:ext cx="447329" cy="323031"/>
            </a:xfrm>
            <a:custGeom>
              <a:avLst/>
              <a:gdLst/>
              <a:ahLst/>
              <a:cxnLst/>
              <a:rect l="l" t="t" r="r" b="b"/>
              <a:pathLst>
                <a:path w="13035" h="9413" extrusionOk="0">
                  <a:moveTo>
                    <a:pt x="1470" y="0"/>
                  </a:moveTo>
                  <a:cubicBezTo>
                    <a:pt x="1296" y="0"/>
                    <a:pt x="1119" y="115"/>
                    <a:pt x="1119" y="343"/>
                  </a:cubicBezTo>
                  <a:cubicBezTo>
                    <a:pt x="1051" y="3150"/>
                    <a:pt x="229" y="5889"/>
                    <a:pt x="1" y="8674"/>
                  </a:cubicBezTo>
                  <a:cubicBezTo>
                    <a:pt x="1" y="8834"/>
                    <a:pt x="115" y="8994"/>
                    <a:pt x="252" y="9016"/>
                  </a:cubicBezTo>
                  <a:cubicBezTo>
                    <a:pt x="1627" y="9313"/>
                    <a:pt x="3028" y="9412"/>
                    <a:pt x="4440" y="9412"/>
                  </a:cubicBezTo>
                  <a:cubicBezTo>
                    <a:pt x="7154" y="9412"/>
                    <a:pt x="9905" y="9046"/>
                    <a:pt x="12578" y="9016"/>
                  </a:cubicBezTo>
                  <a:cubicBezTo>
                    <a:pt x="13034" y="9016"/>
                    <a:pt x="13034" y="8332"/>
                    <a:pt x="12578" y="8332"/>
                  </a:cubicBezTo>
                  <a:cubicBezTo>
                    <a:pt x="9697" y="8352"/>
                    <a:pt x="6797" y="8660"/>
                    <a:pt x="3913" y="8660"/>
                  </a:cubicBezTo>
                  <a:cubicBezTo>
                    <a:pt x="3644" y="8660"/>
                    <a:pt x="3374" y="8657"/>
                    <a:pt x="3105" y="8651"/>
                  </a:cubicBezTo>
                  <a:cubicBezTo>
                    <a:pt x="2329" y="8628"/>
                    <a:pt x="1553" y="8560"/>
                    <a:pt x="800" y="8423"/>
                  </a:cubicBezTo>
                  <a:cubicBezTo>
                    <a:pt x="571" y="8377"/>
                    <a:pt x="1051" y="5981"/>
                    <a:pt x="1119" y="5638"/>
                  </a:cubicBezTo>
                  <a:cubicBezTo>
                    <a:pt x="1439" y="3881"/>
                    <a:pt x="1781" y="2146"/>
                    <a:pt x="1804" y="343"/>
                  </a:cubicBezTo>
                  <a:cubicBezTo>
                    <a:pt x="1815" y="115"/>
                    <a:pt x="1644" y="0"/>
                    <a:pt x="1470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76" name="Google Shape;2076;p37"/>
            <p:cNvSpPr/>
            <p:nvPr/>
          </p:nvSpPr>
          <p:spPr>
            <a:xfrm flipH="1">
              <a:off x="8502833" y="1696037"/>
              <a:ext cx="434768" cy="392421"/>
            </a:xfrm>
            <a:custGeom>
              <a:avLst/>
              <a:gdLst/>
              <a:ahLst/>
              <a:cxnLst/>
              <a:rect l="l" t="t" r="r" b="b"/>
              <a:pathLst>
                <a:path w="12669" h="11435" extrusionOk="0">
                  <a:moveTo>
                    <a:pt x="2382" y="0"/>
                  </a:moveTo>
                  <a:cubicBezTo>
                    <a:pt x="2245" y="0"/>
                    <a:pt x="2114" y="75"/>
                    <a:pt x="2078" y="248"/>
                  </a:cubicBezTo>
                  <a:cubicBezTo>
                    <a:pt x="1324" y="3444"/>
                    <a:pt x="617" y="6662"/>
                    <a:pt x="46" y="9880"/>
                  </a:cubicBezTo>
                  <a:cubicBezTo>
                    <a:pt x="1" y="10109"/>
                    <a:pt x="138" y="10314"/>
                    <a:pt x="366" y="10337"/>
                  </a:cubicBezTo>
                  <a:cubicBezTo>
                    <a:pt x="4337" y="10519"/>
                    <a:pt x="8263" y="11067"/>
                    <a:pt x="12235" y="11432"/>
                  </a:cubicBezTo>
                  <a:cubicBezTo>
                    <a:pt x="12249" y="11434"/>
                    <a:pt x="12262" y="11435"/>
                    <a:pt x="12276" y="11435"/>
                  </a:cubicBezTo>
                  <a:cubicBezTo>
                    <a:pt x="12668" y="11435"/>
                    <a:pt x="12655" y="10792"/>
                    <a:pt x="12235" y="10748"/>
                  </a:cubicBezTo>
                  <a:cubicBezTo>
                    <a:pt x="8400" y="10383"/>
                    <a:pt x="4611" y="9858"/>
                    <a:pt x="777" y="9652"/>
                  </a:cubicBezTo>
                  <a:cubicBezTo>
                    <a:pt x="754" y="9789"/>
                    <a:pt x="731" y="9926"/>
                    <a:pt x="708" y="10086"/>
                  </a:cubicBezTo>
                  <a:cubicBezTo>
                    <a:pt x="594" y="9926"/>
                    <a:pt x="480" y="9789"/>
                    <a:pt x="366" y="9629"/>
                  </a:cubicBezTo>
                  <a:lnTo>
                    <a:pt x="366" y="9629"/>
                  </a:lnTo>
                  <a:cubicBezTo>
                    <a:pt x="503" y="9652"/>
                    <a:pt x="640" y="9652"/>
                    <a:pt x="777" y="9652"/>
                  </a:cubicBezTo>
                  <a:cubicBezTo>
                    <a:pt x="1347" y="6571"/>
                    <a:pt x="2032" y="3489"/>
                    <a:pt x="2740" y="431"/>
                  </a:cubicBezTo>
                  <a:cubicBezTo>
                    <a:pt x="2808" y="170"/>
                    <a:pt x="2588" y="0"/>
                    <a:pt x="2382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77" name="Google Shape;2077;p37"/>
            <p:cNvSpPr/>
            <p:nvPr/>
          </p:nvSpPr>
          <p:spPr>
            <a:xfrm flipH="1">
              <a:off x="8910936" y="2026487"/>
              <a:ext cx="14139" cy="15683"/>
            </a:xfrm>
            <a:custGeom>
              <a:avLst/>
              <a:gdLst/>
              <a:ahLst/>
              <a:cxnLst/>
              <a:rect l="l" t="t" r="r" b="b"/>
              <a:pathLst>
                <a:path w="412" h="457" extrusionOk="0">
                  <a:moveTo>
                    <a:pt x="1" y="0"/>
                  </a:moveTo>
                  <a:cubicBezTo>
                    <a:pt x="115" y="160"/>
                    <a:pt x="229" y="297"/>
                    <a:pt x="343" y="457"/>
                  </a:cubicBezTo>
                  <a:cubicBezTo>
                    <a:pt x="366" y="297"/>
                    <a:pt x="389" y="160"/>
                    <a:pt x="412" y="23"/>
                  </a:cubicBezTo>
                  <a:cubicBezTo>
                    <a:pt x="275" y="23"/>
                    <a:pt x="138" y="23"/>
                    <a:pt x="1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78" name="Google Shape;2078;p37"/>
            <p:cNvSpPr/>
            <p:nvPr/>
          </p:nvSpPr>
          <p:spPr>
            <a:xfrm flipH="1">
              <a:off x="7471219" y="695687"/>
              <a:ext cx="1665325" cy="1843536"/>
            </a:xfrm>
            <a:custGeom>
              <a:avLst/>
              <a:gdLst/>
              <a:ahLst/>
              <a:cxnLst/>
              <a:rect l="l" t="t" r="r" b="b"/>
              <a:pathLst>
                <a:path w="48527" h="53720" extrusionOk="0">
                  <a:moveTo>
                    <a:pt x="25863" y="1"/>
                  </a:moveTo>
                  <a:cubicBezTo>
                    <a:pt x="20047" y="1"/>
                    <a:pt x="14276" y="3555"/>
                    <a:pt x="12919" y="9493"/>
                  </a:cubicBezTo>
                  <a:cubicBezTo>
                    <a:pt x="9833" y="7156"/>
                    <a:pt x="6192" y="5344"/>
                    <a:pt x="2639" y="5344"/>
                  </a:cubicBezTo>
                  <a:cubicBezTo>
                    <a:pt x="1750" y="5344"/>
                    <a:pt x="867" y="5457"/>
                    <a:pt x="0" y="5704"/>
                  </a:cubicBezTo>
                  <a:lnTo>
                    <a:pt x="0" y="25197"/>
                  </a:lnTo>
                  <a:cubicBezTo>
                    <a:pt x="205" y="25379"/>
                    <a:pt x="411" y="25585"/>
                    <a:pt x="593" y="25790"/>
                  </a:cubicBezTo>
                  <a:cubicBezTo>
                    <a:pt x="411" y="25859"/>
                    <a:pt x="205" y="25927"/>
                    <a:pt x="0" y="26018"/>
                  </a:cubicBezTo>
                  <a:lnTo>
                    <a:pt x="0" y="46127"/>
                  </a:lnTo>
                  <a:cubicBezTo>
                    <a:pt x="478" y="46174"/>
                    <a:pt x="959" y="46197"/>
                    <a:pt x="1442" y="46197"/>
                  </a:cubicBezTo>
                  <a:cubicBezTo>
                    <a:pt x="3999" y="46197"/>
                    <a:pt x="6576" y="45552"/>
                    <a:pt x="8765" y="44438"/>
                  </a:cubicBezTo>
                  <a:lnTo>
                    <a:pt x="9267" y="44918"/>
                  </a:lnTo>
                  <a:cubicBezTo>
                    <a:pt x="11535" y="49328"/>
                    <a:pt x="16571" y="53720"/>
                    <a:pt x="21990" y="53720"/>
                  </a:cubicBezTo>
                  <a:cubicBezTo>
                    <a:pt x="22517" y="53720"/>
                    <a:pt x="23047" y="53678"/>
                    <a:pt x="23579" y="53591"/>
                  </a:cubicBezTo>
                  <a:cubicBezTo>
                    <a:pt x="26569" y="53249"/>
                    <a:pt x="29901" y="51240"/>
                    <a:pt x="31385" y="48433"/>
                  </a:cubicBezTo>
                  <a:cubicBezTo>
                    <a:pt x="33051" y="45260"/>
                    <a:pt x="32229" y="42589"/>
                    <a:pt x="32047" y="38276"/>
                  </a:cubicBezTo>
                  <a:cubicBezTo>
                    <a:pt x="38871" y="38276"/>
                    <a:pt x="45696" y="36450"/>
                    <a:pt x="47203" y="28620"/>
                  </a:cubicBezTo>
                  <a:cubicBezTo>
                    <a:pt x="48527" y="20791"/>
                    <a:pt x="40880" y="18965"/>
                    <a:pt x="35060" y="18303"/>
                  </a:cubicBezTo>
                  <a:cubicBezTo>
                    <a:pt x="38552" y="12483"/>
                    <a:pt x="38712" y="4814"/>
                    <a:pt x="31727" y="1322"/>
                  </a:cubicBezTo>
                  <a:cubicBezTo>
                    <a:pt x="29887" y="425"/>
                    <a:pt x="27872" y="1"/>
                    <a:pt x="25863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79" name="Google Shape;2079;p37"/>
            <p:cNvSpPr/>
            <p:nvPr/>
          </p:nvSpPr>
          <p:spPr>
            <a:xfrm flipH="1">
              <a:off x="8127644" y="1254629"/>
              <a:ext cx="1008900" cy="2878929"/>
            </a:xfrm>
            <a:custGeom>
              <a:avLst/>
              <a:gdLst/>
              <a:ahLst/>
              <a:cxnLst/>
              <a:rect l="l" t="t" r="r" b="b"/>
              <a:pathLst>
                <a:path w="29399" h="83891" extrusionOk="0">
                  <a:moveTo>
                    <a:pt x="15689" y="0"/>
                  </a:moveTo>
                  <a:cubicBezTo>
                    <a:pt x="14399" y="0"/>
                    <a:pt x="13558" y="9917"/>
                    <a:pt x="12075" y="14502"/>
                  </a:cubicBezTo>
                  <a:cubicBezTo>
                    <a:pt x="11253" y="17583"/>
                    <a:pt x="5227" y="28745"/>
                    <a:pt x="0" y="45909"/>
                  </a:cubicBezTo>
                  <a:lnTo>
                    <a:pt x="0" y="83891"/>
                  </a:lnTo>
                  <a:lnTo>
                    <a:pt x="2693" y="83891"/>
                  </a:lnTo>
                  <a:lnTo>
                    <a:pt x="4451" y="83868"/>
                  </a:lnTo>
                  <a:cubicBezTo>
                    <a:pt x="2442" y="76883"/>
                    <a:pt x="3538" y="60654"/>
                    <a:pt x="5432" y="50611"/>
                  </a:cubicBezTo>
                  <a:cubicBezTo>
                    <a:pt x="7099" y="41778"/>
                    <a:pt x="9587" y="26143"/>
                    <a:pt x="16252" y="19980"/>
                  </a:cubicBezTo>
                  <a:cubicBezTo>
                    <a:pt x="21228" y="14502"/>
                    <a:pt x="29399" y="11169"/>
                    <a:pt x="29399" y="9846"/>
                  </a:cubicBezTo>
                  <a:cubicBezTo>
                    <a:pt x="29260" y="9610"/>
                    <a:pt x="28911" y="9476"/>
                    <a:pt x="28373" y="9476"/>
                  </a:cubicBezTo>
                  <a:cubicBezTo>
                    <a:pt x="26250" y="9476"/>
                    <a:pt x="21180" y="11553"/>
                    <a:pt x="14426" y="17652"/>
                  </a:cubicBezTo>
                  <a:cubicBezTo>
                    <a:pt x="16252" y="11512"/>
                    <a:pt x="17575" y="1012"/>
                    <a:pt x="15749" y="8"/>
                  </a:cubicBezTo>
                  <a:cubicBezTo>
                    <a:pt x="15729" y="3"/>
                    <a:pt x="15709" y="0"/>
                    <a:pt x="15689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80" name="Google Shape;2080;p37"/>
            <p:cNvSpPr/>
            <p:nvPr/>
          </p:nvSpPr>
          <p:spPr>
            <a:xfrm flipH="1">
              <a:off x="8747766" y="2023886"/>
              <a:ext cx="201684" cy="376840"/>
            </a:xfrm>
            <a:custGeom>
              <a:avLst/>
              <a:gdLst/>
              <a:ahLst/>
              <a:cxnLst/>
              <a:rect l="l" t="t" r="r" b="b"/>
              <a:pathLst>
                <a:path w="5877" h="10981" extrusionOk="0">
                  <a:moveTo>
                    <a:pt x="5411" y="0"/>
                  </a:moveTo>
                  <a:cubicBezTo>
                    <a:pt x="5308" y="0"/>
                    <a:pt x="5206" y="53"/>
                    <a:pt x="5142" y="181"/>
                  </a:cubicBezTo>
                  <a:cubicBezTo>
                    <a:pt x="3270" y="3559"/>
                    <a:pt x="1490" y="6960"/>
                    <a:pt x="97" y="10567"/>
                  </a:cubicBezTo>
                  <a:cubicBezTo>
                    <a:pt x="0" y="10816"/>
                    <a:pt x="214" y="10981"/>
                    <a:pt x="433" y="10981"/>
                  </a:cubicBezTo>
                  <a:cubicBezTo>
                    <a:pt x="575" y="10981"/>
                    <a:pt x="719" y="10911"/>
                    <a:pt x="782" y="10749"/>
                  </a:cubicBezTo>
                  <a:cubicBezTo>
                    <a:pt x="2152" y="7211"/>
                    <a:pt x="3909" y="3856"/>
                    <a:pt x="5735" y="524"/>
                  </a:cubicBezTo>
                  <a:cubicBezTo>
                    <a:pt x="5876" y="257"/>
                    <a:pt x="5640" y="0"/>
                    <a:pt x="541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81" name="Google Shape;2081;p37"/>
            <p:cNvSpPr/>
            <p:nvPr/>
          </p:nvSpPr>
          <p:spPr>
            <a:xfrm flipH="1">
              <a:off x="8835551" y="2328074"/>
              <a:ext cx="50207" cy="97462"/>
            </a:xfrm>
            <a:custGeom>
              <a:avLst/>
              <a:gdLst/>
              <a:ahLst/>
              <a:cxnLst/>
              <a:rect l="l" t="t" r="r" b="b"/>
              <a:pathLst>
                <a:path w="1463" h="2840" extrusionOk="0">
                  <a:moveTo>
                    <a:pt x="1047" y="0"/>
                  </a:moveTo>
                  <a:cubicBezTo>
                    <a:pt x="911" y="0"/>
                    <a:pt x="778" y="75"/>
                    <a:pt x="732" y="248"/>
                  </a:cubicBezTo>
                  <a:cubicBezTo>
                    <a:pt x="550" y="979"/>
                    <a:pt x="253" y="1664"/>
                    <a:pt x="71" y="2394"/>
                  </a:cubicBezTo>
                  <a:cubicBezTo>
                    <a:pt x="1" y="2660"/>
                    <a:pt x="222" y="2840"/>
                    <a:pt x="430" y="2840"/>
                  </a:cubicBezTo>
                  <a:cubicBezTo>
                    <a:pt x="562" y="2840"/>
                    <a:pt x="688" y="2767"/>
                    <a:pt x="732" y="2599"/>
                  </a:cubicBezTo>
                  <a:cubicBezTo>
                    <a:pt x="938" y="1869"/>
                    <a:pt x="1212" y="1161"/>
                    <a:pt x="1394" y="431"/>
                  </a:cubicBezTo>
                  <a:cubicBezTo>
                    <a:pt x="1463" y="170"/>
                    <a:pt x="1251" y="0"/>
                    <a:pt x="1047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82" name="Google Shape;2082;p37"/>
            <p:cNvSpPr/>
            <p:nvPr/>
          </p:nvSpPr>
          <p:spPr>
            <a:xfrm flipH="1">
              <a:off x="8937158" y="2494896"/>
              <a:ext cx="91388" cy="228555"/>
            </a:xfrm>
            <a:custGeom>
              <a:avLst/>
              <a:gdLst/>
              <a:ahLst/>
              <a:cxnLst/>
              <a:rect l="l" t="t" r="r" b="b"/>
              <a:pathLst>
                <a:path w="2663" h="6660" extrusionOk="0">
                  <a:moveTo>
                    <a:pt x="2241" y="0"/>
                  </a:moveTo>
                  <a:cubicBezTo>
                    <a:pt x="2102" y="0"/>
                    <a:pt x="1964" y="75"/>
                    <a:pt x="1909" y="248"/>
                  </a:cubicBezTo>
                  <a:cubicBezTo>
                    <a:pt x="1316" y="2234"/>
                    <a:pt x="768" y="4243"/>
                    <a:pt x="83" y="6229"/>
                  </a:cubicBezTo>
                  <a:cubicBezTo>
                    <a:pt x="1" y="6489"/>
                    <a:pt x="207" y="6659"/>
                    <a:pt x="419" y="6659"/>
                  </a:cubicBezTo>
                  <a:cubicBezTo>
                    <a:pt x="560" y="6659"/>
                    <a:pt x="704" y="6584"/>
                    <a:pt x="768" y="6411"/>
                  </a:cubicBezTo>
                  <a:cubicBezTo>
                    <a:pt x="1430" y="4425"/>
                    <a:pt x="2000" y="2417"/>
                    <a:pt x="2594" y="431"/>
                  </a:cubicBezTo>
                  <a:cubicBezTo>
                    <a:pt x="2662" y="170"/>
                    <a:pt x="2451" y="0"/>
                    <a:pt x="224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83" name="Google Shape;2083;p37"/>
            <p:cNvSpPr/>
            <p:nvPr/>
          </p:nvSpPr>
          <p:spPr>
            <a:xfrm flipH="1">
              <a:off x="8917597" y="2668786"/>
              <a:ext cx="109988" cy="374232"/>
            </a:xfrm>
            <a:custGeom>
              <a:avLst/>
              <a:gdLst/>
              <a:ahLst/>
              <a:cxnLst/>
              <a:rect l="l" t="t" r="r" b="b"/>
              <a:pathLst>
                <a:path w="3205" h="10905" extrusionOk="0">
                  <a:moveTo>
                    <a:pt x="2789" y="1"/>
                  </a:moveTo>
                  <a:cubicBezTo>
                    <a:pt x="2653" y="1"/>
                    <a:pt x="2520" y="76"/>
                    <a:pt x="2474" y="249"/>
                  </a:cubicBezTo>
                  <a:cubicBezTo>
                    <a:pt x="1584" y="3627"/>
                    <a:pt x="808" y="7051"/>
                    <a:pt x="55" y="10474"/>
                  </a:cubicBezTo>
                  <a:cubicBezTo>
                    <a:pt x="0" y="10735"/>
                    <a:pt x="217" y="10905"/>
                    <a:pt x="424" y="10905"/>
                  </a:cubicBezTo>
                  <a:cubicBezTo>
                    <a:pt x="561" y="10905"/>
                    <a:pt x="694" y="10830"/>
                    <a:pt x="740" y="10657"/>
                  </a:cubicBezTo>
                  <a:cubicBezTo>
                    <a:pt x="1493" y="7233"/>
                    <a:pt x="2246" y="3832"/>
                    <a:pt x="3136" y="431"/>
                  </a:cubicBezTo>
                  <a:cubicBezTo>
                    <a:pt x="3205" y="171"/>
                    <a:pt x="2993" y="1"/>
                    <a:pt x="2789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84" name="Google Shape;2084;p37"/>
            <p:cNvSpPr/>
            <p:nvPr/>
          </p:nvSpPr>
          <p:spPr>
            <a:xfrm flipH="1">
              <a:off x="9040559" y="2780012"/>
              <a:ext cx="95162" cy="271966"/>
            </a:xfrm>
            <a:custGeom>
              <a:avLst/>
              <a:gdLst/>
              <a:ahLst/>
              <a:cxnLst/>
              <a:rect l="l" t="t" r="r" b="b"/>
              <a:pathLst>
                <a:path w="2773" h="7925" extrusionOk="0">
                  <a:moveTo>
                    <a:pt x="2356" y="1"/>
                  </a:moveTo>
                  <a:cubicBezTo>
                    <a:pt x="2220" y="1"/>
                    <a:pt x="2087" y="76"/>
                    <a:pt x="2042" y="249"/>
                  </a:cubicBezTo>
                  <a:cubicBezTo>
                    <a:pt x="1426" y="2668"/>
                    <a:pt x="535" y="5042"/>
                    <a:pt x="56" y="7484"/>
                  </a:cubicBezTo>
                  <a:cubicBezTo>
                    <a:pt x="1" y="7746"/>
                    <a:pt x="220" y="7925"/>
                    <a:pt x="423" y="7925"/>
                  </a:cubicBezTo>
                  <a:cubicBezTo>
                    <a:pt x="556" y="7925"/>
                    <a:pt x="682" y="7848"/>
                    <a:pt x="718" y="7667"/>
                  </a:cubicBezTo>
                  <a:cubicBezTo>
                    <a:pt x="1197" y="5225"/>
                    <a:pt x="2088" y="2851"/>
                    <a:pt x="2704" y="431"/>
                  </a:cubicBezTo>
                  <a:cubicBezTo>
                    <a:pt x="2772" y="171"/>
                    <a:pt x="2561" y="1"/>
                    <a:pt x="2356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85" name="Google Shape;2085;p37"/>
            <p:cNvSpPr/>
            <p:nvPr/>
          </p:nvSpPr>
          <p:spPr>
            <a:xfrm flipH="1">
              <a:off x="9069214" y="3088327"/>
              <a:ext cx="61017" cy="195129"/>
            </a:xfrm>
            <a:custGeom>
              <a:avLst/>
              <a:gdLst/>
              <a:ahLst/>
              <a:cxnLst/>
              <a:rect l="l" t="t" r="r" b="b"/>
              <a:pathLst>
                <a:path w="1778" h="5686" extrusionOk="0">
                  <a:moveTo>
                    <a:pt x="1355" y="0"/>
                  </a:moveTo>
                  <a:cubicBezTo>
                    <a:pt x="1222" y="0"/>
                    <a:pt x="1096" y="77"/>
                    <a:pt x="1060" y="258"/>
                  </a:cubicBezTo>
                  <a:cubicBezTo>
                    <a:pt x="718" y="1924"/>
                    <a:pt x="398" y="3590"/>
                    <a:pt x="56" y="5234"/>
                  </a:cubicBezTo>
                  <a:cubicBezTo>
                    <a:pt x="1" y="5510"/>
                    <a:pt x="221" y="5686"/>
                    <a:pt x="424" y="5686"/>
                  </a:cubicBezTo>
                  <a:cubicBezTo>
                    <a:pt x="556" y="5686"/>
                    <a:pt x="682" y="5611"/>
                    <a:pt x="718" y="5439"/>
                  </a:cubicBezTo>
                  <a:cubicBezTo>
                    <a:pt x="1060" y="3773"/>
                    <a:pt x="1380" y="2107"/>
                    <a:pt x="1722" y="441"/>
                  </a:cubicBezTo>
                  <a:cubicBezTo>
                    <a:pt x="1777" y="179"/>
                    <a:pt x="1558" y="0"/>
                    <a:pt x="1355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86" name="Google Shape;2086;p37"/>
            <p:cNvSpPr/>
            <p:nvPr/>
          </p:nvSpPr>
          <p:spPr>
            <a:xfrm flipH="1">
              <a:off x="9078171" y="3339983"/>
              <a:ext cx="65821" cy="385420"/>
            </a:xfrm>
            <a:custGeom>
              <a:avLst/>
              <a:gdLst/>
              <a:ahLst/>
              <a:cxnLst/>
              <a:rect l="l" t="t" r="r" b="b"/>
              <a:pathLst>
                <a:path w="1918" h="11231" extrusionOk="0">
                  <a:moveTo>
                    <a:pt x="1584" y="1"/>
                  </a:moveTo>
                  <a:cubicBezTo>
                    <a:pt x="1410" y="1"/>
                    <a:pt x="1221" y="115"/>
                    <a:pt x="1187" y="343"/>
                  </a:cubicBezTo>
                  <a:cubicBezTo>
                    <a:pt x="754" y="3858"/>
                    <a:pt x="366" y="7373"/>
                    <a:pt x="23" y="10888"/>
                  </a:cubicBezTo>
                  <a:cubicBezTo>
                    <a:pt x="0" y="11117"/>
                    <a:pt x="166" y="11231"/>
                    <a:pt x="343" y="11231"/>
                  </a:cubicBezTo>
                  <a:cubicBezTo>
                    <a:pt x="520" y="11231"/>
                    <a:pt x="708" y="11117"/>
                    <a:pt x="731" y="10888"/>
                  </a:cubicBezTo>
                  <a:cubicBezTo>
                    <a:pt x="1073" y="7373"/>
                    <a:pt x="1438" y="3858"/>
                    <a:pt x="1895" y="343"/>
                  </a:cubicBezTo>
                  <a:cubicBezTo>
                    <a:pt x="1918" y="115"/>
                    <a:pt x="1758" y="1"/>
                    <a:pt x="1584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87" name="Google Shape;2087;p37"/>
            <p:cNvSpPr/>
            <p:nvPr/>
          </p:nvSpPr>
          <p:spPr>
            <a:xfrm flipH="1">
              <a:off x="8617736" y="1525504"/>
              <a:ext cx="61463" cy="183907"/>
            </a:xfrm>
            <a:custGeom>
              <a:avLst/>
              <a:gdLst/>
              <a:ahLst/>
              <a:cxnLst/>
              <a:rect l="l" t="t" r="r" b="b"/>
              <a:pathLst>
                <a:path w="1791" h="5359" extrusionOk="0">
                  <a:moveTo>
                    <a:pt x="1364" y="0"/>
                  </a:moveTo>
                  <a:cubicBezTo>
                    <a:pt x="1228" y="0"/>
                    <a:pt x="1097" y="75"/>
                    <a:pt x="1060" y="248"/>
                  </a:cubicBezTo>
                  <a:cubicBezTo>
                    <a:pt x="718" y="1800"/>
                    <a:pt x="398" y="3375"/>
                    <a:pt x="56" y="4928"/>
                  </a:cubicBezTo>
                  <a:cubicBezTo>
                    <a:pt x="1" y="5188"/>
                    <a:pt x="218" y="5358"/>
                    <a:pt x="425" y="5358"/>
                  </a:cubicBezTo>
                  <a:cubicBezTo>
                    <a:pt x="562" y="5358"/>
                    <a:pt x="695" y="5283"/>
                    <a:pt x="741" y="5110"/>
                  </a:cubicBezTo>
                  <a:cubicBezTo>
                    <a:pt x="1083" y="3558"/>
                    <a:pt x="1380" y="1983"/>
                    <a:pt x="1722" y="431"/>
                  </a:cubicBezTo>
                  <a:cubicBezTo>
                    <a:pt x="1791" y="170"/>
                    <a:pt x="1571" y="0"/>
                    <a:pt x="1364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88" name="Google Shape;2088;p37"/>
            <p:cNvSpPr/>
            <p:nvPr/>
          </p:nvSpPr>
          <p:spPr>
            <a:xfrm flipH="1">
              <a:off x="8389552" y="1721076"/>
              <a:ext cx="138059" cy="103570"/>
            </a:xfrm>
            <a:custGeom>
              <a:avLst/>
              <a:gdLst/>
              <a:ahLst/>
              <a:cxnLst/>
              <a:rect l="l" t="t" r="r" b="b"/>
              <a:pathLst>
                <a:path w="4023" h="3018" extrusionOk="0">
                  <a:moveTo>
                    <a:pt x="3522" y="1"/>
                  </a:moveTo>
                  <a:cubicBezTo>
                    <a:pt x="3468" y="1"/>
                    <a:pt x="3410" y="16"/>
                    <a:pt x="3351" y="51"/>
                  </a:cubicBezTo>
                  <a:cubicBezTo>
                    <a:pt x="2209" y="713"/>
                    <a:pt x="1274" y="1603"/>
                    <a:pt x="269" y="2447"/>
                  </a:cubicBezTo>
                  <a:cubicBezTo>
                    <a:pt x="1" y="2662"/>
                    <a:pt x="252" y="3017"/>
                    <a:pt x="538" y="3017"/>
                  </a:cubicBezTo>
                  <a:cubicBezTo>
                    <a:pt x="616" y="3017"/>
                    <a:pt x="698" y="2991"/>
                    <a:pt x="771" y="2927"/>
                  </a:cubicBezTo>
                  <a:cubicBezTo>
                    <a:pt x="1730" y="2128"/>
                    <a:pt x="2620" y="1283"/>
                    <a:pt x="3693" y="667"/>
                  </a:cubicBezTo>
                  <a:cubicBezTo>
                    <a:pt x="4022" y="473"/>
                    <a:pt x="3826" y="1"/>
                    <a:pt x="352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89" name="Google Shape;2089;p37"/>
            <p:cNvSpPr/>
            <p:nvPr/>
          </p:nvSpPr>
          <p:spPr>
            <a:xfrm flipH="1">
              <a:off x="8230233" y="2187852"/>
              <a:ext cx="21174" cy="17262"/>
            </a:xfrm>
            <a:custGeom>
              <a:avLst/>
              <a:gdLst/>
              <a:ahLst/>
              <a:cxnLst/>
              <a:rect l="l" t="t" r="r" b="b"/>
              <a:pathLst>
                <a:path w="617" h="503" extrusionOk="0">
                  <a:moveTo>
                    <a:pt x="434" y="0"/>
                  </a:moveTo>
                  <a:cubicBezTo>
                    <a:pt x="297" y="137"/>
                    <a:pt x="160" y="274"/>
                    <a:pt x="1" y="411"/>
                  </a:cubicBezTo>
                  <a:cubicBezTo>
                    <a:pt x="206" y="457"/>
                    <a:pt x="411" y="502"/>
                    <a:pt x="617" y="502"/>
                  </a:cubicBezTo>
                  <a:cubicBezTo>
                    <a:pt x="571" y="343"/>
                    <a:pt x="503" y="160"/>
                    <a:pt x="434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90" name="Google Shape;2090;p37"/>
            <p:cNvSpPr/>
            <p:nvPr/>
          </p:nvSpPr>
          <p:spPr>
            <a:xfrm flipH="1">
              <a:off x="7972517" y="1938736"/>
              <a:ext cx="627461" cy="633741"/>
            </a:xfrm>
            <a:custGeom>
              <a:avLst/>
              <a:gdLst/>
              <a:ahLst/>
              <a:cxnLst/>
              <a:rect l="l" t="t" r="r" b="b"/>
              <a:pathLst>
                <a:path w="18284" h="18467" extrusionOk="0">
                  <a:moveTo>
                    <a:pt x="10591" y="7259"/>
                  </a:moveTo>
                  <a:cubicBezTo>
                    <a:pt x="10660" y="7419"/>
                    <a:pt x="10728" y="7602"/>
                    <a:pt x="10774" y="7761"/>
                  </a:cubicBezTo>
                  <a:cubicBezTo>
                    <a:pt x="10568" y="7761"/>
                    <a:pt x="10363" y="7716"/>
                    <a:pt x="10158" y="7670"/>
                  </a:cubicBezTo>
                  <a:cubicBezTo>
                    <a:pt x="10317" y="7533"/>
                    <a:pt x="10454" y="7396"/>
                    <a:pt x="10591" y="7259"/>
                  </a:cubicBezTo>
                  <a:close/>
                  <a:moveTo>
                    <a:pt x="14928" y="1"/>
                  </a:moveTo>
                  <a:cubicBezTo>
                    <a:pt x="14677" y="1"/>
                    <a:pt x="14426" y="343"/>
                    <a:pt x="14677" y="594"/>
                  </a:cubicBezTo>
                  <a:cubicBezTo>
                    <a:pt x="17348" y="3356"/>
                    <a:pt x="14472" y="7100"/>
                    <a:pt x="11230" y="7100"/>
                  </a:cubicBezTo>
                  <a:cubicBezTo>
                    <a:pt x="10934" y="7100"/>
                    <a:pt x="10637" y="7077"/>
                    <a:pt x="10363" y="7008"/>
                  </a:cubicBezTo>
                  <a:lnTo>
                    <a:pt x="10272" y="7008"/>
                  </a:lnTo>
                  <a:cubicBezTo>
                    <a:pt x="10066" y="7008"/>
                    <a:pt x="9838" y="7191"/>
                    <a:pt x="9929" y="7442"/>
                  </a:cubicBezTo>
                  <a:cubicBezTo>
                    <a:pt x="10888" y="10021"/>
                    <a:pt x="11322" y="13240"/>
                    <a:pt x="9884" y="15727"/>
                  </a:cubicBezTo>
                  <a:cubicBezTo>
                    <a:pt x="9039" y="17211"/>
                    <a:pt x="7761" y="17805"/>
                    <a:pt x="6414" y="17805"/>
                  </a:cubicBezTo>
                  <a:cubicBezTo>
                    <a:pt x="4291" y="17805"/>
                    <a:pt x="1963" y="16389"/>
                    <a:pt x="685" y="14746"/>
                  </a:cubicBezTo>
                  <a:cubicBezTo>
                    <a:pt x="617" y="14677"/>
                    <a:pt x="548" y="14632"/>
                    <a:pt x="457" y="14632"/>
                  </a:cubicBezTo>
                  <a:cubicBezTo>
                    <a:pt x="229" y="14632"/>
                    <a:pt x="0" y="14974"/>
                    <a:pt x="206" y="15248"/>
                  </a:cubicBezTo>
                  <a:cubicBezTo>
                    <a:pt x="1644" y="17097"/>
                    <a:pt x="3949" y="18466"/>
                    <a:pt x="6186" y="18466"/>
                  </a:cubicBezTo>
                  <a:cubicBezTo>
                    <a:pt x="7487" y="18466"/>
                    <a:pt x="8765" y="18010"/>
                    <a:pt x="9861" y="16914"/>
                  </a:cubicBezTo>
                  <a:cubicBezTo>
                    <a:pt x="12121" y="14632"/>
                    <a:pt x="11733" y="10615"/>
                    <a:pt x="10774" y="7761"/>
                  </a:cubicBezTo>
                  <a:lnTo>
                    <a:pt x="10774" y="7761"/>
                  </a:lnTo>
                  <a:cubicBezTo>
                    <a:pt x="10911" y="7784"/>
                    <a:pt x="11071" y="7784"/>
                    <a:pt x="11208" y="7784"/>
                  </a:cubicBezTo>
                  <a:cubicBezTo>
                    <a:pt x="15042" y="7784"/>
                    <a:pt x="18283" y="3333"/>
                    <a:pt x="15156" y="115"/>
                  </a:cubicBezTo>
                  <a:cubicBezTo>
                    <a:pt x="15088" y="47"/>
                    <a:pt x="15019" y="1"/>
                    <a:pt x="14928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91" name="Google Shape;2091;p37"/>
            <p:cNvSpPr/>
            <p:nvPr/>
          </p:nvSpPr>
          <p:spPr>
            <a:xfrm flipH="1">
              <a:off x="8360269" y="2173747"/>
              <a:ext cx="196639" cy="177044"/>
            </a:xfrm>
            <a:custGeom>
              <a:avLst/>
              <a:gdLst/>
              <a:ahLst/>
              <a:cxnLst/>
              <a:rect l="l" t="t" r="r" b="b"/>
              <a:pathLst>
                <a:path w="5730" h="5159" extrusionOk="0">
                  <a:moveTo>
                    <a:pt x="5045" y="0"/>
                  </a:moveTo>
                  <a:cubicBezTo>
                    <a:pt x="4840" y="0"/>
                    <a:pt x="4611" y="160"/>
                    <a:pt x="4680" y="434"/>
                  </a:cubicBezTo>
                  <a:cubicBezTo>
                    <a:pt x="5136" y="2306"/>
                    <a:pt x="4064" y="4429"/>
                    <a:pt x="2420" y="4429"/>
                  </a:cubicBezTo>
                  <a:cubicBezTo>
                    <a:pt x="1918" y="4429"/>
                    <a:pt x="1347" y="4223"/>
                    <a:pt x="754" y="3744"/>
                  </a:cubicBezTo>
                  <a:cubicBezTo>
                    <a:pt x="685" y="3675"/>
                    <a:pt x="617" y="3652"/>
                    <a:pt x="526" y="3652"/>
                  </a:cubicBezTo>
                  <a:cubicBezTo>
                    <a:pt x="252" y="3652"/>
                    <a:pt x="1" y="4018"/>
                    <a:pt x="275" y="4246"/>
                  </a:cubicBezTo>
                  <a:cubicBezTo>
                    <a:pt x="937" y="4771"/>
                    <a:pt x="1758" y="5159"/>
                    <a:pt x="2557" y="5159"/>
                  </a:cubicBezTo>
                  <a:cubicBezTo>
                    <a:pt x="3105" y="5159"/>
                    <a:pt x="3653" y="4976"/>
                    <a:pt x="4155" y="4543"/>
                  </a:cubicBezTo>
                  <a:cubicBezTo>
                    <a:pt x="5410" y="3470"/>
                    <a:pt x="5730" y="1781"/>
                    <a:pt x="5342" y="229"/>
                  </a:cubicBezTo>
                  <a:cubicBezTo>
                    <a:pt x="5296" y="69"/>
                    <a:pt x="5182" y="0"/>
                    <a:pt x="5045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92" name="Google Shape;2092;p37"/>
            <p:cNvSpPr/>
            <p:nvPr/>
          </p:nvSpPr>
          <p:spPr>
            <a:xfrm flipH="1">
              <a:off x="8042238" y="1673970"/>
              <a:ext cx="17262" cy="16507"/>
            </a:xfrm>
            <a:custGeom>
              <a:avLst/>
              <a:gdLst/>
              <a:ahLst/>
              <a:cxnLst/>
              <a:rect l="l" t="t" r="r" b="b"/>
              <a:pathLst>
                <a:path w="503" h="481" extrusionOk="0">
                  <a:moveTo>
                    <a:pt x="389" y="1"/>
                  </a:moveTo>
                  <a:cubicBezTo>
                    <a:pt x="252" y="92"/>
                    <a:pt x="115" y="184"/>
                    <a:pt x="1" y="275"/>
                  </a:cubicBezTo>
                  <a:cubicBezTo>
                    <a:pt x="161" y="343"/>
                    <a:pt x="343" y="412"/>
                    <a:pt x="503" y="480"/>
                  </a:cubicBezTo>
                  <a:cubicBezTo>
                    <a:pt x="480" y="321"/>
                    <a:pt x="434" y="161"/>
                    <a:pt x="389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93" name="Google Shape;2093;p37"/>
            <p:cNvSpPr/>
            <p:nvPr/>
          </p:nvSpPr>
          <p:spPr>
            <a:xfrm flipH="1">
              <a:off x="7597296" y="1428383"/>
              <a:ext cx="710510" cy="539711"/>
            </a:xfrm>
            <a:custGeom>
              <a:avLst/>
              <a:gdLst/>
              <a:ahLst/>
              <a:cxnLst/>
              <a:rect l="l" t="t" r="r" b="b"/>
              <a:pathLst>
                <a:path w="20704" h="15727" extrusionOk="0">
                  <a:moveTo>
                    <a:pt x="5045" y="0"/>
                  </a:moveTo>
                  <a:cubicBezTo>
                    <a:pt x="2489" y="0"/>
                    <a:pt x="503" y="2032"/>
                    <a:pt x="46" y="4474"/>
                  </a:cubicBezTo>
                  <a:cubicBezTo>
                    <a:pt x="1" y="4725"/>
                    <a:pt x="229" y="4908"/>
                    <a:pt x="434" y="4908"/>
                  </a:cubicBezTo>
                  <a:cubicBezTo>
                    <a:pt x="571" y="4908"/>
                    <a:pt x="686" y="4816"/>
                    <a:pt x="731" y="4656"/>
                  </a:cubicBezTo>
                  <a:cubicBezTo>
                    <a:pt x="1188" y="2123"/>
                    <a:pt x="3174" y="799"/>
                    <a:pt x="5137" y="799"/>
                  </a:cubicBezTo>
                  <a:cubicBezTo>
                    <a:pt x="7008" y="799"/>
                    <a:pt x="8880" y="2009"/>
                    <a:pt x="9382" y="4474"/>
                  </a:cubicBezTo>
                  <a:cubicBezTo>
                    <a:pt x="9405" y="4634"/>
                    <a:pt x="9565" y="4748"/>
                    <a:pt x="9724" y="4748"/>
                  </a:cubicBezTo>
                  <a:cubicBezTo>
                    <a:pt x="9793" y="4748"/>
                    <a:pt x="9839" y="4725"/>
                    <a:pt x="9884" y="4702"/>
                  </a:cubicBezTo>
                  <a:cubicBezTo>
                    <a:pt x="11140" y="3743"/>
                    <a:pt x="12555" y="3059"/>
                    <a:pt x="14061" y="3059"/>
                  </a:cubicBezTo>
                  <a:cubicBezTo>
                    <a:pt x="14541" y="3059"/>
                    <a:pt x="15020" y="3127"/>
                    <a:pt x="15522" y="3264"/>
                  </a:cubicBezTo>
                  <a:cubicBezTo>
                    <a:pt x="17257" y="3812"/>
                    <a:pt x="18535" y="5387"/>
                    <a:pt x="19197" y="7007"/>
                  </a:cubicBezTo>
                  <a:cubicBezTo>
                    <a:pt x="19859" y="8628"/>
                    <a:pt x="19973" y="10523"/>
                    <a:pt x="19265" y="12143"/>
                  </a:cubicBezTo>
                  <a:cubicBezTo>
                    <a:pt x="18352" y="14129"/>
                    <a:pt x="16252" y="14905"/>
                    <a:pt x="14198" y="15019"/>
                  </a:cubicBezTo>
                  <a:cubicBezTo>
                    <a:pt x="13764" y="15065"/>
                    <a:pt x="13764" y="15727"/>
                    <a:pt x="14175" y="15727"/>
                  </a:cubicBezTo>
                  <a:lnTo>
                    <a:pt x="14198" y="15727"/>
                  </a:lnTo>
                  <a:cubicBezTo>
                    <a:pt x="16412" y="15590"/>
                    <a:pt x="18512" y="14814"/>
                    <a:pt x="19676" y="12828"/>
                  </a:cubicBezTo>
                  <a:cubicBezTo>
                    <a:pt x="20703" y="11093"/>
                    <a:pt x="20589" y="8856"/>
                    <a:pt x="19950" y="7007"/>
                  </a:cubicBezTo>
                  <a:cubicBezTo>
                    <a:pt x="19288" y="5181"/>
                    <a:pt x="17919" y="3470"/>
                    <a:pt x="16070" y="2739"/>
                  </a:cubicBezTo>
                  <a:cubicBezTo>
                    <a:pt x="15408" y="2465"/>
                    <a:pt x="14723" y="2351"/>
                    <a:pt x="14084" y="2351"/>
                  </a:cubicBezTo>
                  <a:cubicBezTo>
                    <a:pt x="12600" y="2351"/>
                    <a:pt x="11185" y="2945"/>
                    <a:pt x="9930" y="3812"/>
                  </a:cubicBezTo>
                  <a:cubicBezTo>
                    <a:pt x="9975" y="3972"/>
                    <a:pt x="10021" y="4132"/>
                    <a:pt x="10044" y="4291"/>
                  </a:cubicBezTo>
                  <a:cubicBezTo>
                    <a:pt x="9884" y="4223"/>
                    <a:pt x="9702" y="4154"/>
                    <a:pt x="9542" y="4086"/>
                  </a:cubicBezTo>
                  <a:cubicBezTo>
                    <a:pt x="9656" y="3995"/>
                    <a:pt x="9793" y="3903"/>
                    <a:pt x="9930" y="3812"/>
                  </a:cubicBezTo>
                  <a:cubicBezTo>
                    <a:pt x="9291" y="1575"/>
                    <a:pt x="7533" y="23"/>
                    <a:pt x="5114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94" name="Google Shape;2094;p37"/>
            <p:cNvSpPr/>
            <p:nvPr/>
          </p:nvSpPr>
          <p:spPr>
            <a:xfrm flipH="1">
              <a:off x="7845596" y="1767213"/>
              <a:ext cx="98731" cy="150414"/>
            </a:xfrm>
            <a:custGeom>
              <a:avLst/>
              <a:gdLst/>
              <a:ahLst/>
              <a:cxnLst/>
              <a:rect l="l" t="t" r="r" b="b"/>
              <a:pathLst>
                <a:path w="2877" h="4383" extrusionOk="0">
                  <a:moveTo>
                    <a:pt x="479" y="0"/>
                  </a:moveTo>
                  <a:cubicBezTo>
                    <a:pt x="183" y="0"/>
                    <a:pt x="0" y="457"/>
                    <a:pt x="297" y="662"/>
                  </a:cubicBezTo>
                  <a:cubicBezTo>
                    <a:pt x="1301" y="1324"/>
                    <a:pt x="2100" y="2671"/>
                    <a:pt x="1233" y="3766"/>
                  </a:cubicBezTo>
                  <a:cubicBezTo>
                    <a:pt x="1027" y="4040"/>
                    <a:pt x="1256" y="4383"/>
                    <a:pt x="1484" y="4383"/>
                  </a:cubicBezTo>
                  <a:cubicBezTo>
                    <a:pt x="1575" y="4383"/>
                    <a:pt x="1644" y="4360"/>
                    <a:pt x="1712" y="4268"/>
                  </a:cubicBezTo>
                  <a:cubicBezTo>
                    <a:pt x="2876" y="2785"/>
                    <a:pt x="2077" y="1004"/>
                    <a:pt x="639" y="69"/>
                  </a:cubicBezTo>
                  <a:cubicBezTo>
                    <a:pt x="594" y="23"/>
                    <a:pt x="525" y="0"/>
                    <a:pt x="479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95" name="Google Shape;2095;p37"/>
            <p:cNvSpPr/>
            <p:nvPr/>
          </p:nvSpPr>
          <p:spPr>
            <a:xfrm flipH="1">
              <a:off x="8220041" y="1359890"/>
              <a:ext cx="21174" cy="14104"/>
            </a:xfrm>
            <a:custGeom>
              <a:avLst/>
              <a:gdLst/>
              <a:ahLst/>
              <a:cxnLst/>
              <a:rect l="l" t="t" r="r" b="b"/>
              <a:pathLst>
                <a:path w="617" h="411" extrusionOk="0">
                  <a:moveTo>
                    <a:pt x="343" y="0"/>
                  </a:moveTo>
                  <a:cubicBezTo>
                    <a:pt x="229" y="137"/>
                    <a:pt x="114" y="274"/>
                    <a:pt x="0" y="411"/>
                  </a:cubicBezTo>
                  <a:lnTo>
                    <a:pt x="617" y="411"/>
                  </a:lnTo>
                  <a:cubicBezTo>
                    <a:pt x="525" y="274"/>
                    <a:pt x="434" y="137"/>
                    <a:pt x="343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96" name="Google Shape;2096;p37"/>
            <p:cNvSpPr/>
            <p:nvPr/>
          </p:nvSpPr>
          <p:spPr>
            <a:xfrm flipH="1">
              <a:off x="8029311" y="936067"/>
              <a:ext cx="513870" cy="150448"/>
            </a:xfrm>
            <a:custGeom>
              <a:avLst/>
              <a:gdLst/>
              <a:ahLst/>
              <a:cxnLst/>
              <a:rect l="l" t="t" r="r" b="b"/>
              <a:pathLst>
                <a:path w="14974" h="4384" extrusionOk="0">
                  <a:moveTo>
                    <a:pt x="3652" y="1"/>
                  </a:moveTo>
                  <a:cubicBezTo>
                    <a:pt x="2100" y="1"/>
                    <a:pt x="913" y="1256"/>
                    <a:pt x="160" y="2535"/>
                  </a:cubicBezTo>
                  <a:cubicBezTo>
                    <a:pt x="0" y="2808"/>
                    <a:pt x="229" y="3060"/>
                    <a:pt x="480" y="3060"/>
                  </a:cubicBezTo>
                  <a:cubicBezTo>
                    <a:pt x="571" y="3060"/>
                    <a:pt x="685" y="3014"/>
                    <a:pt x="754" y="2877"/>
                  </a:cubicBezTo>
                  <a:cubicBezTo>
                    <a:pt x="1484" y="1667"/>
                    <a:pt x="2443" y="731"/>
                    <a:pt x="3744" y="731"/>
                  </a:cubicBezTo>
                  <a:cubicBezTo>
                    <a:pt x="4040" y="731"/>
                    <a:pt x="4337" y="777"/>
                    <a:pt x="4679" y="891"/>
                  </a:cubicBezTo>
                  <a:cubicBezTo>
                    <a:pt x="6095" y="1325"/>
                    <a:pt x="7190" y="2694"/>
                    <a:pt x="7966" y="3881"/>
                  </a:cubicBezTo>
                  <a:cubicBezTo>
                    <a:pt x="8058" y="3995"/>
                    <a:pt x="8149" y="4041"/>
                    <a:pt x="8263" y="4041"/>
                  </a:cubicBezTo>
                  <a:cubicBezTo>
                    <a:pt x="8377" y="4041"/>
                    <a:pt x="8491" y="3995"/>
                    <a:pt x="8583" y="3881"/>
                  </a:cubicBezTo>
                  <a:cubicBezTo>
                    <a:pt x="9359" y="2831"/>
                    <a:pt x="10888" y="1941"/>
                    <a:pt x="12166" y="1941"/>
                  </a:cubicBezTo>
                  <a:cubicBezTo>
                    <a:pt x="13193" y="1941"/>
                    <a:pt x="14061" y="2512"/>
                    <a:pt x="14243" y="4041"/>
                  </a:cubicBezTo>
                  <a:cubicBezTo>
                    <a:pt x="14266" y="4269"/>
                    <a:pt x="14472" y="4383"/>
                    <a:pt x="14631" y="4383"/>
                  </a:cubicBezTo>
                  <a:cubicBezTo>
                    <a:pt x="14814" y="4383"/>
                    <a:pt x="14974" y="4269"/>
                    <a:pt x="14951" y="4041"/>
                  </a:cubicBezTo>
                  <a:cubicBezTo>
                    <a:pt x="14700" y="2055"/>
                    <a:pt x="13536" y="1279"/>
                    <a:pt x="12166" y="1279"/>
                  </a:cubicBezTo>
                  <a:cubicBezTo>
                    <a:pt x="10819" y="1279"/>
                    <a:pt x="9313" y="2032"/>
                    <a:pt x="8309" y="3128"/>
                  </a:cubicBezTo>
                  <a:cubicBezTo>
                    <a:pt x="8400" y="3265"/>
                    <a:pt x="8491" y="3402"/>
                    <a:pt x="8583" y="3539"/>
                  </a:cubicBezTo>
                  <a:lnTo>
                    <a:pt x="7966" y="3539"/>
                  </a:lnTo>
                  <a:cubicBezTo>
                    <a:pt x="8080" y="3402"/>
                    <a:pt x="8195" y="3265"/>
                    <a:pt x="8309" y="3128"/>
                  </a:cubicBezTo>
                  <a:cubicBezTo>
                    <a:pt x="7304" y="1736"/>
                    <a:pt x="6026" y="457"/>
                    <a:pt x="4291" y="69"/>
                  </a:cubicBezTo>
                  <a:cubicBezTo>
                    <a:pt x="4063" y="24"/>
                    <a:pt x="3858" y="1"/>
                    <a:pt x="3652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97" name="Google Shape;2097;p37"/>
            <p:cNvSpPr/>
            <p:nvPr/>
          </p:nvSpPr>
          <p:spPr>
            <a:xfrm flipH="1">
              <a:off x="8116870" y="803107"/>
              <a:ext cx="177044" cy="61119"/>
            </a:xfrm>
            <a:custGeom>
              <a:avLst/>
              <a:gdLst/>
              <a:ahLst/>
              <a:cxnLst/>
              <a:rect l="l" t="t" r="r" b="b"/>
              <a:pathLst>
                <a:path w="5159" h="1781" extrusionOk="0">
                  <a:moveTo>
                    <a:pt x="2785" y="0"/>
                  </a:moveTo>
                  <a:cubicBezTo>
                    <a:pt x="1940" y="0"/>
                    <a:pt x="1027" y="388"/>
                    <a:pt x="274" y="1028"/>
                  </a:cubicBezTo>
                  <a:cubicBezTo>
                    <a:pt x="0" y="1256"/>
                    <a:pt x="251" y="1598"/>
                    <a:pt x="548" y="1598"/>
                  </a:cubicBezTo>
                  <a:cubicBezTo>
                    <a:pt x="617" y="1598"/>
                    <a:pt x="685" y="1575"/>
                    <a:pt x="776" y="1507"/>
                  </a:cubicBezTo>
                  <a:cubicBezTo>
                    <a:pt x="1370" y="1005"/>
                    <a:pt x="2077" y="685"/>
                    <a:pt x="2762" y="685"/>
                  </a:cubicBezTo>
                  <a:cubicBezTo>
                    <a:pt x="3378" y="685"/>
                    <a:pt x="3949" y="936"/>
                    <a:pt x="4383" y="1621"/>
                  </a:cubicBezTo>
                  <a:cubicBezTo>
                    <a:pt x="4451" y="1735"/>
                    <a:pt x="4565" y="1781"/>
                    <a:pt x="4657" y="1781"/>
                  </a:cubicBezTo>
                  <a:cubicBezTo>
                    <a:pt x="4908" y="1781"/>
                    <a:pt x="5159" y="1530"/>
                    <a:pt x="4976" y="1256"/>
                  </a:cubicBezTo>
                  <a:cubicBezTo>
                    <a:pt x="4406" y="366"/>
                    <a:pt x="3607" y="0"/>
                    <a:pt x="2785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98" name="Google Shape;2098;p37"/>
            <p:cNvSpPr/>
            <p:nvPr/>
          </p:nvSpPr>
          <p:spPr>
            <a:xfrm flipH="1">
              <a:off x="8847487" y="1064823"/>
              <a:ext cx="277320" cy="172342"/>
            </a:xfrm>
            <a:custGeom>
              <a:avLst/>
              <a:gdLst/>
              <a:ahLst/>
              <a:cxnLst/>
              <a:rect l="l" t="t" r="r" b="b"/>
              <a:pathLst>
                <a:path w="8081" h="5022" extrusionOk="0">
                  <a:moveTo>
                    <a:pt x="4086" y="3721"/>
                  </a:moveTo>
                  <a:cubicBezTo>
                    <a:pt x="4268" y="3766"/>
                    <a:pt x="4474" y="3835"/>
                    <a:pt x="4679" y="3926"/>
                  </a:cubicBezTo>
                  <a:cubicBezTo>
                    <a:pt x="4542" y="4063"/>
                    <a:pt x="4405" y="4200"/>
                    <a:pt x="4268" y="4337"/>
                  </a:cubicBezTo>
                  <a:cubicBezTo>
                    <a:pt x="4177" y="4131"/>
                    <a:pt x="4109" y="3926"/>
                    <a:pt x="4086" y="3721"/>
                  </a:cubicBezTo>
                  <a:close/>
                  <a:moveTo>
                    <a:pt x="6962" y="0"/>
                  </a:moveTo>
                  <a:cubicBezTo>
                    <a:pt x="5044" y="0"/>
                    <a:pt x="3698" y="1826"/>
                    <a:pt x="4086" y="3721"/>
                  </a:cubicBezTo>
                  <a:cubicBezTo>
                    <a:pt x="3538" y="3561"/>
                    <a:pt x="3013" y="3492"/>
                    <a:pt x="2511" y="3492"/>
                  </a:cubicBezTo>
                  <a:cubicBezTo>
                    <a:pt x="1575" y="3492"/>
                    <a:pt x="730" y="3743"/>
                    <a:pt x="0" y="4177"/>
                  </a:cubicBezTo>
                  <a:lnTo>
                    <a:pt x="0" y="5022"/>
                  </a:lnTo>
                  <a:cubicBezTo>
                    <a:pt x="685" y="4497"/>
                    <a:pt x="1552" y="4200"/>
                    <a:pt x="2534" y="4200"/>
                  </a:cubicBezTo>
                  <a:cubicBezTo>
                    <a:pt x="3150" y="4200"/>
                    <a:pt x="3812" y="4314"/>
                    <a:pt x="4497" y="4588"/>
                  </a:cubicBezTo>
                  <a:cubicBezTo>
                    <a:pt x="4542" y="4611"/>
                    <a:pt x="4565" y="4611"/>
                    <a:pt x="4588" y="4611"/>
                  </a:cubicBezTo>
                  <a:cubicBezTo>
                    <a:pt x="4816" y="4611"/>
                    <a:pt x="5022" y="4360"/>
                    <a:pt x="4930" y="4154"/>
                  </a:cubicBezTo>
                  <a:cubicBezTo>
                    <a:pt x="4268" y="2557"/>
                    <a:pt x="5227" y="685"/>
                    <a:pt x="6916" y="685"/>
                  </a:cubicBezTo>
                  <a:cubicBezTo>
                    <a:pt x="7099" y="685"/>
                    <a:pt x="7304" y="708"/>
                    <a:pt x="7510" y="753"/>
                  </a:cubicBezTo>
                  <a:cubicBezTo>
                    <a:pt x="7532" y="776"/>
                    <a:pt x="7555" y="776"/>
                    <a:pt x="7578" y="776"/>
                  </a:cubicBezTo>
                  <a:cubicBezTo>
                    <a:pt x="7966" y="776"/>
                    <a:pt x="8080" y="183"/>
                    <a:pt x="7692" y="91"/>
                  </a:cubicBezTo>
                  <a:cubicBezTo>
                    <a:pt x="7441" y="46"/>
                    <a:pt x="7190" y="0"/>
                    <a:pt x="6962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99" name="Google Shape;2099;p37"/>
            <p:cNvSpPr/>
            <p:nvPr/>
          </p:nvSpPr>
          <p:spPr>
            <a:xfrm flipH="1">
              <a:off x="8975935" y="1321487"/>
              <a:ext cx="20419" cy="21174"/>
            </a:xfrm>
            <a:custGeom>
              <a:avLst/>
              <a:gdLst/>
              <a:ahLst/>
              <a:cxnLst/>
              <a:rect l="l" t="t" r="r" b="b"/>
              <a:pathLst>
                <a:path w="595" h="617" extrusionOk="0">
                  <a:moveTo>
                    <a:pt x="1" y="1"/>
                  </a:moveTo>
                  <a:cubicBezTo>
                    <a:pt x="24" y="206"/>
                    <a:pt x="92" y="411"/>
                    <a:pt x="183" y="617"/>
                  </a:cubicBezTo>
                  <a:cubicBezTo>
                    <a:pt x="320" y="480"/>
                    <a:pt x="457" y="343"/>
                    <a:pt x="594" y="206"/>
                  </a:cubicBezTo>
                  <a:cubicBezTo>
                    <a:pt x="389" y="115"/>
                    <a:pt x="183" y="46"/>
                    <a:pt x="1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00" name="Google Shape;2100;p37"/>
            <p:cNvSpPr/>
            <p:nvPr/>
          </p:nvSpPr>
          <p:spPr>
            <a:xfrm flipH="1">
              <a:off x="8832615" y="1279647"/>
              <a:ext cx="170798" cy="171588"/>
            </a:xfrm>
            <a:custGeom>
              <a:avLst/>
              <a:gdLst/>
              <a:ahLst/>
              <a:cxnLst/>
              <a:rect l="l" t="t" r="r" b="b"/>
              <a:pathLst>
                <a:path w="4977" h="5000" extrusionOk="0">
                  <a:moveTo>
                    <a:pt x="4314" y="1"/>
                  </a:moveTo>
                  <a:cubicBezTo>
                    <a:pt x="1598" y="1"/>
                    <a:pt x="46" y="2009"/>
                    <a:pt x="0" y="4680"/>
                  </a:cubicBezTo>
                  <a:cubicBezTo>
                    <a:pt x="0" y="4885"/>
                    <a:pt x="183" y="4999"/>
                    <a:pt x="343" y="4999"/>
                  </a:cubicBezTo>
                  <a:cubicBezTo>
                    <a:pt x="525" y="4999"/>
                    <a:pt x="708" y="4885"/>
                    <a:pt x="708" y="4680"/>
                  </a:cubicBezTo>
                  <a:cubicBezTo>
                    <a:pt x="754" y="2375"/>
                    <a:pt x="1986" y="686"/>
                    <a:pt x="4337" y="686"/>
                  </a:cubicBezTo>
                  <a:lnTo>
                    <a:pt x="4543" y="686"/>
                  </a:lnTo>
                  <a:cubicBezTo>
                    <a:pt x="4976" y="686"/>
                    <a:pt x="4953" y="24"/>
                    <a:pt x="4520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01" name="Google Shape;2101;p37"/>
            <p:cNvSpPr/>
            <p:nvPr/>
          </p:nvSpPr>
          <p:spPr>
            <a:xfrm flipH="1">
              <a:off x="8809120" y="1693566"/>
              <a:ext cx="278864" cy="600831"/>
            </a:xfrm>
            <a:custGeom>
              <a:avLst/>
              <a:gdLst/>
              <a:ahLst/>
              <a:cxnLst/>
              <a:rect l="l" t="t" r="r" b="b"/>
              <a:pathLst>
                <a:path w="8126" h="17508" extrusionOk="0">
                  <a:moveTo>
                    <a:pt x="7669" y="1"/>
                  </a:moveTo>
                  <a:cubicBezTo>
                    <a:pt x="5592" y="115"/>
                    <a:pt x="3949" y="1324"/>
                    <a:pt x="3287" y="3287"/>
                  </a:cubicBezTo>
                  <a:cubicBezTo>
                    <a:pt x="2716" y="4999"/>
                    <a:pt x="4109" y="6346"/>
                    <a:pt x="5273" y="7442"/>
                  </a:cubicBezTo>
                  <a:cubicBezTo>
                    <a:pt x="5524" y="7396"/>
                    <a:pt x="5752" y="7350"/>
                    <a:pt x="6003" y="7327"/>
                  </a:cubicBezTo>
                  <a:lnTo>
                    <a:pt x="6003" y="7327"/>
                  </a:lnTo>
                  <a:cubicBezTo>
                    <a:pt x="5935" y="7510"/>
                    <a:pt x="5843" y="7716"/>
                    <a:pt x="5775" y="7921"/>
                  </a:cubicBezTo>
                  <a:cubicBezTo>
                    <a:pt x="5615" y="7761"/>
                    <a:pt x="5455" y="7601"/>
                    <a:pt x="5273" y="7442"/>
                  </a:cubicBezTo>
                  <a:cubicBezTo>
                    <a:pt x="890" y="8514"/>
                    <a:pt x="0" y="14791"/>
                    <a:pt x="3675" y="17462"/>
                  </a:cubicBezTo>
                  <a:cubicBezTo>
                    <a:pt x="3744" y="17508"/>
                    <a:pt x="3789" y="17508"/>
                    <a:pt x="3858" y="17508"/>
                  </a:cubicBezTo>
                  <a:cubicBezTo>
                    <a:pt x="4132" y="17508"/>
                    <a:pt x="4314" y="17074"/>
                    <a:pt x="4017" y="16846"/>
                  </a:cubicBezTo>
                  <a:cubicBezTo>
                    <a:pt x="731" y="14449"/>
                    <a:pt x="1689" y="8469"/>
                    <a:pt x="6003" y="8012"/>
                  </a:cubicBezTo>
                  <a:cubicBezTo>
                    <a:pt x="6300" y="7989"/>
                    <a:pt x="6483" y="7647"/>
                    <a:pt x="6254" y="7419"/>
                  </a:cubicBezTo>
                  <a:cubicBezTo>
                    <a:pt x="5410" y="6574"/>
                    <a:pt x="4337" y="5798"/>
                    <a:pt x="3949" y="4634"/>
                  </a:cubicBezTo>
                  <a:cubicBezTo>
                    <a:pt x="3196" y="2489"/>
                    <a:pt x="5935" y="799"/>
                    <a:pt x="7669" y="685"/>
                  </a:cubicBezTo>
                  <a:cubicBezTo>
                    <a:pt x="8103" y="663"/>
                    <a:pt x="8126" y="1"/>
                    <a:pt x="7692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02" name="Google Shape;2102;p37"/>
            <p:cNvSpPr/>
            <p:nvPr/>
          </p:nvSpPr>
          <p:spPr>
            <a:xfrm flipH="1">
              <a:off x="8881937" y="1945016"/>
              <a:ext cx="25120" cy="20385"/>
            </a:xfrm>
            <a:custGeom>
              <a:avLst/>
              <a:gdLst/>
              <a:ahLst/>
              <a:cxnLst/>
              <a:rect l="l" t="t" r="r" b="b"/>
              <a:pathLst>
                <a:path w="732" h="594" extrusionOk="0">
                  <a:moveTo>
                    <a:pt x="731" y="0"/>
                  </a:moveTo>
                  <a:cubicBezTo>
                    <a:pt x="480" y="23"/>
                    <a:pt x="252" y="69"/>
                    <a:pt x="1" y="115"/>
                  </a:cubicBezTo>
                  <a:cubicBezTo>
                    <a:pt x="183" y="274"/>
                    <a:pt x="343" y="434"/>
                    <a:pt x="503" y="594"/>
                  </a:cubicBezTo>
                  <a:cubicBezTo>
                    <a:pt x="571" y="389"/>
                    <a:pt x="663" y="183"/>
                    <a:pt x="731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2103" name="Google Shape;2103;p37"/>
          <p:cNvGrpSpPr/>
          <p:nvPr/>
        </p:nvGrpSpPr>
        <p:grpSpPr>
          <a:xfrm rot="16011498">
            <a:off x="-734022" y="5287177"/>
            <a:ext cx="1731247" cy="1378215"/>
            <a:chOff x="8757948" y="1920174"/>
            <a:chExt cx="1090443" cy="865316"/>
          </a:xfrm>
        </p:grpSpPr>
        <p:sp>
          <p:nvSpPr>
            <p:cNvPr id="2104" name="Google Shape;2104;p37"/>
            <p:cNvSpPr/>
            <p:nvPr/>
          </p:nvSpPr>
          <p:spPr>
            <a:xfrm flipH="1">
              <a:off x="8767390" y="1920174"/>
              <a:ext cx="1081001" cy="865316"/>
            </a:xfrm>
            <a:custGeom>
              <a:avLst/>
              <a:gdLst/>
              <a:ahLst/>
              <a:cxnLst/>
              <a:rect l="l" t="t" r="r" b="b"/>
              <a:pathLst>
                <a:path w="31500" h="25215" extrusionOk="0">
                  <a:moveTo>
                    <a:pt x="3702" y="1"/>
                  </a:moveTo>
                  <a:cubicBezTo>
                    <a:pt x="2458" y="1"/>
                    <a:pt x="1221" y="88"/>
                    <a:pt x="0" y="266"/>
                  </a:cubicBezTo>
                  <a:cubicBezTo>
                    <a:pt x="1598" y="3256"/>
                    <a:pt x="3653" y="5973"/>
                    <a:pt x="5250" y="8940"/>
                  </a:cubicBezTo>
                  <a:cubicBezTo>
                    <a:pt x="7168" y="12615"/>
                    <a:pt x="9405" y="16518"/>
                    <a:pt x="12691" y="19325"/>
                  </a:cubicBezTo>
                  <a:cubicBezTo>
                    <a:pt x="17462" y="23274"/>
                    <a:pt x="25588" y="24598"/>
                    <a:pt x="31499" y="25214"/>
                  </a:cubicBezTo>
                  <a:cubicBezTo>
                    <a:pt x="31479" y="10329"/>
                    <a:pt x="17249" y="1"/>
                    <a:pt x="37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05" name="Google Shape;2105;p37"/>
            <p:cNvSpPr/>
            <p:nvPr/>
          </p:nvSpPr>
          <p:spPr>
            <a:xfrm flipH="1">
              <a:off x="8757948" y="2024330"/>
              <a:ext cx="905810" cy="749872"/>
            </a:xfrm>
            <a:custGeom>
              <a:avLst/>
              <a:gdLst/>
              <a:ahLst/>
              <a:cxnLst/>
              <a:rect l="l" t="t" r="r" b="b"/>
              <a:pathLst>
                <a:path w="26395" h="21851" extrusionOk="0">
                  <a:moveTo>
                    <a:pt x="480" y="1"/>
                  </a:moveTo>
                  <a:cubicBezTo>
                    <a:pt x="186" y="1"/>
                    <a:pt x="0" y="446"/>
                    <a:pt x="304" y="655"/>
                  </a:cubicBezTo>
                  <a:cubicBezTo>
                    <a:pt x="4960" y="3851"/>
                    <a:pt x="8932" y="7845"/>
                    <a:pt x="13406" y="11246"/>
                  </a:cubicBezTo>
                  <a:cubicBezTo>
                    <a:pt x="17674" y="14487"/>
                    <a:pt x="22330" y="17454"/>
                    <a:pt x="25686" y="21723"/>
                  </a:cubicBezTo>
                  <a:cubicBezTo>
                    <a:pt x="25753" y="21813"/>
                    <a:pt x="25835" y="21850"/>
                    <a:pt x="25915" y="21850"/>
                  </a:cubicBezTo>
                  <a:cubicBezTo>
                    <a:pt x="26160" y="21850"/>
                    <a:pt x="26394" y="21501"/>
                    <a:pt x="26188" y="21243"/>
                  </a:cubicBezTo>
                  <a:cubicBezTo>
                    <a:pt x="22970" y="17158"/>
                    <a:pt x="18587" y="14236"/>
                    <a:pt x="14456" y="11177"/>
                  </a:cubicBezTo>
                  <a:cubicBezTo>
                    <a:pt x="9708" y="7640"/>
                    <a:pt x="5554" y="3417"/>
                    <a:pt x="669" y="62"/>
                  </a:cubicBezTo>
                  <a:cubicBezTo>
                    <a:pt x="604" y="19"/>
                    <a:pt x="540" y="1"/>
                    <a:pt x="480" y="1"/>
                  </a:cubicBezTo>
                  <a:close/>
                </a:path>
              </a:pathLst>
            </a:custGeom>
            <a:solidFill>
              <a:srgbClr val="A8B0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06" name="Google Shape;2106;p37"/>
            <p:cNvSpPr/>
            <p:nvPr/>
          </p:nvSpPr>
          <p:spPr>
            <a:xfrm flipH="1">
              <a:off x="8831994" y="2476592"/>
              <a:ext cx="237374" cy="203640"/>
            </a:xfrm>
            <a:custGeom>
              <a:avLst/>
              <a:gdLst/>
              <a:ahLst/>
              <a:cxnLst/>
              <a:rect l="l" t="t" r="r" b="b"/>
              <a:pathLst>
                <a:path w="6917" h="5934" extrusionOk="0">
                  <a:moveTo>
                    <a:pt x="5844" y="5224"/>
                  </a:moveTo>
                  <a:lnTo>
                    <a:pt x="5844" y="5224"/>
                  </a:lnTo>
                  <a:cubicBezTo>
                    <a:pt x="5981" y="5247"/>
                    <a:pt x="6095" y="5247"/>
                    <a:pt x="6232" y="5247"/>
                  </a:cubicBezTo>
                  <a:cubicBezTo>
                    <a:pt x="6118" y="5361"/>
                    <a:pt x="6004" y="5475"/>
                    <a:pt x="5889" y="5589"/>
                  </a:cubicBezTo>
                  <a:cubicBezTo>
                    <a:pt x="5867" y="5475"/>
                    <a:pt x="5867" y="5361"/>
                    <a:pt x="5844" y="5224"/>
                  </a:cubicBezTo>
                  <a:close/>
                  <a:moveTo>
                    <a:pt x="5509" y="1"/>
                  </a:moveTo>
                  <a:cubicBezTo>
                    <a:pt x="5265" y="1"/>
                    <a:pt x="5029" y="244"/>
                    <a:pt x="5205" y="499"/>
                  </a:cubicBezTo>
                  <a:cubicBezTo>
                    <a:pt x="6163" y="1891"/>
                    <a:pt x="5730" y="3626"/>
                    <a:pt x="5844" y="5224"/>
                  </a:cubicBezTo>
                  <a:cubicBezTo>
                    <a:pt x="4041" y="5155"/>
                    <a:pt x="2237" y="5201"/>
                    <a:pt x="457" y="5064"/>
                  </a:cubicBezTo>
                  <a:cubicBezTo>
                    <a:pt x="450" y="5064"/>
                    <a:pt x="442" y="5064"/>
                    <a:pt x="435" y="5064"/>
                  </a:cubicBezTo>
                  <a:cubicBezTo>
                    <a:pt x="1" y="5064"/>
                    <a:pt x="8" y="5727"/>
                    <a:pt x="457" y="5772"/>
                  </a:cubicBezTo>
                  <a:cubicBezTo>
                    <a:pt x="2374" y="5909"/>
                    <a:pt x="4314" y="5817"/>
                    <a:pt x="6232" y="5931"/>
                  </a:cubicBezTo>
                  <a:cubicBezTo>
                    <a:pt x="6241" y="5933"/>
                    <a:pt x="6250" y="5933"/>
                    <a:pt x="6260" y="5933"/>
                  </a:cubicBezTo>
                  <a:cubicBezTo>
                    <a:pt x="6414" y="5933"/>
                    <a:pt x="6596" y="5761"/>
                    <a:pt x="6574" y="5589"/>
                  </a:cubicBezTo>
                  <a:cubicBezTo>
                    <a:pt x="6323" y="3763"/>
                    <a:pt x="6917" y="1777"/>
                    <a:pt x="5798" y="157"/>
                  </a:cubicBezTo>
                  <a:cubicBezTo>
                    <a:pt x="5722" y="46"/>
                    <a:pt x="5615" y="1"/>
                    <a:pt x="5509" y="1"/>
                  </a:cubicBezTo>
                  <a:close/>
                </a:path>
              </a:pathLst>
            </a:custGeom>
            <a:solidFill>
              <a:srgbClr val="A8B0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07" name="Google Shape;2107;p37"/>
            <p:cNvSpPr/>
            <p:nvPr/>
          </p:nvSpPr>
          <p:spPr>
            <a:xfrm flipH="1">
              <a:off x="8944010" y="2344672"/>
              <a:ext cx="313353" cy="251170"/>
            </a:xfrm>
            <a:custGeom>
              <a:avLst/>
              <a:gdLst/>
              <a:ahLst/>
              <a:cxnLst/>
              <a:rect l="l" t="t" r="r" b="b"/>
              <a:pathLst>
                <a:path w="9131" h="7319" extrusionOk="0">
                  <a:moveTo>
                    <a:pt x="7246" y="0"/>
                  </a:moveTo>
                  <a:cubicBezTo>
                    <a:pt x="7010" y="0"/>
                    <a:pt x="6757" y="260"/>
                    <a:pt x="6916" y="531"/>
                  </a:cubicBezTo>
                  <a:cubicBezTo>
                    <a:pt x="7852" y="2312"/>
                    <a:pt x="8354" y="4503"/>
                    <a:pt x="8354" y="6534"/>
                  </a:cubicBezTo>
                  <a:cubicBezTo>
                    <a:pt x="8491" y="6580"/>
                    <a:pt x="8651" y="6603"/>
                    <a:pt x="8788" y="6626"/>
                  </a:cubicBezTo>
                  <a:cubicBezTo>
                    <a:pt x="8651" y="6740"/>
                    <a:pt x="8491" y="6854"/>
                    <a:pt x="8354" y="6968"/>
                  </a:cubicBezTo>
                  <a:cubicBezTo>
                    <a:pt x="8354" y="6831"/>
                    <a:pt x="8354" y="6694"/>
                    <a:pt x="8354" y="6534"/>
                  </a:cubicBezTo>
                  <a:cubicBezTo>
                    <a:pt x="6091" y="6078"/>
                    <a:pt x="3793" y="5759"/>
                    <a:pt x="1475" y="5759"/>
                  </a:cubicBezTo>
                  <a:cubicBezTo>
                    <a:pt x="1128" y="5759"/>
                    <a:pt x="781" y="5766"/>
                    <a:pt x="434" y="5781"/>
                  </a:cubicBezTo>
                  <a:cubicBezTo>
                    <a:pt x="7" y="5781"/>
                    <a:pt x="1" y="6466"/>
                    <a:pt x="414" y="6466"/>
                  </a:cubicBezTo>
                  <a:cubicBezTo>
                    <a:pt x="420" y="6466"/>
                    <a:pt x="427" y="6466"/>
                    <a:pt x="434" y="6466"/>
                  </a:cubicBezTo>
                  <a:cubicBezTo>
                    <a:pt x="774" y="6452"/>
                    <a:pt x="1113" y="6445"/>
                    <a:pt x="1451" y="6445"/>
                  </a:cubicBezTo>
                  <a:cubicBezTo>
                    <a:pt x="3864" y="6445"/>
                    <a:pt x="6243" y="6790"/>
                    <a:pt x="8606" y="7310"/>
                  </a:cubicBezTo>
                  <a:cubicBezTo>
                    <a:pt x="8632" y="7316"/>
                    <a:pt x="8658" y="7318"/>
                    <a:pt x="8684" y="7318"/>
                  </a:cubicBezTo>
                  <a:cubicBezTo>
                    <a:pt x="8879" y="7318"/>
                    <a:pt x="9039" y="7170"/>
                    <a:pt x="9039" y="6968"/>
                  </a:cubicBezTo>
                  <a:cubicBezTo>
                    <a:pt x="9131" y="4685"/>
                    <a:pt x="8583" y="2175"/>
                    <a:pt x="7510" y="166"/>
                  </a:cubicBezTo>
                  <a:cubicBezTo>
                    <a:pt x="7448" y="49"/>
                    <a:pt x="7349" y="0"/>
                    <a:pt x="7246" y="0"/>
                  </a:cubicBezTo>
                  <a:close/>
                </a:path>
              </a:pathLst>
            </a:custGeom>
            <a:solidFill>
              <a:srgbClr val="A8B0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08" name="Google Shape;2108;p37"/>
            <p:cNvSpPr/>
            <p:nvPr/>
          </p:nvSpPr>
          <p:spPr>
            <a:xfrm flipH="1">
              <a:off x="9131625" y="2185489"/>
              <a:ext cx="249076" cy="266338"/>
            </a:xfrm>
            <a:custGeom>
              <a:avLst/>
              <a:gdLst/>
              <a:ahLst/>
              <a:cxnLst/>
              <a:rect l="l" t="t" r="r" b="b"/>
              <a:pathLst>
                <a:path w="7258" h="7761" extrusionOk="0">
                  <a:moveTo>
                    <a:pt x="5332" y="1"/>
                  </a:moveTo>
                  <a:cubicBezTo>
                    <a:pt x="5104" y="1"/>
                    <a:pt x="4857" y="257"/>
                    <a:pt x="4998" y="524"/>
                  </a:cubicBezTo>
                  <a:cubicBezTo>
                    <a:pt x="5774" y="2168"/>
                    <a:pt x="6116" y="4130"/>
                    <a:pt x="6276" y="5934"/>
                  </a:cubicBezTo>
                  <a:cubicBezTo>
                    <a:pt x="6299" y="6230"/>
                    <a:pt x="6299" y="6527"/>
                    <a:pt x="6276" y="6824"/>
                  </a:cubicBezTo>
                  <a:cubicBezTo>
                    <a:pt x="6276" y="6938"/>
                    <a:pt x="5888" y="6967"/>
                    <a:pt x="5477" y="6967"/>
                  </a:cubicBezTo>
                  <a:cubicBezTo>
                    <a:pt x="5066" y="6967"/>
                    <a:pt x="4633" y="6938"/>
                    <a:pt x="4541" y="6938"/>
                  </a:cubicBezTo>
                  <a:cubicBezTo>
                    <a:pt x="3195" y="6961"/>
                    <a:pt x="1825" y="7006"/>
                    <a:pt x="456" y="7052"/>
                  </a:cubicBezTo>
                  <a:cubicBezTo>
                    <a:pt x="29" y="7075"/>
                    <a:pt x="0" y="7760"/>
                    <a:pt x="434" y="7760"/>
                  </a:cubicBezTo>
                  <a:cubicBezTo>
                    <a:pt x="441" y="7760"/>
                    <a:pt x="448" y="7760"/>
                    <a:pt x="456" y="7760"/>
                  </a:cubicBezTo>
                  <a:cubicBezTo>
                    <a:pt x="2215" y="7700"/>
                    <a:pt x="3991" y="7641"/>
                    <a:pt x="5755" y="7641"/>
                  </a:cubicBezTo>
                  <a:cubicBezTo>
                    <a:pt x="6028" y="7641"/>
                    <a:pt x="6301" y="7643"/>
                    <a:pt x="6573" y="7646"/>
                  </a:cubicBezTo>
                  <a:cubicBezTo>
                    <a:pt x="6710" y="7646"/>
                    <a:pt x="6892" y="7531"/>
                    <a:pt x="6915" y="7395"/>
                  </a:cubicBezTo>
                  <a:cubicBezTo>
                    <a:pt x="7258" y="5089"/>
                    <a:pt x="6573" y="2259"/>
                    <a:pt x="5591" y="182"/>
                  </a:cubicBezTo>
                  <a:cubicBezTo>
                    <a:pt x="5534" y="54"/>
                    <a:pt x="5435" y="1"/>
                    <a:pt x="5332" y="1"/>
                  </a:cubicBezTo>
                  <a:close/>
                </a:path>
              </a:pathLst>
            </a:custGeom>
            <a:solidFill>
              <a:srgbClr val="A8B0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09" name="Google Shape;2109;p37"/>
            <p:cNvSpPr/>
            <p:nvPr/>
          </p:nvSpPr>
          <p:spPr>
            <a:xfrm flipH="1">
              <a:off x="9317732" y="2105609"/>
              <a:ext cx="220902" cy="194271"/>
            </a:xfrm>
            <a:custGeom>
              <a:avLst/>
              <a:gdLst/>
              <a:ahLst/>
              <a:cxnLst/>
              <a:rect l="l" t="t" r="r" b="b"/>
              <a:pathLst>
                <a:path w="6437" h="5661" extrusionOk="0">
                  <a:moveTo>
                    <a:pt x="5963" y="0"/>
                  </a:moveTo>
                  <a:cubicBezTo>
                    <a:pt x="5792" y="0"/>
                    <a:pt x="5626" y="114"/>
                    <a:pt x="5638" y="343"/>
                  </a:cubicBezTo>
                  <a:cubicBezTo>
                    <a:pt x="5684" y="1872"/>
                    <a:pt x="5729" y="3401"/>
                    <a:pt x="5684" y="4953"/>
                  </a:cubicBezTo>
                  <a:lnTo>
                    <a:pt x="6026" y="4953"/>
                  </a:lnTo>
                  <a:cubicBezTo>
                    <a:pt x="5912" y="5067"/>
                    <a:pt x="5798" y="5182"/>
                    <a:pt x="5684" y="5296"/>
                  </a:cubicBezTo>
                  <a:cubicBezTo>
                    <a:pt x="5684" y="5182"/>
                    <a:pt x="5684" y="5067"/>
                    <a:pt x="5684" y="4953"/>
                  </a:cubicBezTo>
                  <a:cubicBezTo>
                    <a:pt x="5105" y="4923"/>
                    <a:pt x="4525" y="4913"/>
                    <a:pt x="3942" y="4913"/>
                  </a:cubicBezTo>
                  <a:cubicBezTo>
                    <a:pt x="2777" y="4913"/>
                    <a:pt x="1605" y="4953"/>
                    <a:pt x="434" y="4953"/>
                  </a:cubicBezTo>
                  <a:cubicBezTo>
                    <a:pt x="0" y="4953"/>
                    <a:pt x="0" y="5661"/>
                    <a:pt x="434" y="5661"/>
                  </a:cubicBezTo>
                  <a:cubicBezTo>
                    <a:pt x="1771" y="5661"/>
                    <a:pt x="3096" y="5603"/>
                    <a:pt x="4426" y="5603"/>
                  </a:cubicBezTo>
                  <a:cubicBezTo>
                    <a:pt x="4958" y="5603"/>
                    <a:pt x="5491" y="5612"/>
                    <a:pt x="6026" y="5638"/>
                  </a:cubicBezTo>
                  <a:cubicBezTo>
                    <a:pt x="6036" y="5639"/>
                    <a:pt x="6047" y="5640"/>
                    <a:pt x="6057" y="5640"/>
                  </a:cubicBezTo>
                  <a:cubicBezTo>
                    <a:pt x="6226" y="5640"/>
                    <a:pt x="6368" y="5468"/>
                    <a:pt x="6368" y="5296"/>
                  </a:cubicBezTo>
                  <a:cubicBezTo>
                    <a:pt x="6437" y="3652"/>
                    <a:pt x="6391" y="1986"/>
                    <a:pt x="6323" y="343"/>
                  </a:cubicBezTo>
                  <a:cubicBezTo>
                    <a:pt x="6311" y="114"/>
                    <a:pt x="6134" y="0"/>
                    <a:pt x="5963" y="0"/>
                  </a:cubicBezTo>
                  <a:close/>
                </a:path>
              </a:pathLst>
            </a:custGeom>
            <a:solidFill>
              <a:srgbClr val="A8B0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10" name="Google Shape;2110;p37"/>
            <p:cNvSpPr/>
            <p:nvPr/>
          </p:nvSpPr>
          <p:spPr>
            <a:xfrm flipH="1">
              <a:off x="9470533" y="1980694"/>
              <a:ext cx="173132" cy="185555"/>
            </a:xfrm>
            <a:custGeom>
              <a:avLst/>
              <a:gdLst/>
              <a:ahLst/>
              <a:cxnLst/>
              <a:rect l="l" t="t" r="r" b="b"/>
              <a:pathLst>
                <a:path w="5045" h="5407" extrusionOk="0">
                  <a:moveTo>
                    <a:pt x="3832" y="1"/>
                  </a:moveTo>
                  <a:cubicBezTo>
                    <a:pt x="3658" y="1"/>
                    <a:pt x="3493" y="109"/>
                    <a:pt x="3515" y="326"/>
                  </a:cubicBezTo>
                  <a:cubicBezTo>
                    <a:pt x="3629" y="1787"/>
                    <a:pt x="4269" y="3225"/>
                    <a:pt x="4177" y="4686"/>
                  </a:cubicBezTo>
                  <a:cubicBezTo>
                    <a:pt x="4314" y="4708"/>
                    <a:pt x="4428" y="4708"/>
                    <a:pt x="4565" y="4731"/>
                  </a:cubicBezTo>
                  <a:cubicBezTo>
                    <a:pt x="4428" y="4823"/>
                    <a:pt x="4291" y="4891"/>
                    <a:pt x="4132" y="4982"/>
                  </a:cubicBezTo>
                  <a:cubicBezTo>
                    <a:pt x="4154" y="4868"/>
                    <a:pt x="4154" y="4777"/>
                    <a:pt x="4177" y="4686"/>
                  </a:cubicBezTo>
                  <a:cubicBezTo>
                    <a:pt x="3477" y="4597"/>
                    <a:pt x="2785" y="4550"/>
                    <a:pt x="2091" y="4550"/>
                  </a:cubicBezTo>
                  <a:cubicBezTo>
                    <a:pt x="1541" y="4550"/>
                    <a:pt x="990" y="4579"/>
                    <a:pt x="434" y="4640"/>
                  </a:cubicBezTo>
                  <a:cubicBezTo>
                    <a:pt x="14" y="4684"/>
                    <a:pt x="1" y="5327"/>
                    <a:pt x="393" y="5327"/>
                  </a:cubicBezTo>
                  <a:cubicBezTo>
                    <a:pt x="406" y="5327"/>
                    <a:pt x="420" y="5326"/>
                    <a:pt x="434" y="5325"/>
                  </a:cubicBezTo>
                  <a:cubicBezTo>
                    <a:pt x="1029" y="5263"/>
                    <a:pt x="1619" y="5229"/>
                    <a:pt x="2209" y="5229"/>
                  </a:cubicBezTo>
                  <a:cubicBezTo>
                    <a:pt x="2932" y="5229"/>
                    <a:pt x="3654" y="5280"/>
                    <a:pt x="4383" y="5393"/>
                  </a:cubicBezTo>
                  <a:cubicBezTo>
                    <a:pt x="4414" y="5402"/>
                    <a:pt x="4448" y="5407"/>
                    <a:pt x="4483" y="5407"/>
                  </a:cubicBezTo>
                  <a:cubicBezTo>
                    <a:pt x="4625" y="5407"/>
                    <a:pt x="4780" y="5330"/>
                    <a:pt x="4816" y="5165"/>
                  </a:cubicBezTo>
                  <a:cubicBezTo>
                    <a:pt x="5045" y="3476"/>
                    <a:pt x="4337" y="1969"/>
                    <a:pt x="4200" y="326"/>
                  </a:cubicBezTo>
                  <a:cubicBezTo>
                    <a:pt x="4189" y="109"/>
                    <a:pt x="4006" y="1"/>
                    <a:pt x="3832" y="1"/>
                  </a:cubicBezTo>
                  <a:close/>
                </a:path>
              </a:pathLst>
            </a:custGeom>
            <a:solidFill>
              <a:srgbClr val="A8B0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11" name="Google Shape;2111;p37"/>
            <p:cNvSpPr/>
            <p:nvPr/>
          </p:nvSpPr>
          <p:spPr>
            <a:xfrm flipH="1">
              <a:off x="9343124" y="2090667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A8B0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12" name="Google Shape;2112;p37"/>
            <p:cNvSpPr/>
            <p:nvPr/>
          </p:nvSpPr>
          <p:spPr>
            <a:xfrm flipH="1">
              <a:off x="9385404" y="2053055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1"/>
                  </a:moveTo>
                  <a:cubicBezTo>
                    <a:pt x="1" y="1"/>
                    <a:pt x="1" y="1051"/>
                    <a:pt x="685" y="1051"/>
                  </a:cubicBezTo>
                  <a:cubicBezTo>
                    <a:pt x="1347" y="1051"/>
                    <a:pt x="1347" y="1"/>
                    <a:pt x="685" y="1"/>
                  </a:cubicBezTo>
                  <a:close/>
                </a:path>
              </a:pathLst>
            </a:custGeom>
            <a:solidFill>
              <a:srgbClr val="A8B0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13" name="Google Shape;2113;p37"/>
            <p:cNvSpPr/>
            <p:nvPr/>
          </p:nvSpPr>
          <p:spPr>
            <a:xfrm flipH="1">
              <a:off x="9333721" y="2041318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62" y="0"/>
                  </a:moveTo>
                  <a:cubicBezTo>
                    <a:pt x="0" y="0"/>
                    <a:pt x="0" y="1027"/>
                    <a:pt x="662" y="1027"/>
                  </a:cubicBezTo>
                  <a:cubicBezTo>
                    <a:pt x="1347" y="1027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A8B0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14" name="Google Shape;2114;p37"/>
            <p:cNvSpPr/>
            <p:nvPr/>
          </p:nvSpPr>
          <p:spPr>
            <a:xfrm flipH="1">
              <a:off x="9420649" y="2422010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0"/>
                  </a:moveTo>
                  <a:cubicBezTo>
                    <a:pt x="0" y="0"/>
                    <a:pt x="0" y="1050"/>
                    <a:pt x="685" y="1050"/>
                  </a:cubicBezTo>
                  <a:cubicBezTo>
                    <a:pt x="1347" y="1050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A8B0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15" name="Google Shape;2115;p37"/>
            <p:cNvSpPr/>
            <p:nvPr/>
          </p:nvSpPr>
          <p:spPr>
            <a:xfrm flipH="1">
              <a:off x="9467665" y="2387555"/>
              <a:ext cx="46260" cy="36033"/>
            </a:xfrm>
            <a:custGeom>
              <a:avLst/>
              <a:gdLst/>
              <a:ahLst/>
              <a:cxnLst/>
              <a:rect l="l" t="t" r="r" b="b"/>
              <a:pathLst>
                <a:path w="1348" h="1050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8" y="1050"/>
                    <a:pt x="1348" y="0"/>
                    <a:pt x="686" y="0"/>
                  </a:cubicBezTo>
                  <a:close/>
                </a:path>
              </a:pathLst>
            </a:custGeom>
            <a:solidFill>
              <a:srgbClr val="A8B0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16" name="Google Shape;2116;p37"/>
            <p:cNvSpPr/>
            <p:nvPr/>
          </p:nvSpPr>
          <p:spPr>
            <a:xfrm flipH="1">
              <a:off x="9405789" y="2369538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A8B0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17" name="Google Shape;2117;p37"/>
            <p:cNvSpPr/>
            <p:nvPr/>
          </p:nvSpPr>
          <p:spPr>
            <a:xfrm flipH="1">
              <a:off x="9663485" y="1973162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62" y="0"/>
                  </a:moveTo>
                  <a:cubicBezTo>
                    <a:pt x="1" y="0"/>
                    <a:pt x="1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A8B0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18" name="Google Shape;2118;p37"/>
            <p:cNvSpPr/>
            <p:nvPr/>
          </p:nvSpPr>
          <p:spPr>
            <a:xfrm flipH="1">
              <a:off x="9116727" y="2152543"/>
              <a:ext cx="45471" cy="36068"/>
            </a:xfrm>
            <a:custGeom>
              <a:avLst/>
              <a:gdLst/>
              <a:ahLst/>
              <a:cxnLst/>
              <a:rect l="l" t="t" r="r" b="b"/>
              <a:pathLst>
                <a:path w="1325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24" y="1050"/>
                    <a:pt x="1324" y="0"/>
                    <a:pt x="662" y="0"/>
                  </a:cubicBezTo>
                  <a:close/>
                </a:path>
              </a:pathLst>
            </a:custGeom>
            <a:solidFill>
              <a:srgbClr val="A8B0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19" name="Google Shape;2119;p37"/>
            <p:cNvSpPr/>
            <p:nvPr/>
          </p:nvSpPr>
          <p:spPr>
            <a:xfrm flipH="1">
              <a:off x="9155129" y="2120421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62" y="1"/>
                  </a:moveTo>
                  <a:cubicBezTo>
                    <a:pt x="0" y="1"/>
                    <a:pt x="0" y="1028"/>
                    <a:pt x="662" y="1028"/>
                  </a:cubicBezTo>
                  <a:cubicBezTo>
                    <a:pt x="1347" y="1028"/>
                    <a:pt x="1347" y="1"/>
                    <a:pt x="662" y="1"/>
                  </a:cubicBezTo>
                  <a:close/>
                </a:path>
              </a:pathLst>
            </a:custGeom>
            <a:solidFill>
              <a:srgbClr val="A8B0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20" name="Google Shape;2120;p37"/>
            <p:cNvSpPr/>
            <p:nvPr/>
          </p:nvSpPr>
          <p:spPr>
            <a:xfrm flipH="1">
              <a:off x="9244425" y="2591989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A8B0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21" name="Google Shape;2121;p37"/>
            <p:cNvSpPr/>
            <p:nvPr/>
          </p:nvSpPr>
          <p:spPr>
            <a:xfrm flipH="1">
              <a:off x="9292196" y="2574761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7" y="1050"/>
                    <a:pt x="1347" y="0"/>
                    <a:pt x="686" y="0"/>
                  </a:cubicBezTo>
                  <a:close/>
                </a:path>
              </a:pathLst>
            </a:custGeom>
            <a:solidFill>
              <a:srgbClr val="A8B0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2122" name="Google Shape;2122;p37"/>
          <p:cNvGrpSpPr/>
          <p:nvPr/>
        </p:nvGrpSpPr>
        <p:grpSpPr>
          <a:xfrm rot="2298408">
            <a:off x="966589" y="5959077"/>
            <a:ext cx="743711" cy="1064635"/>
            <a:chOff x="80379" y="4370393"/>
            <a:chExt cx="545279" cy="773107"/>
          </a:xfrm>
        </p:grpSpPr>
        <p:sp>
          <p:nvSpPr>
            <p:cNvPr id="2123" name="Google Shape;2123;p37"/>
            <p:cNvSpPr/>
            <p:nvPr/>
          </p:nvSpPr>
          <p:spPr>
            <a:xfrm flipH="1">
              <a:off x="367865" y="4592741"/>
              <a:ext cx="257793" cy="151958"/>
            </a:xfrm>
            <a:custGeom>
              <a:avLst/>
              <a:gdLst/>
              <a:ahLst/>
              <a:cxnLst/>
              <a:rect l="l" t="t" r="r" b="b"/>
              <a:pathLst>
                <a:path w="7512" h="4428" extrusionOk="0">
                  <a:moveTo>
                    <a:pt x="2539" y="0"/>
                  </a:moveTo>
                  <a:cubicBezTo>
                    <a:pt x="1131" y="0"/>
                    <a:pt x="0" y="955"/>
                    <a:pt x="573" y="2673"/>
                  </a:cubicBezTo>
                  <a:cubicBezTo>
                    <a:pt x="981" y="3929"/>
                    <a:pt x="2197" y="4428"/>
                    <a:pt x="3532" y="4428"/>
                  </a:cubicBezTo>
                  <a:cubicBezTo>
                    <a:pt x="5035" y="4428"/>
                    <a:pt x="6689" y="3796"/>
                    <a:pt x="7511" y="2901"/>
                  </a:cubicBezTo>
                  <a:lnTo>
                    <a:pt x="7466" y="2810"/>
                  </a:lnTo>
                  <a:cubicBezTo>
                    <a:pt x="6507" y="1600"/>
                    <a:pt x="5001" y="596"/>
                    <a:pt x="3563" y="162"/>
                  </a:cubicBezTo>
                  <a:cubicBezTo>
                    <a:pt x="3218" y="53"/>
                    <a:pt x="2871" y="0"/>
                    <a:pt x="2539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24" name="Google Shape;2124;p37"/>
            <p:cNvSpPr/>
            <p:nvPr/>
          </p:nvSpPr>
          <p:spPr>
            <a:xfrm flipH="1">
              <a:off x="352628" y="4370393"/>
              <a:ext cx="247120" cy="236551"/>
            </a:xfrm>
            <a:custGeom>
              <a:avLst/>
              <a:gdLst/>
              <a:ahLst/>
              <a:cxnLst/>
              <a:rect l="l" t="t" r="r" b="b"/>
              <a:pathLst>
                <a:path w="7201" h="6893" extrusionOk="0">
                  <a:moveTo>
                    <a:pt x="4723" y="0"/>
                  </a:moveTo>
                  <a:cubicBezTo>
                    <a:pt x="4407" y="0"/>
                    <a:pt x="4045" y="92"/>
                    <a:pt x="3629" y="296"/>
                  </a:cubicBezTo>
                  <a:cubicBezTo>
                    <a:pt x="0" y="2099"/>
                    <a:pt x="4451" y="5865"/>
                    <a:pt x="6232" y="6892"/>
                  </a:cubicBezTo>
                  <a:lnTo>
                    <a:pt x="6346" y="6892"/>
                  </a:lnTo>
                  <a:cubicBezTo>
                    <a:pt x="6791" y="5637"/>
                    <a:pt x="7201" y="0"/>
                    <a:pt x="4723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25" name="Google Shape;2125;p37"/>
            <p:cNvSpPr/>
            <p:nvPr/>
          </p:nvSpPr>
          <p:spPr>
            <a:xfrm flipH="1">
              <a:off x="80379" y="4483438"/>
              <a:ext cx="163763" cy="309921"/>
            </a:xfrm>
            <a:custGeom>
              <a:avLst/>
              <a:gdLst/>
              <a:ahLst/>
              <a:cxnLst/>
              <a:rect l="l" t="t" r="r" b="b"/>
              <a:pathLst>
                <a:path w="4772" h="9031" extrusionOk="0">
                  <a:moveTo>
                    <a:pt x="2488" y="1"/>
                  </a:moveTo>
                  <a:cubicBezTo>
                    <a:pt x="2069" y="1"/>
                    <a:pt x="1625" y="199"/>
                    <a:pt x="1188" y="677"/>
                  </a:cubicBezTo>
                  <a:cubicBezTo>
                    <a:pt x="1" y="1955"/>
                    <a:pt x="663" y="4466"/>
                    <a:pt x="914" y="5972"/>
                  </a:cubicBezTo>
                  <a:cubicBezTo>
                    <a:pt x="1074" y="6908"/>
                    <a:pt x="1485" y="8026"/>
                    <a:pt x="914" y="8825"/>
                  </a:cubicBezTo>
                  <a:lnTo>
                    <a:pt x="1005" y="9031"/>
                  </a:lnTo>
                  <a:cubicBezTo>
                    <a:pt x="1736" y="8711"/>
                    <a:pt x="2352" y="8392"/>
                    <a:pt x="2877" y="7775"/>
                  </a:cubicBezTo>
                  <a:cubicBezTo>
                    <a:pt x="3972" y="6543"/>
                    <a:pt x="4771" y="4694"/>
                    <a:pt x="4726" y="3050"/>
                  </a:cubicBezTo>
                  <a:cubicBezTo>
                    <a:pt x="4726" y="1690"/>
                    <a:pt x="3713" y="1"/>
                    <a:pt x="2488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26" name="Google Shape;2126;p37"/>
            <p:cNvSpPr/>
            <p:nvPr/>
          </p:nvSpPr>
          <p:spPr>
            <a:xfrm flipH="1">
              <a:off x="182204" y="4465283"/>
              <a:ext cx="268740" cy="678217"/>
            </a:xfrm>
            <a:custGeom>
              <a:avLst/>
              <a:gdLst/>
              <a:ahLst/>
              <a:cxnLst/>
              <a:rect l="l" t="t" r="r" b="b"/>
              <a:pathLst>
                <a:path w="7831" h="19763" extrusionOk="0">
                  <a:moveTo>
                    <a:pt x="431" y="0"/>
                  </a:moveTo>
                  <a:cubicBezTo>
                    <a:pt x="224" y="0"/>
                    <a:pt x="0" y="176"/>
                    <a:pt x="69" y="452"/>
                  </a:cubicBezTo>
                  <a:cubicBezTo>
                    <a:pt x="1005" y="4264"/>
                    <a:pt x="3562" y="7231"/>
                    <a:pt x="5388" y="10632"/>
                  </a:cubicBezTo>
                  <a:cubicBezTo>
                    <a:pt x="6940" y="13463"/>
                    <a:pt x="7259" y="16772"/>
                    <a:pt x="6346" y="19763"/>
                  </a:cubicBezTo>
                  <a:lnTo>
                    <a:pt x="7077" y="19763"/>
                  </a:lnTo>
                  <a:cubicBezTo>
                    <a:pt x="7830" y="17229"/>
                    <a:pt x="7739" y="14444"/>
                    <a:pt x="6780" y="11933"/>
                  </a:cubicBezTo>
                  <a:cubicBezTo>
                    <a:pt x="5182" y="7779"/>
                    <a:pt x="1827" y="4652"/>
                    <a:pt x="731" y="247"/>
                  </a:cubicBezTo>
                  <a:cubicBezTo>
                    <a:pt x="695" y="76"/>
                    <a:pt x="567" y="0"/>
                    <a:pt x="431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27" name="Google Shape;2127;p37"/>
            <p:cNvSpPr/>
            <p:nvPr/>
          </p:nvSpPr>
          <p:spPr>
            <a:xfrm flipH="1">
              <a:off x="134430" y="4587422"/>
              <a:ext cx="136172" cy="239914"/>
            </a:xfrm>
            <a:custGeom>
              <a:avLst/>
              <a:gdLst/>
              <a:ahLst/>
              <a:cxnLst/>
              <a:rect l="l" t="t" r="r" b="b"/>
              <a:pathLst>
                <a:path w="3968" h="6991" extrusionOk="0">
                  <a:moveTo>
                    <a:pt x="3236" y="1"/>
                  </a:moveTo>
                  <a:cubicBezTo>
                    <a:pt x="3034" y="1"/>
                    <a:pt x="2817" y="171"/>
                    <a:pt x="2872" y="431"/>
                  </a:cubicBezTo>
                  <a:cubicBezTo>
                    <a:pt x="3214" y="2166"/>
                    <a:pt x="2438" y="5795"/>
                    <a:pt x="407" y="6297"/>
                  </a:cubicBezTo>
                  <a:cubicBezTo>
                    <a:pt x="1" y="6404"/>
                    <a:pt x="135" y="6991"/>
                    <a:pt x="509" y="6991"/>
                  </a:cubicBezTo>
                  <a:cubicBezTo>
                    <a:pt x="535" y="6991"/>
                    <a:pt x="561" y="6988"/>
                    <a:pt x="589" y="6982"/>
                  </a:cubicBezTo>
                  <a:cubicBezTo>
                    <a:pt x="3032" y="6366"/>
                    <a:pt x="3967" y="2371"/>
                    <a:pt x="3534" y="249"/>
                  </a:cubicBezTo>
                  <a:cubicBezTo>
                    <a:pt x="3497" y="76"/>
                    <a:pt x="3370" y="1"/>
                    <a:pt x="3236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28" name="Google Shape;2128;p37"/>
            <p:cNvSpPr/>
            <p:nvPr/>
          </p:nvSpPr>
          <p:spPr>
            <a:xfrm flipH="1">
              <a:off x="329221" y="4669374"/>
              <a:ext cx="190325" cy="42622"/>
            </a:xfrm>
            <a:custGeom>
              <a:avLst/>
              <a:gdLst/>
              <a:ahLst/>
              <a:cxnLst/>
              <a:rect l="l" t="t" r="r" b="b"/>
              <a:pathLst>
                <a:path w="5546" h="1242" extrusionOk="0">
                  <a:moveTo>
                    <a:pt x="5031" y="1"/>
                  </a:moveTo>
                  <a:cubicBezTo>
                    <a:pt x="4974" y="1"/>
                    <a:pt x="4914" y="16"/>
                    <a:pt x="4853" y="52"/>
                  </a:cubicBezTo>
                  <a:cubicBezTo>
                    <a:pt x="4229" y="407"/>
                    <a:pt x="3554" y="544"/>
                    <a:pt x="2868" y="544"/>
                  </a:cubicBezTo>
                  <a:cubicBezTo>
                    <a:pt x="2101" y="544"/>
                    <a:pt x="1320" y="372"/>
                    <a:pt x="585" y="143"/>
                  </a:cubicBezTo>
                  <a:cubicBezTo>
                    <a:pt x="551" y="134"/>
                    <a:pt x="518" y="130"/>
                    <a:pt x="487" y="130"/>
                  </a:cubicBezTo>
                  <a:cubicBezTo>
                    <a:pt x="126" y="130"/>
                    <a:pt x="1" y="702"/>
                    <a:pt x="379" y="828"/>
                  </a:cubicBezTo>
                  <a:cubicBezTo>
                    <a:pt x="1185" y="1070"/>
                    <a:pt x="2031" y="1242"/>
                    <a:pt x="2863" y="1242"/>
                  </a:cubicBezTo>
                  <a:cubicBezTo>
                    <a:pt x="3680" y="1242"/>
                    <a:pt x="4483" y="1075"/>
                    <a:pt x="5218" y="645"/>
                  </a:cubicBezTo>
                  <a:cubicBezTo>
                    <a:pt x="5546" y="453"/>
                    <a:pt x="5337" y="1"/>
                    <a:pt x="5031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2154" name="Google Shape;2154;p37"/>
          <p:cNvGrpSpPr/>
          <p:nvPr/>
        </p:nvGrpSpPr>
        <p:grpSpPr>
          <a:xfrm flipH="1">
            <a:off x="1832837" y="3631269"/>
            <a:ext cx="2198340" cy="2588567"/>
            <a:chOff x="5298125" y="2598407"/>
            <a:chExt cx="1724510" cy="2005604"/>
          </a:xfrm>
        </p:grpSpPr>
        <p:sp>
          <p:nvSpPr>
            <p:cNvPr id="2155" name="Google Shape;2155;p37"/>
            <p:cNvSpPr/>
            <p:nvPr/>
          </p:nvSpPr>
          <p:spPr>
            <a:xfrm>
              <a:off x="5298125" y="4059336"/>
              <a:ext cx="1703107" cy="544675"/>
            </a:xfrm>
            <a:custGeom>
              <a:avLst/>
              <a:gdLst/>
              <a:ahLst/>
              <a:cxnLst/>
              <a:rect l="l" t="t" r="r" b="b"/>
              <a:pathLst>
                <a:path w="61830" h="19774" extrusionOk="0">
                  <a:moveTo>
                    <a:pt x="32603" y="0"/>
                  </a:moveTo>
                  <a:cubicBezTo>
                    <a:pt x="32029" y="0"/>
                    <a:pt x="31454" y="10"/>
                    <a:pt x="30877" y="29"/>
                  </a:cubicBezTo>
                  <a:cubicBezTo>
                    <a:pt x="25213" y="180"/>
                    <a:pt x="19674" y="1458"/>
                    <a:pt x="14161" y="2736"/>
                  </a:cubicBezTo>
                  <a:cubicBezTo>
                    <a:pt x="11729" y="3312"/>
                    <a:pt x="9123" y="3588"/>
                    <a:pt x="6993" y="4866"/>
                  </a:cubicBezTo>
                  <a:cubicBezTo>
                    <a:pt x="4887" y="6145"/>
                    <a:pt x="2682" y="7673"/>
                    <a:pt x="827" y="9328"/>
                  </a:cubicBezTo>
                  <a:cubicBezTo>
                    <a:pt x="426" y="9704"/>
                    <a:pt x="0" y="10305"/>
                    <a:pt x="326" y="10731"/>
                  </a:cubicBezTo>
                  <a:cubicBezTo>
                    <a:pt x="501" y="11007"/>
                    <a:pt x="852" y="11057"/>
                    <a:pt x="1153" y="11082"/>
                  </a:cubicBezTo>
                  <a:cubicBezTo>
                    <a:pt x="3276" y="11328"/>
                    <a:pt x="5423" y="11450"/>
                    <a:pt x="7561" y="11450"/>
                  </a:cubicBezTo>
                  <a:cubicBezTo>
                    <a:pt x="8477" y="11450"/>
                    <a:pt x="9391" y="11428"/>
                    <a:pt x="10301" y="11383"/>
                  </a:cubicBezTo>
                  <a:cubicBezTo>
                    <a:pt x="10386" y="11379"/>
                    <a:pt x="10474" y="11376"/>
                    <a:pt x="10564" y="11376"/>
                  </a:cubicBezTo>
                  <a:cubicBezTo>
                    <a:pt x="11052" y="11376"/>
                    <a:pt x="11575" y="11456"/>
                    <a:pt x="11830" y="11859"/>
                  </a:cubicBezTo>
                  <a:cubicBezTo>
                    <a:pt x="12005" y="12135"/>
                    <a:pt x="11980" y="12485"/>
                    <a:pt x="11955" y="12811"/>
                  </a:cubicBezTo>
                  <a:cubicBezTo>
                    <a:pt x="11830" y="14215"/>
                    <a:pt x="11729" y="15593"/>
                    <a:pt x="11604" y="16997"/>
                  </a:cubicBezTo>
                  <a:cubicBezTo>
                    <a:pt x="11579" y="17398"/>
                    <a:pt x="11554" y="17799"/>
                    <a:pt x="11679" y="18175"/>
                  </a:cubicBezTo>
                  <a:cubicBezTo>
                    <a:pt x="11880" y="18651"/>
                    <a:pt x="12306" y="18977"/>
                    <a:pt x="12732" y="19202"/>
                  </a:cubicBezTo>
                  <a:cubicBezTo>
                    <a:pt x="13516" y="19605"/>
                    <a:pt x="14374" y="19773"/>
                    <a:pt x="15247" y="19773"/>
                  </a:cubicBezTo>
                  <a:cubicBezTo>
                    <a:pt x="16329" y="19773"/>
                    <a:pt x="17434" y="19515"/>
                    <a:pt x="18446" y="19127"/>
                  </a:cubicBezTo>
                  <a:cubicBezTo>
                    <a:pt x="20276" y="18425"/>
                    <a:pt x="21930" y="17323"/>
                    <a:pt x="23735" y="16521"/>
                  </a:cubicBezTo>
                  <a:cubicBezTo>
                    <a:pt x="26466" y="15317"/>
                    <a:pt x="29364" y="14889"/>
                    <a:pt x="32330" y="14889"/>
                  </a:cubicBezTo>
                  <a:cubicBezTo>
                    <a:pt x="36712" y="14889"/>
                    <a:pt x="41240" y="15823"/>
                    <a:pt x="45589" y="16571"/>
                  </a:cubicBezTo>
                  <a:cubicBezTo>
                    <a:pt x="46583" y="16750"/>
                    <a:pt x="47616" y="16907"/>
                    <a:pt x="48625" y="16907"/>
                  </a:cubicBezTo>
                  <a:cubicBezTo>
                    <a:pt x="49727" y="16907"/>
                    <a:pt x="50799" y="16720"/>
                    <a:pt x="51755" y="16170"/>
                  </a:cubicBezTo>
                  <a:cubicBezTo>
                    <a:pt x="53584" y="15117"/>
                    <a:pt x="54361" y="12135"/>
                    <a:pt x="52632" y="10907"/>
                  </a:cubicBezTo>
                  <a:cubicBezTo>
                    <a:pt x="55514" y="10831"/>
                    <a:pt x="58497" y="10706"/>
                    <a:pt x="61028" y="9378"/>
                  </a:cubicBezTo>
                  <a:cubicBezTo>
                    <a:pt x="61404" y="9177"/>
                    <a:pt x="61830" y="8826"/>
                    <a:pt x="61780" y="8400"/>
                  </a:cubicBezTo>
                  <a:cubicBezTo>
                    <a:pt x="61730" y="8125"/>
                    <a:pt x="61504" y="7924"/>
                    <a:pt x="61279" y="7749"/>
                  </a:cubicBezTo>
                  <a:cubicBezTo>
                    <a:pt x="57519" y="4816"/>
                    <a:pt x="52507" y="3287"/>
                    <a:pt x="47995" y="2059"/>
                  </a:cubicBezTo>
                  <a:cubicBezTo>
                    <a:pt x="44537" y="1107"/>
                    <a:pt x="41028" y="505"/>
                    <a:pt x="37469" y="205"/>
                  </a:cubicBezTo>
                  <a:cubicBezTo>
                    <a:pt x="35840" y="75"/>
                    <a:pt x="34225" y="0"/>
                    <a:pt x="32603" y="0"/>
                  </a:cubicBezTo>
                  <a:close/>
                </a:path>
              </a:pathLst>
            </a:custGeom>
            <a:solidFill>
              <a:srgbClr val="663D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56" name="Google Shape;2156;p37"/>
            <p:cNvSpPr/>
            <p:nvPr/>
          </p:nvSpPr>
          <p:spPr>
            <a:xfrm>
              <a:off x="5311925" y="3586095"/>
              <a:ext cx="1710710" cy="959365"/>
            </a:xfrm>
            <a:custGeom>
              <a:avLst/>
              <a:gdLst/>
              <a:ahLst/>
              <a:cxnLst/>
              <a:rect l="l" t="t" r="r" b="b"/>
              <a:pathLst>
                <a:path w="62106" h="34829" extrusionOk="0">
                  <a:moveTo>
                    <a:pt x="30750" y="1"/>
                  </a:moveTo>
                  <a:cubicBezTo>
                    <a:pt x="24785" y="1"/>
                    <a:pt x="18794" y="793"/>
                    <a:pt x="12858" y="2148"/>
                  </a:cubicBezTo>
                  <a:cubicBezTo>
                    <a:pt x="11805" y="2398"/>
                    <a:pt x="10401" y="2273"/>
                    <a:pt x="9424" y="2574"/>
                  </a:cubicBezTo>
                  <a:cubicBezTo>
                    <a:pt x="6993" y="3351"/>
                    <a:pt x="7770" y="6057"/>
                    <a:pt x="8045" y="8037"/>
                  </a:cubicBezTo>
                  <a:cubicBezTo>
                    <a:pt x="8421" y="10769"/>
                    <a:pt x="7569" y="13852"/>
                    <a:pt x="7043" y="16534"/>
                  </a:cubicBezTo>
                  <a:cubicBezTo>
                    <a:pt x="6817" y="17611"/>
                    <a:pt x="6567" y="18739"/>
                    <a:pt x="6015" y="19717"/>
                  </a:cubicBezTo>
                  <a:cubicBezTo>
                    <a:pt x="5439" y="20744"/>
                    <a:pt x="4537" y="21546"/>
                    <a:pt x="3685" y="22373"/>
                  </a:cubicBezTo>
                  <a:cubicBezTo>
                    <a:pt x="2557" y="23451"/>
                    <a:pt x="1479" y="24604"/>
                    <a:pt x="476" y="25807"/>
                  </a:cubicBezTo>
                  <a:cubicBezTo>
                    <a:pt x="276" y="26032"/>
                    <a:pt x="75" y="26283"/>
                    <a:pt x="50" y="26584"/>
                  </a:cubicBezTo>
                  <a:cubicBezTo>
                    <a:pt x="0" y="27336"/>
                    <a:pt x="953" y="27687"/>
                    <a:pt x="1680" y="27737"/>
                  </a:cubicBezTo>
                  <a:cubicBezTo>
                    <a:pt x="1871" y="27746"/>
                    <a:pt x="2061" y="27751"/>
                    <a:pt x="2251" y="27751"/>
                  </a:cubicBezTo>
                  <a:cubicBezTo>
                    <a:pt x="5076" y="27751"/>
                    <a:pt x="7779" y="26756"/>
                    <a:pt x="10527" y="26333"/>
                  </a:cubicBezTo>
                  <a:cubicBezTo>
                    <a:pt x="11197" y="26232"/>
                    <a:pt x="11963" y="26054"/>
                    <a:pt x="12634" y="26054"/>
                  </a:cubicBezTo>
                  <a:cubicBezTo>
                    <a:pt x="13294" y="26054"/>
                    <a:pt x="13863" y="26226"/>
                    <a:pt x="14161" y="26809"/>
                  </a:cubicBezTo>
                  <a:cubicBezTo>
                    <a:pt x="14787" y="27937"/>
                    <a:pt x="13910" y="30644"/>
                    <a:pt x="13534" y="31747"/>
                  </a:cubicBezTo>
                  <a:cubicBezTo>
                    <a:pt x="13309" y="32348"/>
                    <a:pt x="13058" y="33050"/>
                    <a:pt x="13359" y="33601"/>
                  </a:cubicBezTo>
                  <a:cubicBezTo>
                    <a:pt x="13534" y="33902"/>
                    <a:pt x="13835" y="34103"/>
                    <a:pt x="14136" y="34253"/>
                  </a:cubicBezTo>
                  <a:cubicBezTo>
                    <a:pt x="14933" y="34659"/>
                    <a:pt x="15780" y="34829"/>
                    <a:pt x="16645" y="34829"/>
                  </a:cubicBezTo>
                  <a:cubicBezTo>
                    <a:pt x="18608" y="34829"/>
                    <a:pt x="20665" y="33957"/>
                    <a:pt x="22457" y="33000"/>
                  </a:cubicBezTo>
                  <a:cubicBezTo>
                    <a:pt x="25401" y="31451"/>
                    <a:pt x="28148" y="30457"/>
                    <a:pt x="31115" y="30457"/>
                  </a:cubicBezTo>
                  <a:cubicBezTo>
                    <a:pt x="32518" y="30457"/>
                    <a:pt x="33970" y="30679"/>
                    <a:pt x="35514" y="31170"/>
                  </a:cubicBezTo>
                  <a:cubicBezTo>
                    <a:pt x="37820" y="31897"/>
                    <a:pt x="40176" y="32474"/>
                    <a:pt x="42557" y="32875"/>
                  </a:cubicBezTo>
                  <a:cubicBezTo>
                    <a:pt x="43788" y="33084"/>
                    <a:pt x="45054" y="33251"/>
                    <a:pt x="46304" y="33251"/>
                  </a:cubicBezTo>
                  <a:cubicBezTo>
                    <a:pt x="47600" y="33251"/>
                    <a:pt x="48877" y="33071"/>
                    <a:pt x="50076" y="32574"/>
                  </a:cubicBezTo>
                  <a:cubicBezTo>
                    <a:pt x="50803" y="32273"/>
                    <a:pt x="51580" y="31646"/>
                    <a:pt x="51404" y="30869"/>
                  </a:cubicBezTo>
                  <a:cubicBezTo>
                    <a:pt x="51304" y="30519"/>
                    <a:pt x="51028" y="30243"/>
                    <a:pt x="50727" y="30042"/>
                  </a:cubicBezTo>
                  <a:cubicBezTo>
                    <a:pt x="49625" y="29240"/>
                    <a:pt x="48221" y="28965"/>
                    <a:pt x="46918" y="28514"/>
                  </a:cubicBezTo>
                  <a:cubicBezTo>
                    <a:pt x="45615" y="28062"/>
                    <a:pt x="44286" y="27311"/>
                    <a:pt x="43810" y="26032"/>
                  </a:cubicBezTo>
                  <a:cubicBezTo>
                    <a:pt x="43774" y="25937"/>
                    <a:pt x="43973" y="25899"/>
                    <a:pt x="44300" y="25899"/>
                  </a:cubicBezTo>
                  <a:cubicBezTo>
                    <a:pt x="45341" y="25899"/>
                    <a:pt x="47680" y="26276"/>
                    <a:pt x="47870" y="26333"/>
                  </a:cubicBezTo>
                  <a:cubicBezTo>
                    <a:pt x="49274" y="26709"/>
                    <a:pt x="50677" y="26885"/>
                    <a:pt x="52081" y="27160"/>
                  </a:cubicBezTo>
                  <a:cubicBezTo>
                    <a:pt x="53256" y="27389"/>
                    <a:pt x="54494" y="27539"/>
                    <a:pt x="55730" y="27539"/>
                  </a:cubicBezTo>
                  <a:cubicBezTo>
                    <a:pt x="57604" y="27539"/>
                    <a:pt x="59472" y="27194"/>
                    <a:pt x="61103" y="26258"/>
                  </a:cubicBezTo>
                  <a:cubicBezTo>
                    <a:pt x="61504" y="26032"/>
                    <a:pt x="61905" y="25732"/>
                    <a:pt x="61981" y="25306"/>
                  </a:cubicBezTo>
                  <a:cubicBezTo>
                    <a:pt x="62106" y="24529"/>
                    <a:pt x="61254" y="24002"/>
                    <a:pt x="60552" y="23702"/>
                  </a:cubicBezTo>
                  <a:cubicBezTo>
                    <a:pt x="58873" y="22975"/>
                    <a:pt x="57294" y="22072"/>
                    <a:pt x="55815" y="21045"/>
                  </a:cubicBezTo>
                  <a:cubicBezTo>
                    <a:pt x="54712" y="20268"/>
                    <a:pt x="53635" y="19391"/>
                    <a:pt x="53033" y="18188"/>
                  </a:cubicBezTo>
                  <a:cubicBezTo>
                    <a:pt x="52482" y="17085"/>
                    <a:pt x="52407" y="15807"/>
                    <a:pt x="52306" y="14579"/>
                  </a:cubicBezTo>
                  <a:lnTo>
                    <a:pt x="51805" y="6534"/>
                  </a:lnTo>
                  <a:cubicBezTo>
                    <a:pt x="51755" y="5907"/>
                    <a:pt x="51705" y="5280"/>
                    <a:pt x="51479" y="4704"/>
                  </a:cubicBezTo>
                  <a:cubicBezTo>
                    <a:pt x="51078" y="3802"/>
                    <a:pt x="50001" y="3100"/>
                    <a:pt x="49098" y="2799"/>
                  </a:cubicBezTo>
                  <a:cubicBezTo>
                    <a:pt x="43069" y="849"/>
                    <a:pt x="36924" y="1"/>
                    <a:pt x="30750" y="1"/>
                  </a:cubicBezTo>
                  <a:close/>
                </a:path>
              </a:pathLst>
            </a:custGeom>
            <a:solidFill>
              <a:srgbClr val="CB8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57" name="Google Shape;2157;p37"/>
            <p:cNvSpPr/>
            <p:nvPr/>
          </p:nvSpPr>
          <p:spPr>
            <a:xfrm>
              <a:off x="5529388" y="3570671"/>
              <a:ext cx="1221951" cy="278260"/>
            </a:xfrm>
            <a:custGeom>
              <a:avLst/>
              <a:gdLst/>
              <a:ahLst/>
              <a:cxnLst/>
              <a:rect l="l" t="t" r="r" b="b"/>
              <a:pathLst>
                <a:path w="44362" h="10102" extrusionOk="0">
                  <a:moveTo>
                    <a:pt x="24717" y="1"/>
                  </a:moveTo>
                  <a:cubicBezTo>
                    <a:pt x="22046" y="1"/>
                    <a:pt x="19374" y="162"/>
                    <a:pt x="16717" y="402"/>
                  </a:cubicBezTo>
                  <a:cubicBezTo>
                    <a:pt x="11504" y="853"/>
                    <a:pt x="6642" y="1354"/>
                    <a:pt x="1654" y="3159"/>
                  </a:cubicBezTo>
                  <a:cubicBezTo>
                    <a:pt x="902" y="3459"/>
                    <a:pt x="0" y="4111"/>
                    <a:pt x="326" y="4838"/>
                  </a:cubicBezTo>
                  <a:cubicBezTo>
                    <a:pt x="476" y="5214"/>
                    <a:pt x="902" y="5389"/>
                    <a:pt x="1278" y="5515"/>
                  </a:cubicBezTo>
                  <a:cubicBezTo>
                    <a:pt x="5539" y="6893"/>
                    <a:pt x="10251" y="6367"/>
                    <a:pt x="14486" y="7845"/>
                  </a:cubicBezTo>
                  <a:cubicBezTo>
                    <a:pt x="16842" y="8647"/>
                    <a:pt x="19073" y="10101"/>
                    <a:pt x="21579" y="10101"/>
                  </a:cubicBezTo>
                  <a:cubicBezTo>
                    <a:pt x="21606" y="10101"/>
                    <a:pt x="21632" y="10102"/>
                    <a:pt x="21659" y="10102"/>
                  </a:cubicBezTo>
                  <a:cubicBezTo>
                    <a:pt x="23634" y="10102"/>
                    <a:pt x="25489" y="9190"/>
                    <a:pt x="27344" y="8547"/>
                  </a:cubicBezTo>
                  <a:cubicBezTo>
                    <a:pt x="31930" y="6968"/>
                    <a:pt x="36893" y="6993"/>
                    <a:pt x="41604" y="5941"/>
                  </a:cubicBezTo>
                  <a:cubicBezTo>
                    <a:pt x="42306" y="5790"/>
                    <a:pt x="43083" y="5565"/>
                    <a:pt x="43434" y="4938"/>
                  </a:cubicBezTo>
                  <a:cubicBezTo>
                    <a:pt x="44361" y="3309"/>
                    <a:pt x="38622" y="1780"/>
                    <a:pt x="34537" y="953"/>
                  </a:cubicBezTo>
                  <a:cubicBezTo>
                    <a:pt x="32832" y="627"/>
                    <a:pt x="31404" y="402"/>
                    <a:pt x="30903" y="327"/>
                  </a:cubicBezTo>
                  <a:cubicBezTo>
                    <a:pt x="28847" y="97"/>
                    <a:pt x="26783" y="1"/>
                    <a:pt x="24717" y="1"/>
                  </a:cubicBezTo>
                  <a:close/>
                </a:path>
              </a:pathLst>
            </a:custGeom>
            <a:solidFill>
              <a:srgbClr val="F2C2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58" name="Google Shape;2158;p37"/>
            <p:cNvSpPr/>
            <p:nvPr/>
          </p:nvSpPr>
          <p:spPr>
            <a:xfrm>
              <a:off x="5630173" y="3819782"/>
              <a:ext cx="78035" cy="102991"/>
            </a:xfrm>
            <a:custGeom>
              <a:avLst/>
              <a:gdLst/>
              <a:ahLst/>
              <a:cxnLst/>
              <a:rect l="l" t="t" r="r" b="b"/>
              <a:pathLst>
                <a:path w="2833" h="3739" extrusionOk="0">
                  <a:moveTo>
                    <a:pt x="855" y="1"/>
                  </a:moveTo>
                  <a:cubicBezTo>
                    <a:pt x="797" y="1"/>
                    <a:pt x="742" y="26"/>
                    <a:pt x="702" y="80"/>
                  </a:cubicBezTo>
                  <a:cubicBezTo>
                    <a:pt x="176" y="806"/>
                    <a:pt x="101" y="1759"/>
                    <a:pt x="75" y="2511"/>
                  </a:cubicBezTo>
                  <a:cubicBezTo>
                    <a:pt x="50" y="2736"/>
                    <a:pt x="0" y="3438"/>
                    <a:pt x="502" y="3664"/>
                  </a:cubicBezTo>
                  <a:cubicBezTo>
                    <a:pt x="602" y="3714"/>
                    <a:pt x="702" y="3739"/>
                    <a:pt x="802" y="3739"/>
                  </a:cubicBezTo>
                  <a:cubicBezTo>
                    <a:pt x="1053" y="3739"/>
                    <a:pt x="1354" y="3588"/>
                    <a:pt x="1629" y="3313"/>
                  </a:cubicBezTo>
                  <a:cubicBezTo>
                    <a:pt x="2131" y="2786"/>
                    <a:pt x="2532" y="2185"/>
                    <a:pt x="2807" y="1508"/>
                  </a:cubicBezTo>
                  <a:cubicBezTo>
                    <a:pt x="2832" y="1408"/>
                    <a:pt x="2782" y="1283"/>
                    <a:pt x="2682" y="1232"/>
                  </a:cubicBezTo>
                  <a:cubicBezTo>
                    <a:pt x="2665" y="1228"/>
                    <a:pt x="2647" y="1226"/>
                    <a:pt x="2629" y="1226"/>
                  </a:cubicBezTo>
                  <a:cubicBezTo>
                    <a:pt x="2541" y="1226"/>
                    <a:pt x="2448" y="1275"/>
                    <a:pt x="2406" y="1358"/>
                  </a:cubicBezTo>
                  <a:cubicBezTo>
                    <a:pt x="2156" y="1959"/>
                    <a:pt x="1805" y="2536"/>
                    <a:pt x="1329" y="3012"/>
                  </a:cubicBezTo>
                  <a:cubicBezTo>
                    <a:pt x="1266" y="3095"/>
                    <a:pt x="1030" y="3318"/>
                    <a:pt x="808" y="3318"/>
                  </a:cubicBezTo>
                  <a:cubicBezTo>
                    <a:pt x="763" y="3318"/>
                    <a:pt x="719" y="3309"/>
                    <a:pt x="677" y="3288"/>
                  </a:cubicBezTo>
                  <a:cubicBezTo>
                    <a:pt x="527" y="3212"/>
                    <a:pt x="451" y="2962"/>
                    <a:pt x="476" y="2536"/>
                  </a:cubicBezTo>
                  <a:cubicBezTo>
                    <a:pt x="527" y="1834"/>
                    <a:pt x="577" y="957"/>
                    <a:pt x="1053" y="330"/>
                  </a:cubicBezTo>
                  <a:cubicBezTo>
                    <a:pt x="1128" y="230"/>
                    <a:pt x="1103" y="105"/>
                    <a:pt x="1003" y="55"/>
                  </a:cubicBezTo>
                  <a:cubicBezTo>
                    <a:pt x="956" y="20"/>
                    <a:pt x="904" y="1"/>
                    <a:pt x="855" y="1"/>
                  </a:cubicBezTo>
                  <a:close/>
                </a:path>
              </a:pathLst>
            </a:custGeom>
            <a:solidFill>
              <a:srgbClr val="F2C2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59" name="Google Shape;2159;p37"/>
            <p:cNvSpPr/>
            <p:nvPr/>
          </p:nvSpPr>
          <p:spPr>
            <a:xfrm>
              <a:off x="5717847" y="3812841"/>
              <a:ext cx="138083" cy="667057"/>
            </a:xfrm>
            <a:custGeom>
              <a:avLst/>
              <a:gdLst/>
              <a:ahLst/>
              <a:cxnLst/>
              <a:rect l="l" t="t" r="r" b="b"/>
              <a:pathLst>
                <a:path w="5013" h="24217" extrusionOk="0">
                  <a:moveTo>
                    <a:pt x="3298" y="1"/>
                  </a:moveTo>
                  <a:cubicBezTo>
                    <a:pt x="3285" y="1"/>
                    <a:pt x="3271" y="3"/>
                    <a:pt x="3258" y="6"/>
                  </a:cubicBezTo>
                  <a:cubicBezTo>
                    <a:pt x="3133" y="31"/>
                    <a:pt x="3058" y="156"/>
                    <a:pt x="3083" y="256"/>
                  </a:cubicBezTo>
                  <a:cubicBezTo>
                    <a:pt x="4587" y="8201"/>
                    <a:pt x="3534" y="16597"/>
                    <a:pt x="50" y="23916"/>
                  </a:cubicBezTo>
                  <a:cubicBezTo>
                    <a:pt x="0" y="24016"/>
                    <a:pt x="50" y="24141"/>
                    <a:pt x="151" y="24191"/>
                  </a:cubicBezTo>
                  <a:cubicBezTo>
                    <a:pt x="176" y="24191"/>
                    <a:pt x="226" y="24216"/>
                    <a:pt x="251" y="24216"/>
                  </a:cubicBezTo>
                  <a:cubicBezTo>
                    <a:pt x="326" y="24216"/>
                    <a:pt x="401" y="24166"/>
                    <a:pt x="426" y="24091"/>
                  </a:cubicBezTo>
                  <a:cubicBezTo>
                    <a:pt x="3935" y="16698"/>
                    <a:pt x="5013" y="8201"/>
                    <a:pt x="3484" y="181"/>
                  </a:cubicBezTo>
                  <a:cubicBezTo>
                    <a:pt x="3484" y="72"/>
                    <a:pt x="3389" y="1"/>
                    <a:pt x="3298" y="1"/>
                  </a:cubicBezTo>
                  <a:close/>
                </a:path>
              </a:pathLst>
            </a:custGeom>
            <a:solidFill>
              <a:srgbClr val="F2C2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60" name="Google Shape;2160;p37"/>
            <p:cNvSpPr/>
            <p:nvPr/>
          </p:nvSpPr>
          <p:spPr>
            <a:xfrm>
              <a:off x="5842100" y="3832921"/>
              <a:ext cx="86326" cy="157502"/>
            </a:xfrm>
            <a:custGeom>
              <a:avLst/>
              <a:gdLst/>
              <a:ahLst/>
              <a:cxnLst/>
              <a:rect l="l" t="t" r="r" b="b"/>
              <a:pathLst>
                <a:path w="3134" h="5718" extrusionOk="0">
                  <a:moveTo>
                    <a:pt x="233" y="0"/>
                  </a:moveTo>
                  <a:cubicBezTo>
                    <a:pt x="223" y="0"/>
                    <a:pt x="212" y="1"/>
                    <a:pt x="201" y="4"/>
                  </a:cubicBezTo>
                  <a:cubicBezTo>
                    <a:pt x="101" y="4"/>
                    <a:pt x="1" y="104"/>
                    <a:pt x="1" y="229"/>
                  </a:cubicBezTo>
                  <a:cubicBezTo>
                    <a:pt x="76" y="1808"/>
                    <a:pt x="151" y="3588"/>
                    <a:pt x="878" y="5141"/>
                  </a:cubicBezTo>
                  <a:cubicBezTo>
                    <a:pt x="1103" y="5593"/>
                    <a:pt x="1354" y="5718"/>
                    <a:pt x="1554" y="5718"/>
                  </a:cubicBezTo>
                  <a:lnTo>
                    <a:pt x="1579" y="5718"/>
                  </a:lnTo>
                  <a:cubicBezTo>
                    <a:pt x="1930" y="5693"/>
                    <a:pt x="2131" y="5367"/>
                    <a:pt x="2181" y="5242"/>
                  </a:cubicBezTo>
                  <a:cubicBezTo>
                    <a:pt x="2908" y="4039"/>
                    <a:pt x="3008" y="2585"/>
                    <a:pt x="3108" y="1307"/>
                  </a:cubicBezTo>
                  <a:cubicBezTo>
                    <a:pt x="3133" y="1207"/>
                    <a:pt x="3133" y="856"/>
                    <a:pt x="2933" y="655"/>
                  </a:cubicBezTo>
                  <a:cubicBezTo>
                    <a:pt x="2858" y="580"/>
                    <a:pt x="2732" y="530"/>
                    <a:pt x="2632" y="530"/>
                  </a:cubicBezTo>
                  <a:cubicBezTo>
                    <a:pt x="2507" y="530"/>
                    <a:pt x="2407" y="630"/>
                    <a:pt x="2432" y="755"/>
                  </a:cubicBezTo>
                  <a:cubicBezTo>
                    <a:pt x="2432" y="856"/>
                    <a:pt x="2507" y="956"/>
                    <a:pt x="2632" y="956"/>
                  </a:cubicBezTo>
                  <a:cubicBezTo>
                    <a:pt x="2657" y="956"/>
                    <a:pt x="2707" y="1106"/>
                    <a:pt x="2707" y="1257"/>
                  </a:cubicBezTo>
                  <a:cubicBezTo>
                    <a:pt x="2607" y="2510"/>
                    <a:pt x="2482" y="3913"/>
                    <a:pt x="1830" y="5041"/>
                  </a:cubicBezTo>
                  <a:cubicBezTo>
                    <a:pt x="1730" y="5192"/>
                    <a:pt x="1630" y="5292"/>
                    <a:pt x="1554" y="5292"/>
                  </a:cubicBezTo>
                  <a:cubicBezTo>
                    <a:pt x="1479" y="5292"/>
                    <a:pt x="1354" y="5167"/>
                    <a:pt x="1254" y="4966"/>
                  </a:cubicBezTo>
                  <a:cubicBezTo>
                    <a:pt x="577" y="3487"/>
                    <a:pt x="502" y="1733"/>
                    <a:pt x="427" y="204"/>
                  </a:cubicBezTo>
                  <a:cubicBezTo>
                    <a:pt x="427" y="113"/>
                    <a:pt x="343" y="0"/>
                    <a:pt x="233" y="0"/>
                  </a:cubicBezTo>
                  <a:close/>
                </a:path>
              </a:pathLst>
            </a:custGeom>
            <a:solidFill>
              <a:srgbClr val="F2C2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61" name="Google Shape;2161;p37"/>
            <p:cNvSpPr/>
            <p:nvPr/>
          </p:nvSpPr>
          <p:spPr>
            <a:xfrm>
              <a:off x="5815878" y="3933651"/>
              <a:ext cx="146374" cy="544868"/>
            </a:xfrm>
            <a:custGeom>
              <a:avLst/>
              <a:gdLst/>
              <a:ahLst/>
              <a:cxnLst/>
              <a:rect l="l" t="t" r="r" b="b"/>
              <a:pathLst>
                <a:path w="5314" h="19781" extrusionOk="0">
                  <a:moveTo>
                    <a:pt x="4748" y="1"/>
                  </a:moveTo>
                  <a:cubicBezTo>
                    <a:pt x="4668" y="1"/>
                    <a:pt x="4608" y="66"/>
                    <a:pt x="4587" y="131"/>
                  </a:cubicBezTo>
                  <a:cubicBezTo>
                    <a:pt x="4386" y="657"/>
                    <a:pt x="4336" y="1184"/>
                    <a:pt x="4286" y="1710"/>
                  </a:cubicBezTo>
                  <a:cubicBezTo>
                    <a:pt x="4261" y="1986"/>
                    <a:pt x="4236" y="2261"/>
                    <a:pt x="4186" y="2512"/>
                  </a:cubicBezTo>
                  <a:cubicBezTo>
                    <a:pt x="4110" y="3038"/>
                    <a:pt x="3835" y="3966"/>
                    <a:pt x="3108" y="4292"/>
                  </a:cubicBezTo>
                  <a:cubicBezTo>
                    <a:pt x="2983" y="4349"/>
                    <a:pt x="2839" y="4377"/>
                    <a:pt x="2693" y="4377"/>
                  </a:cubicBezTo>
                  <a:cubicBezTo>
                    <a:pt x="2458" y="4377"/>
                    <a:pt x="2215" y="4305"/>
                    <a:pt x="2030" y="4166"/>
                  </a:cubicBezTo>
                  <a:cubicBezTo>
                    <a:pt x="1880" y="4066"/>
                    <a:pt x="1679" y="3865"/>
                    <a:pt x="1704" y="3540"/>
                  </a:cubicBezTo>
                  <a:cubicBezTo>
                    <a:pt x="1729" y="3439"/>
                    <a:pt x="1629" y="3339"/>
                    <a:pt x="1529" y="3314"/>
                  </a:cubicBezTo>
                  <a:cubicBezTo>
                    <a:pt x="1516" y="3311"/>
                    <a:pt x="1503" y="3310"/>
                    <a:pt x="1490" y="3310"/>
                  </a:cubicBezTo>
                  <a:cubicBezTo>
                    <a:pt x="1384" y="3310"/>
                    <a:pt x="1303" y="3400"/>
                    <a:pt x="1303" y="3489"/>
                  </a:cubicBezTo>
                  <a:cubicBezTo>
                    <a:pt x="1253" y="3891"/>
                    <a:pt x="1429" y="4266"/>
                    <a:pt x="1780" y="4517"/>
                  </a:cubicBezTo>
                  <a:cubicBezTo>
                    <a:pt x="2061" y="4705"/>
                    <a:pt x="2401" y="4804"/>
                    <a:pt x="2726" y="4804"/>
                  </a:cubicBezTo>
                  <a:cubicBezTo>
                    <a:pt x="2922" y="4804"/>
                    <a:pt x="3114" y="4768"/>
                    <a:pt x="3283" y="4693"/>
                  </a:cubicBezTo>
                  <a:cubicBezTo>
                    <a:pt x="4186" y="4266"/>
                    <a:pt x="4511" y="3189"/>
                    <a:pt x="4612" y="2587"/>
                  </a:cubicBezTo>
                  <a:cubicBezTo>
                    <a:pt x="4637" y="2312"/>
                    <a:pt x="4662" y="2036"/>
                    <a:pt x="4687" y="1760"/>
                  </a:cubicBezTo>
                  <a:lnTo>
                    <a:pt x="4687" y="1760"/>
                  </a:lnTo>
                  <a:cubicBezTo>
                    <a:pt x="4812" y="3941"/>
                    <a:pt x="4612" y="6121"/>
                    <a:pt x="4361" y="8327"/>
                  </a:cubicBezTo>
                  <a:cubicBezTo>
                    <a:pt x="4136" y="10407"/>
                    <a:pt x="3885" y="12437"/>
                    <a:pt x="3258" y="14342"/>
                  </a:cubicBezTo>
                  <a:cubicBezTo>
                    <a:pt x="2582" y="16497"/>
                    <a:pt x="1479" y="18226"/>
                    <a:pt x="100" y="19404"/>
                  </a:cubicBezTo>
                  <a:cubicBezTo>
                    <a:pt x="25" y="19480"/>
                    <a:pt x="0" y="19630"/>
                    <a:pt x="75" y="19705"/>
                  </a:cubicBezTo>
                  <a:cubicBezTo>
                    <a:pt x="125" y="19755"/>
                    <a:pt x="176" y="19780"/>
                    <a:pt x="251" y="19780"/>
                  </a:cubicBezTo>
                  <a:cubicBezTo>
                    <a:pt x="276" y="19780"/>
                    <a:pt x="326" y="19755"/>
                    <a:pt x="376" y="19730"/>
                  </a:cubicBezTo>
                  <a:cubicBezTo>
                    <a:pt x="1805" y="18502"/>
                    <a:pt x="2958" y="16698"/>
                    <a:pt x="3659" y="14467"/>
                  </a:cubicBezTo>
                  <a:cubicBezTo>
                    <a:pt x="4286" y="12537"/>
                    <a:pt x="4537" y="10482"/>
                    <a:pt x="4787" y="8377"/>
                  </a:cubicBezTo>
                  <a:cubicBezTo>
                    <a:pt x="5088" y="5595"/>
                    <a:pt x="5313" y="2888"/>
                    <a:pt x="4988" y="181"/>
                  </a:cubicBezTo>
                  <a:cubicBezTo>
                    <a:pt x="4963" y="81"/>
                    <a:pt x="4887" y="6"/>
                    <a:pt x="4787" y="6"/>
                  </a:cubicBezTo>
                  <a:cubicBezTo>
                    <a:pt x="4774" y="2"/>
                    <a:pt x="4761" y="1"/>
                    <a:pt x="4748" y="1"/>
                  </a:cubicBezTo>
                  <a:close/>
                </a:path>
              </a:pathLst>
            </a:custGeom>
            <a:solidFill>
              <a:srgbClr val="F2C2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62" name="Google Shape;2162;p37"/>
            <p:cNvSpPr/>
            <p:nvPr/>
          </p:nvSpPr>
          <p:spPr>
            <a:xfrm>
              <a:off x="5802050" y="4178879"/>
              <a:ext cx="84949" cy="245095"/>
            </a:xfrm>
            <a:custGeom>
              <a:avLst/>
              <a:gdLst/>
              <a:ahLst/>
              <a:cxnLst/>
              <a:rect l="l" t="t" r="r" b="b"/>
              <a:pathLst>
                <a:path w="3084" h="8898" extrusionOk="0">
                  <a:moveTo>
                    <a:pt x="2708" y="0"/>
                  </a:moveTo>
                  <a:cubicBezTo>
                    <a:pt x="2607" y="25"/>
                    <a:pt x="2507" y="125"/>
                    <a:pt x="2532" y="226"/>
                  </a:cubicBezTo>
                  <a:cubicBezTo>
                    <a:pt x="2658" y="1353"/>
                    <a:pt x="2307" y="2481"/>
                    <a:pt x="1956" y="3559"/>
                  </a:cubicBezTo>
                  <a:cubicBezTo>
                    <a:pt x="1379" y="5263"/>
                    <a:pt x="703" y="6968"/>
                    <a:pt x="51" y="8647"/>
                  </a:cubicBezTo>
                  <a:cubicBezTo>
                    <a:pt x="1" y="8747"/>
                    <a:pt x="51" y="8847"/>
                    <a:pt x="176" y="8897"/>
                  </a:cubicBezTo>
                  <a:lnTo>
                    <a:pt x="226" y="8897"/>
                  </a:lnTo>
                  <a:cubicBezTo>
                    <a:pt x="327" y="8897"/>
                    <a:pt x="402" y="8847"/>
                    <a:pt x="452" y="8772"/>
                  </a:cubicBezTo>
                  <a:cubicBezTo>
                    <a:pt x="1104" y="7118"/>
                    <a:pt x="1780" y="5389"/>
                    <a:pt x="2357" y="3684"/>
                  </a:cubicBezTo>
                  <a:cubicBezTo>
                    <a:pt x="2733" y="2582"/>
                    <a:pt x="3084" y="1404"/>
                    <a:pt x="2933" y="201"/>
                  </a:cubicBezTo>
                  <a:cubicBezTo>
                    <a:pt x="2933" y="75"/>
                    <a:pt x="2833" y="0"/>
                    <a:pt x="2708" y="0"/>
                  </a:cubicBezTo>
                  <a:close/>
                </a:path>
              </a:pathLst>
            </a:custGeom>
            <a:solidFill>
              <a:srgbClr val="F2C2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63" name="Google Shape;2163;p37"/>
            <p:cNvSpPr/>
            <p:nvPr/>
          </p:nvSpPr>
          <p:spPr>
            <a:xfrm>
              <a:off x="5926331" y="3890296"/>
              <a:ext cx="130508" cy="556464"/>
            </a:xfrm>
            <a:custGeom>
              <a:avLst/>
              <a:gdLst/>
              <a:ahLst/>
              <a:cxnLst/>
              <a:rect l="l" t="t" r="r" b="b"/>
              <a:pathLst>
                <a:path w="4738" h="20202" extrusionOk="0">
                  <a:moveTo>
                    <a:pt x="4186" y="1"/>
                  </a:moveTo>
                  <a:cubicBezTo>
                    <a:pt x="4060" y="1"/>
                    <a:pt x="3985" y="101"/>
                    <a:pt x="3985" y="226"/>
                  </a:cubicBezTo>
                  <a:cubicBezTo>
                    <a:pt x="4336" y="5690"/>
                    <a:pt x="3684" y="11104"/>
                    <a:pt x="2080" y="16342"/>
                  </a:cubicBezTo>
                  <a:cubicBezTo>
                    <a:pt x="1704" y="17595"/>
                    <a:pt x="1203" y="18998"/>
                    <a:pt x="100" y="19825"/>
                  </a:cubicBezTo>
                  <a:cubicBezTo>
                    <a:pt x="25" y="19901"/>
                    <a:pt x="0" y="20026"/>
                    <a:pt x="75" y="20126"/>
                  </a:cubicBezTo>
                  <a:cubicBezTo>
                    <a:pt x="100" y="20176"/>
                    <a:pt x="176" y="20201"/>
                    <a:pt x="226" y="20201"/>
                  </a:cubicBezTo>
                  <a:cubicBezTo>
                    <a:pt x="276" y="20201"/>
                    <a:pt x="326" y="20201"/>
                    <a:pt x="351" y="20176"/>
                  </a:cubicBezTo>
                  <a:cubicBezTo>
                    <a:pt x="1504" y="19299"/>
                    <a:pt x="2055" y="17871"/>
                    <a:pt x="2481" y="16467"/>
                  </a:cubicBezTo>
                  <a:cubicBezTo>
                    <a:pt x="4110" y="11179"/>
                    <a:pt x="4737" y="5715"/>
                    <a:pt x="4411" y="201"/>
                  </a:cubicBezTo>
                  <a:cubicBezTo>
                    <a:pt x="4386" y="76"/>
                    <a:pt x="4311" y="1"/>
                    <a:pt x="4186" y="1"/>
                  </a:cubicBezTo>
                  <a:close/>
                </a:path>
              </a:pathLst>
            </a:custGeom>
            <a:solidFill>
              <a:srgbClr val="F2C2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64" name="Google Shape;2164;p37"/>
            <p:cNvSpPr/>
            <p:nvPr/>
          </p:nvSpPr>
          <p:spPr>
            <a:xfrm>
              <a:off x="6128590" y="3892940"/>
              <a:ext cx="412872" cy="538642"/>
            </a:xfrm>
            <a:custGeom>
              <a:avLst/>
              <a:gdLst/>
              <a:ahLst/>
              <a:cxnLst/>
              <a:rect l="l" t="t" r="r" b="b"/>
              <a:pathLst>
                <a:path w="14989" h="19555" extrusionOk="0">
                  <a:moveTo>
                    <a:pt x="241" y="0"/>
                  </a:moveTo>
                  <a:cubicBezTo>
                    <a:pt x="227" y="0"/>
                    <a:pt x="214" y="2"/>
                    <a:pt x="201" y="5"/>
                  </a:cubicBezTo>
                  <a:cubicBezTo>
                    <a:pt x="76" y="30"/>
                    <a:pt x="1" y="130"/>
                    <a:pt x="26" y="256"/>
                  </a:cubicBezTo>
                  <a:cubicBezTo>
                    <a:pt x="652" y="3589"/>
                    <a:pt x="1655" y="6847"/>
                    <a:pt x="3008" y="9980"/>
                  </a:cubicBezTo>
                  <a:cubicBezTo>
                    <a:pt x="3660" y="11509"/>
                    <a:pt x="4537" y="13238"/>
                    <a:pt x="5840" y="14617"/>
                  </a:cubicBezTo>
                  <a:cubicBezTo>
                    <a:pt x="6993" y="15795"/>
                    <a:pt x="8447" y="16647"/>
                    <a:pt x="9700" y="17298"/>
                  </a:cubicBezTo>
                  <a:cubicBezTo>
                    <a:pt x="11304" y="18151"/>
                    <a:pt x="12983" y="18902"/>
                    <a:pt x="14687" y="19529"/>
                  </a:cubicBezTo>
                  <a:cubicBezTo>
                    <a:pt x="14712" y="19554"/>
                    <a:pt x="14738" y="19554"/>
                    <a:pt x="14763" y="19554"/>
                  </a:cubicBezTo>
                  <a:cubicBezTo>
                    <a:pt x="14838" y="19554"/>
                    <a:pt x="14913" y="19504"/>
                    <a:pt x="14963" y="19404"/>
                  </a:cubicBezTo>
                  <a:cubicBezTo>
                    <a:pt x="14988" y="19303"/>
                    <a:pt x="14938" y="19178"/>
                    <a:pt x="14838" y="19153"/>
                  </a:cubicBezTo>
                  <a:cubicBezTo>
                    <a:pt x="13133" y="18526"/>
                    <a:pt x="11479" y="17775"/>
                    <a:pt x="9900" y="16948"/>
                  </a:cubicBezTo>
                  <a:cubicBezTo>
                    <a:pt x="8672" y="16296"/>
                    <a:pt x="7269" y="15469"/>
                    <a:pt x="6141" y="14316"/>
                  </a:cubicBezTo>
                  <a:cubicBezTo>
                    <a:pt x="4863" y="12988"/>
                    <a:pt x="4036" y="11308"/>
                    <a:pt x="3384" y="9805"/>
                  </a:cubicBezTo>
                  <a:cubicBezTo>
                    <a:pt x="2056" y="6722"/>
                    <a:pt x="1053" y="3489"/>
                    <a:pt x="427" y="181"/>
                  </a:cubicBezTo>
                  <a:cubicBezTo>
                    <a:pt x="427" y="71"/>
                    <a:pt x="332" y="0"/>
                    <a:pt x="241" y="0"/>
                  </a:cubicBezTo>
                  <a:close/>
                </a:path>
              </a:pathLst>
            </a:custGeom>
            <a:solidFill>
              <a:srgbClr val="F2C2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65" name="Google Shape;2165;p37"/>
            <p:cNvSpPr/>
            <p:nvPr/>
          </p:nvSpPr>
          <p:spPr>
            <a:xfrm>
              <a:off x="6290138" y="4026311"/>
              <a:ext cx="153288" cy="274100"/>
            </a:xfrm>
            <a:custGeom>
              <a:avLst/>
              <a:gdLst/>
              <a:ahLst/>
              <a:cxnLst/>
              <a:rect l="l" t="t" r="r" b="b"/>
              <a:pathLst>
                <a:path w="5565" h="9951" extrusionOk="0">
                  <a:moveTo>
                    <a:pt x="1604" y="0"/>
                  </a:moveTo>
                  <a:cubicBezTo>
                    <a:pt x="1128" y="0"/>
                    <a:pt x="652" y="301"/>
                    <a:pt x="376" y="777"/>
                  </a:cubicBezTo>
                  <a:cubicBezTo>
                    <a:pt x="126" y="1228"/>
                    <a:pt x="75" y="1755"/>
                    <a:pt x="50" y="2105"/>
                  </a:cubicBezTo>
                  <a:cubicBezTo>
                    <a:pt x="0" y="3709"/>
                    <a:pt x="527" y="5364"/>
                    <a:pt x="1504" y="6767"/>
                  </a:cubicBezTo>
                  <a:cubicBezTo>
                    <a:pt x="2406" y="8045"/>
                    <a:pt x="3685" y="9123"/>
                    <a:pt x="5238" y="9925"/>
                  </a:cubicBezTo>
                  <a:cubicBezTo>
                    <a:pt x="5263" y="9950"/>
                    <a:pt x="5289" y="9950"/>
                    <a:pt x="5314" y="9950"/>
                  </a:cubicBezTo>
                  <a:cubicBezTo>
                    <a:pt x="5389" y="9950"/>
                    <a:pt x="5464" y="9925"/>
                    <a:pt x="5514" y="9850"/>
                  </a:cubicBezTo>
                  <a:cubicBezTo>
                    <a:pt x="5564" y="9750"/>
                    <a:pt x="5514" y="9624"/>
                    <a:pt x="5414" y="9574"/>
                  </a:cubicBezTo>
                  <a:cubicBezTo>
                    <a:pt x="3935" y="8797"/>
                    <a:pt x="2707" y="7745"/>
                    <a:pt x="1855" y="6542"/>
                  </a:cubicBezTo>
                  <a:cubicBezTo>
                    <a:pt x="903" y="5188"/>
                    <a:pt x="426" y="3634"/>
                    <a:pt x="476" y="2131"/>
                  </a:cubicBezTo>
                  <a:cubicBezTo>
                    <a:pt x="502" y="1805"/>
                    <a:pt x="527" y="1354"/>
                    <a:pt x="752" y="978"/>
                  </a:cubicBezTo>
                  <a:cubicBezTo>
                    <a:pt x="953" y="627"/>
                    <a:pt x="1278" y="401"/>
                    <a:pt x="1604" y="401"/>
                  </a:cubicBezTo>
                  <a:cubicBezTo>
                    <a:pt x="2106" y="401"/>
                    <a:pt x="2507" y="902"/>
                    <a:pt x="2707" y="1203"/>
                  </a:cubicBezTo>
                  <a:cubicBezTo>
                    <a:pt x="3409" y="2306"/>
                    <a:pt x="3659" y="3659"/>
                    <a:pt x="3384" y="4938"/>
                  </a:cubicBezTo>
                  <a:cubicBezTo>
                    <a:pt x="3359" y="5113"/>
                    <a:pt x="3284" y="5339"/>
                    <a:pt x="3133" y="5439"/>
                  </a:cubicBezTo>
                  <a:cubicBezTo>
                    <a:pt x="3089" y="5468"/>
                    <a:pt x="3036" y="5480"/>
                    <a:pt x="2985" y="5480"/>
                  </a:cubicBezTo>
                  <a:cubicBezTo>
                    <a:pt x="2949" y="5480"/>
                    <a:pt x="2914" y="5474"/>
                    <a:pt x="2882" y="5464"/>
                  </a:cubicBezTo>
                  <a:cubicBezTo>
                    <a:pt x="2682" y="5389"/>
                    <a:pt x="2431" y="5163"/>
                    <a:pt x="2281" y="4862"/>
                  </a:cubicBezTo>
                  <a:cubicBezTo>
                    <a:pt x="1930" y="4186"/>
                    <a:pt x="1705" y="3409"/>
                    <a:pt x="1654" y="2632"/>
                  </a:cubicBezTo>
                  <a:cubicBezTo>
                    <a:pt x="1654" y="2607"/>
                    <a:pt x="1679" y="2582"/>
                    <a:pt x="1679" y="2532"/>
                  </a:cubicBezTo>
                  <a:cubicBezTo>
                    <a:pt x="1700" y="2538"/>
                    <a:pt x="1720" y="2541"/>
                    <a:pt x="1739" y="2541"/>
                  </a:cubicBezTo>
                  <a:cubicBezTo>
                    <a:pt x="1793" y="2541"/>
                    <a:pt x="1843" y="2518"/>
                    <a:pt x="1880" y="2481"/>
                  </a:cubicBezTo>
                  <a:cubicBezTo>
                    <a:pt x="1955" y="2381"/>
                    <a:pt x="1955" y="2256"/>
                    <a:pt x="1855" y="2181"/>
                  </a:cubicBezTo>
                  <a:cubicBezTo>
                    <a:pt x="1790" y="2132"/>
                    <a:pt x="1715" y="2104"/>
                    <a:pt x="1636" y="2104"/>
                  </a:cubicBezTo>
                  <a:cubicBezTo>
                    <a:pt x="1593" y="2104"/>
                    <a:pt x="1548" y="2113"/>
                    <a:pt x="1504" y="2131"/>
                  </a:cubicBezTo>
                  <a:cubicBezTo>
                    <a:pt x="1329" y="2231"/>
                    <a:pt x="1228" y="2481"/>
                    <a:pt x="1253" y="2682"/>
                  </a:cubicBezTo>
                  <a:cubicBezTo>
                    <a:pt x="1304" y="3484"/>
                    <a:pt x="1529" y="4311"/>
                    <a:pt x="1905" y="5063"/>
                  </a:cubicBezTo>
                  <a:cubicBezTo>
                    <a:pt x="2080" y="5364"/>
                    <a:pt x="2381" y="5740"/>
                    <a:pt x="2757" y="5865"/>
                  </a:cubicBezTo>
                  <a:cubicBezTo>
                    <a:pt x="2828" y="5883"/>
                    <a:pt x="2899" y="5891"/>
                    <a:pt x="2969" y="5891"/>
                  </a:cubicBezTo>
                  <a:cubicBezTo>
                    <a:pt x="3097" y="5891"/>
                    <a:pt x="3220" y="5863"/>
                    <a:pt x="3334" y="5815"/>
                  </a:cubicBezTo>
                  <a:cubicBezTo>
                    <a:pt x="3634" y="5639"/>
                    <a:pt x="3735" y="5263"/>
                    <a:pt x="3785" y="5013"/>
                  </a:cubicBezTo>
                  <a:cubicBezTo>
                    <a:pt x="4086" y="3634"/>
                    <a:pt x="3810" y="2181"/>
                    <a:pt x="3058" y="978"/>
                  </a:cubicBezTo>
                  <a:cubicBezTo>
                    <a:pt x="2757" y="527"/>
                    <a:pt x="2281" y="0"/>
                    <a:pt x="1604" y="0"/>
                  </a:cubicBezTo>
                  <a:close/>
                </a:path>
              </a:pathLst>
            </a:custGeom>
            <a:solidFill>
              <a:srgbClr val="F2C2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66" name="Google Shape;2166;p37"/>
            <p:cNvSpPr/>
            <p:nvPr/>
          </p:nvSpPr>
          <p:spPr>
            <a:xfrm>
              <a:off x="6234911" y="3941997"/>
              <a:ext cx="189179" cy="234821"/>
            </a:xfrm>
            <a:custGeom>
              <a:avLst/>
              <a:gdLst/>
              <a:ahLst/>
              <a:cxnLst/>
              <a:rect l="l" t="t" r="r" b="b"/>
              <a:pathLst>
                <a:path w="6868" h="8525" extrusionOk="0">
                  <a:moveTo>
                    <a:pt x="3452" y="0"/>
                  </a:moveTo>
                  <a:cubicBezTo>
                    <a:pt x="3050" y="0"/>
                    <a:pt x="2595" y="129"/>
                    <a:pt x="2181" y="405"/>
                  </a:cubicBezTo>
                  <a:cubicBezTo>
                    <a:pt x="1053" y="1106"/>
                    <a:pt x="301" y="2510"/>
                    <a:pt x="151" y="4139"/>
                  </a:cubicBezTo>
                  <a:cubicBezTo>
                    <a:pt x="0" y="5567"/>
                    <a:pt x="301" y="6996"/>
                    <a:pt x="602" y="8349"/>
                  </a:cubicBezTo>
                  <a:cubicBezTo>
                    <a:pt x="627" y="8450"/>
                    <a:pt x="727" y="8525"/>
                    <a:pt x="802" y="8525"/>
                  </a:cubicBezTo>
                  <a:lnTo>
                    <a:pt x="852" y="8525"/>
                  </a:lnTo>
                  <a:cubicBezTo>
                    <a:pt x="978" y="8500"/>
                    <a:pt x="1028" y="8374"/>
                    <a:pt x="1028" y="8274"/>
                  </a:cubicBezTo>
                  <a:cubicBezTo>
                    <a:pt x="727" y="6921"/>
                    <a:pt x="426" y="5542"/>
                    <a:pt x="552" y="4164"/>
                  </a:cubicBezTo>
                  <a:cubicBezTo>
                    <a:pt x="702" y="2685"/>
                    <a:pt x="1379" y="1407"/>
                    <a:pt x="2406" y="755"/>
                  </a:cubicBezTo>
                  <a:cubicBezTo>
                    <a:pt x="2630" y="599"/>
                    <a:pt x="2994" y="422"/>
                    <a:pt x="3374" y="422"/>
                  </a:cubicBezTo>
                  <a:cubicBezTo>
                    <a:pt x="3419" y="422"/>
                    <a:pt x="3464" y="424"/>
                    <a:pt x="3509" y="430"/>
                  </a:cubicBezTo>
                  <a:cubicBezTo>
                    <a:pt x="4035" y="480"/>
                    <a:pt x="4486" y="881"/>
                    <a:pt x="4988" y="1633"/>
                  </a:cubicBezTo>
                  <a:cubicBezTo>
                    <a:pt x="5664" y="2685"/>
                    <a:pt x="6141" y="3838"/>
                    <a:pt x="6441" y="5066"/>
                  </a:cubicBezTo>
                  <a:cubicBezTo>
                    <a:pt x="6462" y="5171"/>
                    <a:pt x="6535" y="5223"/>
                    <a:pt x="6632" y="5223"/>
                  </a:cubicBezTo>
                  <a:cubicBezTo>
                    <a:pt x="6651" y="5223"/>
                    <a:pt x="6671" y="5221"/>
                    <a:pt x="6692" y="5217"/>
                  </a:cubicBezTo>
                  <a:cubicBezTo>
                    <a:pt x="6792" y="5192"/>
                    <a:pt x="6867" y="5091"/>
                    <a:pt x="6842" y="4966"/>
                  </a:cubicBezTo>
                  <a:cubicBezTo>
                    <a:pt x="6542" y="3713"/>
                    <a:pt x="6040" y="2510"/>
                    <a:pt x="5339" y="1407"/>
                  </a:cubicBezTo>
                  <a:cubicBezTo>
                    <a:pt x="4988" y="856"/>
                    <a:pt x="4411" y="104"/>
                    <a:pt x="3559" y="4"/>
                  </a:cubicBezTo>
                  <a:cubicBezTo>
                    <a:pt x="3524" y="1"/>
                    <a:pt x="3488" y="0"/>
                    <a:pt x="3452" y="0"/>
                  </a:cubicBezTo>
                  <a:close/>
                </a:path>
              </a:pathLst>
            </a:custGeom>
            <a:solidFill>
              <a:srgbClr val="F2C2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67" name="Google Shape;2167;p37"/>
            <p:cNvSpPr/>
            <p:nvPr/>
          </p:nvSpPr>
          <p:spPr>
            <a:xfrm>
              <a:off x="6321896" y="3835235"/>
              <a:ext cx="109794" cy="130343"/>
            </a:xfrm>
            <a:custGeom>
              <a:avLst/>
              <a:gdLst/>
              <a:ahLst/>
              <a:cxnLst/>
              <a:rect l="l" t="t" r="r" b="b"/>
              <a:pathLst>
                <a:path w="3986" h="4732" extrusionOk="0">
                  <a:moveTo>
                    <a:pt x="245" y="0"/>
                  </a:moveTo>
                  <a:cubicBezTo>
                    <a:pt x="216" y="0"/>
                    <a:pt x="184" y="6"/>
                    <a:pt x="151" y="20"/>
                  </a:cubicBezTo>
                  <a:cubicBezTo>
                    <a:pt x="50" y="70"/>
                    <a:pt x="0" y="195"/>
                    <a:pt x="50" y="296"/>
                  </a:cubicBezTo>
                  <a:cubicBezTo>
                    <a:pt x="426" y="1173"/>
                    <a:pt x="827" y="2075"/>
                    <a:pt x="1404" y="2852"/>
                  </a:cubicBezTo>
                  <a:cubicBezTo>
                    <a:pt x="2055" y="3779"/>
                    <a:pt x="2832" y="4406"/>
                    <a:pt x="3684" y="4707"/>
                  </a:cubicBezTo>
                  <a:cubicBezTo>
                    <a:pt x="3709" y="4732"/>
                    <a:pt x="3735" y="4732"/>
                    <a:pt x="3760" y="4732"/>
                  </a:cubicBezTo>
                  <a:cubicBezTo>
                    <a:pt x="3835" y="4732"/>
                    <a:pt x="3935" y="4682"/>
                    <a:pt x="3960" y="4581"/>
                  </a:cubicBezTo>
                  <a:cubicBezTo>
                    <a:pt x="3985" y="4481"/>
                    <a:pt x="3935" y="4356"/>
                    <a:pt x="3835" y="4306"/>
                  </a:cubicBezTo>
                  <a:cubicBezTo>
                    <a:pt x="2857" y="3980"/>
                    <a:pt x="2156" y="3203"/>
                    <a:pt x="1729" y="2626"/>
                  </a:cubicBezTo>
                  <a:cubicBezTo>
                    <a:pt x="1203" y="1849"/>
                    <a:pt x="802" y="972"/>
                    <a:pt x="426" y="120"/>
                  </a:cubicBezTo>
                  <a:cubicBezTo>
                    <a:pt x="390" y="47"/>
                    <a:pt x="326" y="0"/>
                    <a:pt x="245" y="0"/>
                  </a:cubicBezTo>
                  <a:close/>
                </a:path>
              </a:pathLst>
            </a:custGeom>
            <a:solidFill>
              <a:srgbClr val="F2C2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68" name="Google Shape;2168;p37"/>
            <p:cNvSpPr/>
            <p:nvPr/>
          </p:nvSpPr>
          <p:spPr>
            <a:xfrm>
              <a:off x="6189353" y="3840744"/>
              <a:ext cx="87703" cy="168327"/>
            </a:xfrm>
            <a:custGeom>
              <a:avLst/>
              <a:gdLst/>
              <a:ahLst/>
              <a:cxnLst/>
              <a:rect l="l" t="t" r="r" b="b"/>
              <a:pathLst>
                <a:path w="3184" h="6111" extrusionOk="0">
                  <a:moveTo>
                    <a:pt x="2938" y="1"/>
                  </a:moveTo>
                  <a:cubicBezTo>
                    <a:pt x="2857" y="1"/>
                    <a:pt x="2794" y="47"/>
                    <a:pt x="2757" y="121"/>
                  </a:cubicBezTo>
                  <a:cubicBezTo>
                    <a:pt x="2481" y="722"/>
                    <a:pt x="2055" y="1273"/>
                    <a:pt x="1629" y="1825"/>
                  </a:cubicBezTo>
                  <a:cubicBezTo>
                    <a:pt x="1178" y="2376"/>
                    <a:pt x="727" y="2978"/>
                    <a:pt x="426" y="3629"/>
                  </a:cubicBezTo>
                  <a:cubicBezTo>
                    <a:pt x="100" y="4381"/>
                    <a:pt x="0" y="5208"/>
                    <a:pt x="150" y="5935"/>
                  </a:cubicBezTo>
                  <a:cubicBezTo>
                    <a:pt x="176" y="6035"/>
                    <a:pt x="251" y="6111"/>
                    <a:pt x="351" y="6111"/>
                  </a:cubicBezTo>
                  <a:cubicBezTo>
                    <a:pt x="351" y="6111"/>
                    <a:pt x="376" y="6111"/>
                    <a:pt x="401" y="6086"/>
                  </a:cubicBezTo>
                  <a:cubicBezTo>
                    <a:pt x="501" y="6060"/>
                    <a:pt x="577" y="5960"/>
                    <a:pt x="551" y="5860"/>
                  </a:cubicBezTo>
                  <a:cubicBezTo>
                    <a:pt x="426" y="5208"/>
                    <a:pt x="526" y="4482"/>
                    <a:pt x="802" y="3805"/>
                  </a:cubicBezTo>
                  <a:cubicBezTo>
                    <a:pt x="1078" y="3178"/>
                    <a:pt x="1504" y="2652"/>
                    <a:pt x="1955" y="2076"/>
                  </a:cubicBezTo>
                  <a:cubicBezTo>
                    <a:pt x="2381" y="1524"/>
                    <a:pt x="2832" y="948"/>
                    <a:pt x="3133" y="296"/>
                  </a:cubicBezTo>
                  <a:cubicBezTo>
                    <a:pt x="3183" y="171"/>
                    <a:pt x="3133" y="45"/>
                    <a:pt x="3033" y="20"/>
                  </a:cubicBezTo>
                  <a:cubicBezTo>
                    <a:pt x="2999" y="7"/>
                    <a:pt x="2967" y="1"/>
                    <a:pt x="2938" y="1"/>
                  </a:cubicBezTo>
                  <a:close/>
                </a:path>
              </a:pathLst>
            </a:custGeom>
            <a:solidFill>
              <a:srgbClr val="F2C2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69" name="Google Shape;2169;p37"/>
            <p:cNvSpPr/>
            <p:nvPr/>
          </p:nvSpPr>
          <p:spPr>
            <a:xfrm>
              <a:off x="6466863" y="3834216"/>
              <a:ext cx="158797" cy="437883"/>
            </a:xfrm>
            <a:custGeom>
              <a:avLst/>
              <a:gdLst/>
              <a:ahLst/>
              <a:cxnLst/>
              <a:rect l="l" t="t" r="r" b="b"/>
              <a:pathLst>
                <a:path w="5765" h="15897" extrusionOk="0">
                  <a:moveTo>
                    <a:pt x="252" y="0"/>
                  </a:moveTo>
                  <a:cubicBezTo>
                    <a:pt x="235" y="0"/>
                    <a:pt x="218" y="3"/>
                    <a:pt x="201" y="7"/>
                  </a:cubicBezTo>
                  <a:cubicBezTo>
                    <a:pt x="76" y="32"/>
                    <a:pt x="0" y="132"/>
                    <a:pt x="25" y="232"/>
                  </a:cubicBezTo>
                  <a:cubicBezTo>
                    <a:pt x="326" y="1661"/>
                    <a:pt x="477" y="3140"/>
                    <a:pt x="602" y="4568"/>
                  </a:cubicBezTo>
                  <a:cubicBezTo>
                    <a:pt x="802" y="6799"/>
                    <a:pt x="1003" y="9105"/>
                    <a:pt x="1880" y="11235"/>
                  </a:cubicBezTo>
                  <a:cubicBezTo>
                    <a:pt x="2632" y="13039"/>
                    <a:pt x="3835" y="14643"/>
                    <a:pt x="5389" y="15871"/>
                  </a:cubicBezTo>
                  <a:cubicBezTo>
                    <a:pt x="5439" y="15897"/>
                    <a:pt x="5489" y="15897"/>
                    <a:pt x="5514" y="15897"/>
                  </a:cubicBezTo>
                  <a:cubicBezTo>
                    <a:pt x="5589" y="15897"/>
                    <a:pt x="5639" y="15871"/>
                    <a:pt x="5690" y="15821"/>
                  </a:cubicBezTo>
                  <a:cubicBezTo>
                    <a:pt x="5765" y="15746"/>
                    <a:pt x="5740" y="15596"/>
                    <a:pt x="5665" y="15546"/>
                  </a:cubicBezTo>
                  <a:cubicBezTo>
                    <a:pt x="4161" y="14368"/>
                    <a:pt x="2983" y="12814"/>
                    <a:pt x="2256" y="11059"/>
                  </a:cubicBezTo>
                  <a:cubicBezTo>
                    <a:pt x="1429" y="9004"/>
                    <a:pt x="1203" y="6724"/>
                    <a:pt x="1003" y="4518"/>
                  </a:cubicBezTo>
                  <a:cubicBezTo>
                    <a:pt x="878" y="3089"/>
                    <a:pt x="752" y="1586"/>
                    <a:pt x="451" y="157"/>
                  </a:cubicBezTo>
                  <a:cubicBezTo>
                    <a:pt x="431" y="53"/>
                    <a:pt x="340" y="0"/>
                    <a:pt x="252" y="0"/>
                  </a:cubicBezTo>
                  <a:close/>
                </a:path>
              </a:pathLst>
            </a:custGeom>
            <a:solidFill>
              <a:srgbClr val="F2C2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70" name="Google Shape;2170;p37"/>
            <p:cNvSpPr/>
            <p:nvPr/>
          </p:nvSpPr>
          <p:spPr>
            <a:xfrm>
              <a:off x="6527598" y="3852918"/>
              <a:ext cx="234766" cy="425405"/>
            </a:xfrm>
            <a:custGeom>
              <a:avLst/>
              <a:gdLst/>
              <a:ahLst/>
              <a:cxnLst/>
              <a:rect l="l" t="t" r="r" b="b"/>
              <a:pathLst>
                <a:path w="8523" h="15444" extrusionOk="0">
                  <a:moveTo>
                    <a:pt x="215" y="1"/>
                  </a:moveTo>
                  <a:cubicBezTo>
                    <a:pt x="202" y="1"/>
                    <a:pt x="190" y="2"/>
                    <a:pt x="176" y="4"/>
                  </a:cubicBezTo>
                  <a:cubicBezTo>
                    <a:pt x="76" y="29"/>
                    <a:pt x="1" y="130"/>
                    <a:pt x="1" y="255"/>
                  </a:cubicBezTo>
                  <a:cubicBezTo>
                    <a:pt x="878" y="5393"/>
                    <a:pt x="2156" y="10631"/>
                    <a:pt x="5690" y="14315"/>
                  </a:cubicBezTo>
                  <a:cubicBezTo>
                    <a:pt x="6141" y="14791"/>
                    <a:pt x="6843" y="15443"/>
                    <a:pt x="7695" y="15443"/>
                  </a:cubicBezTo>
                  <a:lnTo>
                    <a:pt x="7820" y="15443"/>
                  </a:lnTo>
                  <a:cubicBezTo>
                    <a:pt x="8071" y="15418"/>
                    <a:pt x="8247" y="15343"/>
                    <a:pt x="8372" y="15192"/>
                  </a:cubicBezTo>
                  <a:cubicBezTo>
                    <a:pt x="8522" y="14967"/>
                    <a:pt x="8497" y="14716"/>
                    <a:pt x="8447" y="14491"/>
                  </a:cubicBezTo>
                  <a:cubicBezTo>
                    <a:pt x="8347" y="14040"/>
                    <a:pt x="8171" y="13463"/>
                    <a:pt x="7720" y="13137"/>
                  </a:cubicBezTo>
                  <a:cubicBezTo>
                    <a:pt x="7536" y="13004"/>
                    <a:pt x="7308" y="12937"/>
                    <a:pt x="7080" y="12937"/>
                  </a:cubicBezTo>
                  <a:cubicBezTo>
                    <a:pt x="6966" y="12937"/>
                    <a:pt x="6851" y="12954"/>
                    <a:pt x="6743" y="12987"/>
                  </a:cubicBezTo>
                  <a:cubicBezTo>
                    <a:pt x="6467" y="13087"/>
                    <a:pt x="6292" y="13263"/>
                    <a:pt x="6216" y="13513"/>
                  </a:cubicBezTo>
                  <a:cubicBezTo>
                    <a:pt x="6166" y="13614"/>
                    <a:pt x="6242" y="13739"/>
                    <a:pt x="6342" y="13764"/>
                  </a:cubicBezTo>
                  <a:cubicBezTo>
                    <a:pt x="6369" y="13775"/>
                    <a:pt x="6396" y="13780"/>
                    <a:pt x="6420" y="13780"/>
                  </a:cubicBezTo>
                  <a:cubicBezTo>
                    <a:pt x="6509" y="13780"/>
                    <a:pt x="6578" y="13717"/>
                    <a:pt x="6617" y="13639"/>
                  </a:cubicBezTo>
                  <a:cubicBezTo>
                    <a:pt x="6643" y="13488"/>
                    <a:pt x="6768" y="13438"/>
                    <a:pt x="6868" y="13388"/>
                  </a:cubicBezTo>
                  <a:cubicBezTo>
                    <a:pt x="6932" y="13372"/>
                    <a:pt x="7000" y="13364"/>
                    <a:pt x="7069" y="13364"/>
                  </a:cubicBezTo>
                  <a:cubicBezTo>
                    <a:pt x="7217" y="13364"/>
                    <a:pt x="7367" y="13403"/>
                    <a:pt x="7470" y="13488"/>
                  </a:cubicBezTo>
                  <a:cubicBezTo>
                    <a:pt x="7795" y="13714"/>
                    <a:pt x="7946" y="14165"/>
                    <a:pt x="8046" y="14591"/>
                  </a:cubicBezTo>
                  <a:cubicBezTo>
                    <a:pt x="8071" y="14716"/>
                    <a:pt x="8096" y="14867"/>
                    <a:pt x="8021" y="14942"/>
                  </a:cubicBezTo>
                  <a:cubicBezTo>
                    <a:pt x="7996" y="14967"/>
                    <a:pt x="7896" y="15017"/>
                    <a:pt x="7770" y="15017"/>
                  </a:cubicBezTo>
                  <a:cubicBezTo>
                    <a:pt x="7743" y="15019"/>
                    <a:pt x="7715" y="15020"/>
                    <a:pt x="7688" y="15020"/>
                  </a:cubicBezTo>
                  <a:cubicBezTo>
                    <a:pt x="7018" y="15020"/>
                    <a:pt x="6400" y="14449"/>
                    <a:pt x="5991" y="14040"/>
                  </a:cubicBezTo>
                  <a:cubicBezTo>
                    <a:pt x="2557" y="10431"/>
                    <a:pt x="1279" y="5243"/>
                    <a:pt x="427" y="180"/>
                  </a:cubicBezTo>
                  <a:cubicBezTo>
                    <a:pt x="405" y="90"/>
                    <a:pt x="322" y="1"/>
                    <a:pt x="215" y="1"/>
                  </a:cubicBezTo>
                  <a:close/>
                </a:path>
              </a:pathLst>
            </a:custGeom>
            <a:solidFill>
              <a:srgbClr val="F2C2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71" name="Google Shape;2171;p37"/>
            <p:cNvSpPr/>
            <p:nvPr/>
          </p:nvSpPr>
          <p:spPr>
            <a:xfrm>
              <a:off x="6644965" y="4103435"/>
              <a:ext cx="153977" cy="186617"/>
            </a:xfrm>
            <a:custGeom>
              <a:avLst/>
              <a:gdLst/>
              <a:ahLst/>
              <a:cxnLst/>
              <a:rect l="l" t="t" r="r" b="b"/>
              <a:pathLst>
                <a:path w="5590" h="6775" extrusionOk="0">
                  <a:moveTo>
                    <a:pt x="241" y="1"/>
                  </a:moveTo>
                  <a:cubicBezTo>
                    <a:pt x="144" y="1"/>
                    <a:pt x="67" y="53"/>
                    <a:pt x="26" y="158"/>
                  </a:cubicBezTo>
                  <a:cubicBezTo>
                    <a:pt x="1" y="258"/>
                    <a:pt x="76" y="383"/>
                    <a:pt x="176" y="408"/>
                  </a:cubicBezTo>
                  <a:cubicBezTo>
                    <a:pt x="2858" y="1235"/>
                    <a:pt x="4913" y="3767"/>
                    <a:pt x="5163" y="6574"/>
                  </a:cubicBezTo>
                  <a:cubicBezTo>
                    <a:pt x="5163" y="6674"/>
                    <a:pt x="5264" y="6774"/>
                    <a:pt x="5364" y="6774"/>
                  </a:cubicBezTo>
                  <a:lnTo>
                    <a:pt x="5389" y="6774"/>
                  </a:lnTo>
                  <a:cubicBezTo>
                    <a:pt x="5489" y="6749"/>
                    <a:pt x="5590" y="6649"/>
                    <a:pt x="5564" y="6549"/>
                  </a:cubicBezTo>
                  <a:cubicBezTo>
                    <a:pt x="5314" y="3566"/>
                    <a:pt x="3133" y="884"/>
                    <a:pt x="301" y="7"/>
                  </a:cubicBezTo>
                  <a:cubicBezTo>
                    <a:pt x="280" y="3"/>
                    <a:pt x="260" y="1"/>
                    <a:pt x="241" y="1"/>
                  </a:cubicBezTo>
                  <a:close/>
                </a:path>
              </a:pathLst>
            </a:custGeom>
            <a:solidFill>
              <a:srgbClr val="F2C2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72" name="Google Shape;2172;p37"/>
            <p:cNvSpPr/>
            <p:nvPr/>
          </p:nvSpPr>
          <p:spPr>
            <a:xfrm>
              <a:off x="6620809" y="4007663"/>
              <a:ext cx="222316" cy="300323"/>
            </a:xfrm>
            <a:custGeom>
              <a:avLst/>
              <a:gdLst/>
              <a:ahLst/>
              <a:cxnLst/>
              <a:rect l="l" t="t" r="r" b="b"/>
              <a:pathLst>
                <a:path w="8071" h="10903" extrusionOk="0">
                  <a:moveTo>
                    <a:pt x="201" y="0"/>
                  </a:moveTo>
                  <a:cubicBezTo>
                    <a:pt x="76" y="0"/>
                    <a:pt x="0" y="101"/>
                    <a:pt x="0" y="226"/>
                  </a:cubicBezTo>
                  <a:cubicBezTo>
                    <a:pt x="0" y="326"/>
                    <a:pt x="76" y="427"/>
                    <a:pt x="201" y="427"/>
                  </a:cubicBezTo>
                  <a:cubicBezTo>
                    <a:pt x="953" y="452"/>
                    <a:pt x="1629" y="978"/>
                    <a:pt x="2181" y="1504"/>
                  </a:cubicBezTo>
                  <a:cubicBezTo>
                    <a:pt x="4812" y="4036"/>
                    <a:pt x="6692" y="7219"/>
                    <a:pt x="7645" y="10752"/>
                  </a:cubicBezTo>
                  <a:cubicBezTo>
                    <a:pt x="7670" y="10828"/>
                    <a:pt x="7745" y="10903"/>
                    <a:pt x="7845" y="10903"/>
                  </a:cubicBezTo>
                  <a:cubicBezTo>
                    <a:pt x="7845" y="10903"/>
                    <a:pt x="7870" y="10903"/>
                    <a:pt x="7895" y="10878"/>
                  </a:cubicBezTo>
                  <a:cubicBezTo>
                    <a:pt x="7995" y="10853"/>
                    <a:pt x="8071" y="10752"/>
                    <a:pt x="8046" y="10627"/>
                  </a:cubicBezTo>
                  <a:cubicBezTo>
                    <a:pt x="7093" y="7043"/>
                    <a:pt x="5163" y="3785"/>
                    <a:pt x="2457" y="1204"/>
                  </a:cubicBezTo>
                  <a:cubicBezTo>
                    <a:pt x="1855" y="627"/>
                    <a:pt x="1103" y="26"/>
                    <a:pt x="201" y="0"/>
                  </a:cubicBezTo>
                  <a:close/>
                </a:path>
              </a:pathLst>
            </a:custGeom>
            <a:solidFill>
              <a:srgbClr val="F2C2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73" name="Google Shape;2173;p37"/>
            <p:cNvSpPr/>
            <p:nvPr/>
          </p:nvSpPr>
          <p:spPr>
            <a:xfrm>
              <a:off x="6624252" y="3800556"/>
              <a:ext cx="104285" cy="231984"/>
            </a:xfrm>
            <a:custGeom>
              <a:avLst/>
              <a:gdLst/>
              <a:ahLst/>
              <a:cxnLst/>
              <a:rect l="l" t="t" r="r" b="b"/>
              <a:pathLst>
                <a:path w="3786" h="8422" extrusionOk="0">
                  <a:moveTo>
                    <a:pt x="301" y="1"/>
                  </a:moveTo>
                  <a:cubicBezTo>
                    <a:pt x="201" y="1"/>
                    <a:pt x="101" y="76"/>
                    <a:pt x="76" y="201"/>
                  </a:cubicBezTo>
                  <a:cubicBezTo>
                    <a:pt x="1" y="1555"/>
                    <a:pt x="326" y="3033"/>
                    <a:pt x="1053" y="4562"/>
                  </a:cubicBezTo>
                  <a:cubicBezTo>
                    <a:pt x="1680" y="5915"/>
                    <a:pt x="2557" y="7144"/>
                    <a:pt x="3384" y="8347"/>
                  </a:cubicBezTo>
                  <a:cubicBezTo>
                    <a:pt x="3434" y="8397"/>
                    <a:pt x="3484" y="8422"/>
                    <a:pt x="3560" y="8422"/>
                  </a:cubicBezTo>
                  <a:cubicBezTo>
                    <a:pt x="3610" y="8422"/>
                    <a:pt x="3635" y="8422"/>
                    <a:pt x="3685" y="8397"/>
                  </a:cubicBezTo>
                  <a:cubicBezTo>
                    <a:pt x="3785" y="8321"/>
                    <a:pt x="3785" y="8196"/>
                    <a:pt x="3735" y="8096"/>
                  </a:cubicBezTo>
                  <a:cubicBezTo>
                    <a:pt x="2908" y="6918"/>
                    <a:pt x="2056" y="5715"/>
                    <a:pt x="1429" y="4387"/>
                  </a:cubicBezTo>
                  <a:cubicBezTo>
                    <a:pt x="727" y="2908"/>
                    <a:pt x="427" y="1529"/>
                    <a:pt x="502" y="226"/>
                  </a:cubicBezTo>
                  <a:cubicBezTo>
                    <a:pt x="502" y="101"/>
                    <a:pt x="427" y="1"/>
                    <a:pt x="301" y="1"/>
                  </a:cubicBezTo>
                  <a:close/>
                </a:path>
              </a:pathLst>
            </a:custGeom>
            <a:solidFill>
              <a:srgbClr val="F2C2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74" name="Google Shape;2174;p37"/>
            <p:cNvSpPr/>
            <p:nvPr/>
          </p:nvSpPr>
          <p:spPr>
            <a:xfrm>
              <a:off x="6154812" y="4108999"/>
              <a:ext cx="184359" cy="320486"/>
            </a:xfrm>
            <a:custGeom>
              <a:avLst/>
              <a:gdLst/>
              <a:ahLst/>
              <a:cxnLst/>
              <a:rect l="l" t="t" r="r" b="b"/>
              <a:pathLst>
                <a:path w="6693" h="11635" extrusionOk="0">
                  <a:moveTo>
                    <a:pt x="242" y="1"/>
                  </a:moveTo>
                  <a:cubicBezTo>
                    <a:pt x="228" y="1"/>
                    <a:pt x="215" y="2"/>
                    <a:pt x="201" y="6"/>
                  </a:cubicBezTo>
                  <a:cubicBezTo>
                    <a:pt x="76" y="6"/>
                    <a:pt x="1" y="131"/>
                    <a:pt x="26" y="231"/>
                  </a:cubicBezTo>
                  <a:lnTo>
                    <a:pt x="803" y="4642"/>
                  </a:lnTo>
                  <a:cubicBezTo>
                    <a:pt x="1104" y="6246"/>
                    <a:pt x="1455" y="8226"/>
                    <a:pt x="2733" y="9580"/>
                  </a:cubicBezTo>
                  <a:cubicBezTo>
                    <a:pt x="3735" y="10632"/>
                    <a:pt x="5139" y="11159"/>
                    <a:pt x="6392" y="11610"/>
                  </a:cubicBezTo>
                  <a:cubicBezTo>
                    <a:pt x="6417" y="11635"/>
                    <a:pt x="6442" y="11635"/>
                    <a:pt x="6467" y="11635"/>
                  </a:cubicBezTo>
                  <a:cubicBezTo>
                    <a:pt x="6542" y="11635"/>
                    <a:pt x="6618" y="11585"/>
                    <a:pt x="6643" y="11484"/>
                  </a:cubicBezTo>
                  <a:cubicBezTo>
                    <a:pt x="6693" y="11384"/>
                    <a:pt x="6643" y="11259"/>
                    <a:pt x="6542" y="11234"/>
                  </a:cubicBezTo>
                  <a:cubicBezTo>
                    <a:pt x="5339" y="10783"/>
                    <a:pt x="3986" y="10281"/>
                    <a:pt x="3059" y="9304"/>
                  </a:cubicBezTo>
                  <a:cubicBezTo>
                    <a:pt x="1831" y="8026"/>
                    <a:pt x="1505" y="6121"/>
                    <a:pt x="1229" y="4567"/>
                  </a:cubicBezTo>
                  <a:lnTo>
                    <a:pt x="452" y="156"/>
                  </a:lnTo>
                  <a:cubicBezTo>
                    <a:pt x="430" y="69"/>
                    <a:pt x="333" y="1"/>
                    <a:pt x="242" y="1"/>
                  </a:cubicBezTo>
                  <a:close/>
                </a:path>
              </a:pathLst>
            </a:custGeom>
            <a:solidFill>
              <a:srgbClr val="F2C2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75" name="Google Shape;2175;p37"/>
            <p:cNvSpPr/>
            <p:nvPr/>
          </p:nvSpPr>
          <p:spPr>
            <a:xfrm>
              <a:off x="5529388" y="3932963"/>
              <a:ext cx="217468" cy="348802"/>
            </a:xfrm>
            <a:custGeom>
              <a:avLst/>
              <a:gdLst/>
              <a:ahLst/>
              <a:cxnLst/>
              <a:rect l="l" t="t" r="r" b="b"/>
              <a:pathLst>
                <a:path w="7895" h="12663" extrusionOk="0">
                  <a:moveTo>
                    <a:pt x="7672" y="1"/>
                  </a:moveTo>
                  <a:cubicBezTo>
                    <a:pt x="7569" y="1"/>
                    <a:pt x="7491" y="72"/>
                    <a:pt x="7469" y="181"/>
                  </a:cubicBezTo>
                  <a:cubicBezTo>
                    <a:pt x="6592" y="4918"/>
                    <a:pt x="3910" y="9329"/>
                    <a:pt x="100" y="12286"/>
                  </a:cubicBezTo>
                  <a:cubicBezTo>
                    <a:pt x="25" y="12362"/>
                    <a:pt x="0" y="12487"/>
                    <a:pt x="75" y="12587"/>
                  </a:cubicBezTo>
                  <a:cubicBezTo>
                    <a:pt x="125" y="12637"/>
                    <a:pt x="176" y="12662"/>
                    <a:pt x="251" y="12662"/>
                  </a:cubicBezTo>
                  <a:cubicBezTo>
                    <a:pt x="276" y="12662"/>
                    <a:pt x="326" y="12637"/>
                    <a:pt x="376" y="12612"/>
                  </a:cubicBezTo>
                  <a:cubicBezTo>
                    <a:pt x="4236" y="9580"/>
                    <a:pt x="6993" y="5093"/>
                    <a:pt x="7870" y="256"/>
                  </a:cubicBezTo>
                  <a:cubicBezTo>
                    <a:pt x="7895" y="131"/>
                    <a:pt x="7820" y="31"/>
                    <a:pt x="7719" y="6"/>
                  </a:cubicBezTo>
                  <a:cubicBezTo>
                    <a:pt x="7703" y="2"/>
                    <a:pt x="7687" y="1"/>
                    <a:pt x="7672" y="1"/>
                  </a:cubicBezTo>
                  <a:close/>
                </a:path>
              </a:pathLst>
            </a:custGeom>
            <a:solidFill>
              <a:srgbClr val="F2C2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76" name="Google Shape;2176;p37"/>
            <p:cNvSpPr/>
            <p:nvPr/>
          </p:nvSpPr>
          <p:spPr>
            <a:xfrm>
              <a:off x="6441329" y="3820581"/>
              <a:ext cx="579216" cy="524099"/>
            </a:xfrm>
            <a:custGeom>
              <a:avLst/>
              <a:gdLst/>
              <a:ahLst/>
              <a:cxnLst/>
              <a:rect l="l" t="t" r="r" b="b"/>
              <a:pathLst>
                <a:path w="21028" h="19027" extrusionOk="0">
                  <a:moveTo>
                    <a:pt x="627" y="0"/>
                  </a:moveTo>
                  <a:cubicBezTo>
                    <a:pt x="0" y="5589"/>
                    <a:pt x="1003" y="11229"/>
                    <a:pt x="2005" y="16767"/>
                  </a:cubicBezTo>
                  <a:cubicBezTo>
                    <a:pt x="2080" y="17168"/>
                    <a:pt x="2155" y="17569"/>
                    <a:pt x="2456" y="17870"/>
                  </a:cubicBezTo>
                  <a:cubicBezTo>
                    <a:pt x="2657" y="18046"/>
                    <a:pt x="2932" y="18146"/>
                    <a:pt x="3183" y="18221"/>
                  </a:cubicBezTo>
                  <a:cubicBezTo>
                    <a:pt x="3033" y="17996"/>
                    <a:pt x="2907" y="17770"/>
                    <a:pt x="2807" y="17519"/>
                  </a:cubicBezTo>
                  <a:cubicBezTo>
                    <a:pt x="2771" y="17424"/>
                    <a:pt x="2970" y="17386"/>
                    <a:pt x="3297" y="17386"/>
                  </a:cubicBezTo>
                  <a:cubicBezTo>
                    <a:pt x="4338" y="17386"/>
                    <a:pt x="6677" y="17763"/>
                    <a:pt x="6867" y="17820"/>
                  </a:cubicBezTo>
                  <a:cubicBezTo>
                    <a:pt x="8271" y="18196"/>
                    <a:pt x="9674" y="18372"/>
                    <a:pt x="11078" y="18647"/>
                  </a:cubicBezTo>
                  <a:cubicBezTo>
                    <a:pt x="12253" y="18876"/>
                    <a:pt x="13491" y="19026"/>
                    <a:pt x="14727" y="19026"/>
                  </a:cubicBezTo>
                  <a:cubicBezTo>
                    <a:pt x="16601" y="19026"/>
                    <a:pt x="18469" y="18681"/>
                    <a:pt x="20100" y="17745"/>
                  </a:cubicBezTo>
                  <a:cubicBezTo>
                    <a:pt x="20501" y="17519"/>
                    <a:pt x="20902" y="17219"/>
                    <a:pt x="20978" y="16793"/>
                  </a:cubicBezTo>
                  <a:cubicBezTo>
                    <a:pt x="21028" y="16567"/>
                    <a:pt x="20953" y="16341"/>
                    <a:pt x="20852" y="16166"/>
                  </a:cubicBezTo>
                  <a:cubicBezTo>
                    <a:pt x="20827" y="16166"/>
                    <a:pt x="20802" y="16141"/>
                    <a:pt x="20777" y="16141"/>
                  </a:cubicBezTo>
                  <a:cubicBezTo>
                    <a:pt x="18722" y="16016"/>
                    <a:pt x="16667" y="15790"/>
                    <a:pt x="14612" y="15414"/>
                  </a:cubicBezTo>
                  <a:cubicBezTo>
                    <a:pt x="12582" y="15038"/>
                    <a:pt x="10501" y="14537"/>
                    <a:pt x="8697" y="13484"/>
                  </a:cubicBezTo>
                  <a:cubicBezTo>
                    <a:pt x="6366" y="12131"/>
                    <a:pt x="4612" y="9950"/>
                    <a:pt x="3358" y="7569"/>
                  </a:cubicBezTo>
                  <a:cubicBezTo>
                    <a:pt x="2105" y="5188"/>
                    <a:pt x="1328" y="2607"/>
                    <a:pt x="627" y="0"/>
                  </a:cubicBezTo>
                  <a:close/>
                </a:path>
              </a:pathLst>
            </a:custGeom>
            <a:solidFill>
              <a:srgbClr val="A868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77" name="Google Shape;2177;p37"/>
            <p:cNvSpPr/>
            <p:nvPr/>
          </p:nvSpPr>
          <p:spPr>
            <a:xfrm>
              <a:off x="5463805" y="3770864"/>
              <a:ext cx="334837" cy="569576"/>
            </a:xfrm>
            <a:custGeom>
              <a:avLst/>
              <a:gdLst/>
              <a:ahLst/>
              <a:cxnLst/>
              <a:rect l="l" t="t" r="r" b="b"/>
              <a:pathLst>
                <a:path w="12156" h="20678" extrusionOk="0">
                  <a:moveTo>
                    <a:pt x="11053" y="1"/>
                  </a:moveTo>
                  <a:lnTo>
                    <a:pt x="11053" y="1"/>
                  </a:lnTo>
                  <a:cubicBezTo>
                    <a:pt x="9775" y="7846"/>
                    <a:pt x="5815" y="15239"/>
                    <a:pt x="0" y="20678"/>
                  </a:cubicBezTo>
                  <a:cubicBezTo>
                    <a:pt x="1679" y="20352"/>
                    <a:pt x="3333" y="19876"/>
                    <a:pt x="5013" y="19625"/>
                  </a:cubicBezTo>
                  <a:cubicBezTo>
                    <a:pt x="5683" y="19524"/>
                    <a:pt x="6449" y="19346"/>
                    <a:pt x="7120" y="19346"/>
                  </a:cubicBezTo>
                  <a:cubicBezTo>
                    <a:pt x="7780" y="19346"/>
                    <a:pt x="8349" y="19518"/>
                    <a:pt x="8647" y="20101"/>
                  </a:cubicBezTo>
                  <a:cubicBezTo>
                    <a:pt x="8747" y="20252"/>
                    <a:pt x="8797" y="20452"/>
                    <a:pt x="8822" y="20653"/>
                  </a:cubicBezTo>
                  <a:cubicBezTo>
                    <a:pt x="9148" y="19425"/>
                    <a:pt x="9349" y="18171"/>
                    <a:pt x="9474" y="16743"/>
                  </a:cubicBezTo>
                  <a:cubicBezTo>
                    <a:pt x="10000" y="11004"/>
                    <a:pt x="12156" y="5916"/>
                    <a:pt x="11053" y="1"/>
                  </a:cubicBezTo>
                  <a:close/>
                </a:path>
              </a:pathLst>
            </a:custGeom>
            <a:solidFill>
              <a:srgbClr val="A868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78" name="Google Shape;2178;p37"/>
            <p:cNvSpPr/>
            <p:nvPr/>
          </p:nvSpPr>
          <p:spPr>
            <a:xfrm>
              <a:off x="6026427" y="3974527"/>
              <a:ext cx="619955" cy="527321"/>
            </a:xfrm>
            <a:custGeom>
              <a:avLst/>
              <a:gdLst/>
              <a:ahLst/>
              <a:cxnLst/>
              <a:rect l="l" t="t" r="r" b="b"/>
              <a:pathLst>
                <a:path w="22507" h="19144" extrusionOk="0">
                  <a:moveTo>
                    <a:pt x="3509" y="0"/>
                  </a:moveTo>
                  <a:cubicBezTo>
                    <a:pt x="2782" y="2682"/>
                    <a:pt x="2983" y="5514"/>
                    <a:pt x="2933" y="8271"/>
                  </a:cubicBezTo>
                  <a:cubicBezTo>
                    <a:pt x="2883" y="11053"/>
                    <a:pt x="2507" y="13960"/>
                    <a:pt x="852" y="16166"/>
                  </a:cubicBezTo>
                  <a:cubicBezTo>
                    <a:pt x="577" y="16567"/>
                    <a:pt x="226" y="16943"/>
                    <a:pt x="0" y="17344"/>
                  </a:cubicBezTo>
                  <a:cubicBezTo>
                    <a:pt x="1717" y="16725"/>
                    <a:pt x="3419" y="16366"/>
                    <a:pt x="5202" y="16366"/>
                  </a:cubicBezTo>
                  <a:cubicBezTo>
                    <a:pt x="6594" y="16366"/>
                    <a:pt x="8036" y="16585"/>
                    <a:pt x="9574" y="17068"/>
                  </a:cubicBezTo>
                  <a:cubicBezTo>
                    <a:pt x="11880" y="17795"/>
                    <a:pt x="14236" y="18372"/>
                    <a:pt x="16617" y="18773"/>
                  </a:cubicBezTo>
                  <a:cubicBezTo>
                    <a:pt x="17834" y="18978"/>
                    <a:pt x="19101" y="19144"/>
                    <a:pt x="20349" y="19144"/>
                  </a:cubicBezTo>
                  <a:cubicBezTo>
                    <a:pt x="21079" y="19144"/>
                    <a:pt x="21803" y="19087"/>
                    <a:pt x="22507" y="18948"/>
                  </a:cubicBezTo>
                  <a:cubicBezTo>
                    <a:pt x="21354" y="18722"/>
                    <a:pt x="20276" y="18221"/>
                    <a:pt x="19048" y="17845"/>
                  </a:cubicBezTo>
                  <a:cubicBezTo>
                    <a:pt x="16642" y="17118"/>
                    <a:pt x="14211" y="17068"/>
                    <a:pt x="11880" y="15940"/>
                  </a:cubicBezTo>
                  <a:cubicBezTo>
                    <a:pt x="9148" y="14587"/>
                    <a:pt x="6893" y="12306"/>
                    <a:pt x="5539" y="9549"/>
                  </a:cubicBezTo>
                  <a:cubicBezTo>
                    <a:pt x="4010" y="6442"/>
                    <a:pt x="3735" y="3459"/>
                    <a:pt x="3509" y="0"/>
                  </a:cubicBezTo>
                  <a:close/>
                </a:path>
              </a:pathLst>
            </a:custGeom>
            <a:solidFill>
              <a:srgbClr val="A868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79" name="Google Shape;2179;p37"/>
            <p:cNvSpPr/>
            <p:nvPr/>
          </p:nvSpPr>
          <p:spPr>
            <a:xfrm>
              <a:off x="5655707" y="3601162"/>
              <a:ext cx="923033" cy="226365"/>
            </a:xfrm>
            <a:custGeom>
              <a:avLst/>
              <a:gdLst/>
              <a:ahLst/>
              <a:cxnLst/>
              <a:rect l="l" t="t" r="r" b="b"/>
              <a:pathLst>
                <a:path w="33510" h="8218" extrusionOk="0">
                  <a:moveTo>
                    <a:pt x="19466" y="1"/>
                  </a:moveTo>
                  <a:cubicBezTo>
                    <a:pt x="17089" y="1"/>
                    <a:pt x="14569" y="294"/>
                    <a:pt x="12281" y="1400"/>
                  </a:cubicBezTo>
                  <a:cubicBezTo>
                    <a:pt x="11529" y="1776"/>
                    <a:pt x="11128" y="2202"/>
                    <a:pt x="11053" y="2728"/>
                  </a:cubicBezTo>
                  <a:cubicBezTo>
                    <a:pt x="10953" y="3505"/>
                    <a:pt x="11680" y="4082"/>
                    <a:pt x="12106" y="4332"/>
                  </a:cubicBezTo>
                  <a:cubicBezTo>
                    <a:pt x="13362" y="5105"/>
                    <a:pt x="14866" y="5485"/>
                    <a:pt x="16665" y="5485"/>
                  </a:cubicBezTo>
                  <a:cubicBezTo>
                    <a:pt x="17666" y="5485"/>
                    <a:pt x="18759" y="5367"/>
                    <a:pt x="19951" y="5134"/>
                  </a:cubicBezTo>
                  <a:cubicBezTo>
                    <a:pt x="20753" y="4959"/>
                    <a:pt x="21555" y="4758"/>
                    <a:pt x="22357" y="4558"/>
                  </a:cubicBezTo>
                  <a:cubicBezTo>
                    <a:pt x="24086" y="4132"/>
                    <a:pt x="25865" y="3706"/>
                    <a:pt x="27645" y="3656"/>
                  </a:cubicBezTo>
                  <a:cubicBezTo>
                    <a:pt x="27770" y="3656"/>
                    <a:pt x="27870" y="3555"/>
                    <a:pt x="27870" y="3430"/>
                  </a:cubicBezTo>
                  <a:cubicBezTo>
                    <a:pt x="27845" y="3330"/>
                    <a:pt x="27770" y="3230"/>
                    <a:pt x="27645" y="3230"/>
                  </a:cubicBezTo>
                  <a:cubicBezTo>
                    <a:pt x="25815" y="3280"/>
                    <a:pt x="23986" y="3731"/>
                    <a:pt x="22256" y="4157"/>
                  </a:cubicBezTo>
                  <a:cubicBezTo>
                    <a:pt x="21454" y="4357"/>
                    <a:pt x="20652" y="4558"/>
                    <a:pt x="19850" y="4708"/>
                  </a:cubicBezTo>
                  <a:cubicBezTo>
                    <a:pt x="18671" y="4948"/>
                    <a:pt x="17594" y="5069"/>
                    <a:pt x="16610" y="5069"/>
                  </a:cubicBezTo>
                  <a:cubicBezTo>
                    <a:pt x="14918" y="5069"/>
                    <a:pt x="13504" y="4711"/>
                    <a:pt x="12331" y="3981"/>
                  </a:cubicBezTo>
                  <a:cubicBezTo>
                    <a:pt x="12056" y="3806"/>
                    <a:pt x="11404" y="3330"/>
                    <a:pt x="11479" y="2778"/>
                  </a:cubicBezTo>
                  <a:cubicBezTo>
                    <a:pt x="11504" y="2403"/>
                    <a:pt x="11830" y="2077"/>
                    <a:pt x="12457" y="1776"/>
                  </a:cubicBezTo>
                  <a:cubicBezTo>
                    <a:pt x="14700" y="683"/>
                    <a:pt x="17192" y="412"/>
                    <a:pt x="19530" y="412"/>
                  </a:cubicBezTo>
                  <a:cubicBezTo>
                    <a:pt x="20248" y="412"/>
                    <a:pt x="20952" y="437"/>
                    <a:pt x="21630" y="473"/>
                  </a:cubicBezTo>
                  <a:cubicBezTo>
                    <a:pt x="25113" y="673"/>
                    <a:pt x="28597" y="1149"/>
                    <a:pt x="31981" y="1951"/>
                  </a:cubicBezTo>
                  <a:cubicBezTo>
                    <a:pt x="32357" y="2052"/>
                    <a:pt x="32833" y="2252"/>
                    <a:pt x="33008" y="2553"/>
                  </a:cubicBezTo>
                  <a:cubicBezTo>
                    <a:pt x="33058" y="2653"/>
                    <a:pt x="33083" y="2753"/>
                    <a:pt x="33058" y="2854"/>
                  </a:cubicBezTo>
                  <a:cubicBezTo>
                    <a:pt x="32983" y="3104"/>
                    <a:pt x="32682" y="3255"/>
                    <a:pt x="32432" y="3355"/>
                  </a:cubicBezTo>
                  <a:cubicBezTo>
                    <a:pt x="30753" y="4057"/>
                    <a:pt x="28873" y="4282"/>
                    <a:pt x="27068" y="4508"/>
                  </a:cubicBezTo>
                  <a:cubicBezTo>
                    <a:pt x="24738" y="4809"/>
                    <a:pt x="22332" y="5134"/>
                    <a:pt x="20326" y="6362"/>
                  </a:cubicBezTo>
                  <a:cubicBezTo>
                    <a:pt x="20101" y="6513"/>
                    <a:pt x="19900" y="6638"/>
                    <a:pt x="19700" y="6789"/>
                  </a:cubicBezTo>
                  <a:cubicBezTo>
                    <a:pt x="19174" y="7139"/>
                    <a:pt x="18672" y="7490"/>
                    <a:pt x="18071" y="7666"/>
                  </a:cubicBezTo>
                  <a:cubicBezTo>
                    <a:pt x="17757" y="7756"/>
                    <a:pt x="17426" y="7791"/>
                    <a:pt x="17097" y="7791"/>
                  </a:cubicBezTo>
                  <a:cubicBezTo>
                    <a:pt x="16507" y="7791"/>
                    <a:pt x="15922" y="7678"/>
                    <a:pt x="15439" y="7565"/>
                  </a:cubicBezTo>
                  <a:cubicBezTo>
                    <a:pt x="14161" y="7240"/>
                    <a:pt x="12908" y="6763"/>
                    <a:pt x="11730" y="6162"/>
                  </a:cubicBezTo>
                  <a:cubicBezTo>
                    <a:pt x="11304" y="5936"/>
                    <a:pt x="10903" y="5686"/>
                    <a:pt x="10477" y="5460"/>
                  </a:cubicBezTo>
                  <a:cubicBezTo>
                    <a:pt x="9299" y="4758"/>
                    <a:pt x="8071" y="4057"/>
                    <a:pt x="6692" y="3806"/>
                  </a:cubicBezTo>
                  <a:cubicBezTo>
                    <a:pt x="6271" y="3734"/>
                    <a:pt x="5846" y="3709"/>
                    <a:pt x="5422" y="3709"/>
                  </a:cubicBezTo>
                  <a:cubicBezTo>
                    <a:pt x="4811" y="3709"/>
                    <a:pt x="4201" y="3762"/>
                    <a:pt x="3610" y="3806"/>
                  </a:cubicBezTo>
                  <a:cubicBezTo>
                    <a:pt x="3008" y="3864"/>
                    <a:pt x="2391" y="3923"/>
                    <a:pt x="1782" y="3923"/>
                  </a:cubicBezTo>
                  <a:cubicBezTo>
                    <a:pt x="1605" y="3923"/>
                    <a:pt x="1429" y="3918"/>
                    <a:pt x="1254" y="3906"/>
                  </a:cubicBezTo>
                  <a:cubicBezTo>
                    <a:pt x="1078" y="3881"/>
                    <a:pt x="903" y="3856"/>
                    <a:pt x="752" y="3781"/>
                  </a:cubicBezTo>
                  <a:cubicBezTo>
                    <a:pt x="477" y="3606"/>
                    <a:pt x="452" y="3154"/>
                    <a:pt x="627" y="2879"/>
                  </a:cubicBezTo>
                  <a:cubicBezTo>
                    <a:pt x="803" y="2528"/>
                    <a:pt x="1153" y="2302"/>
                    <a:pt x="1504" y="2102"/>
                  </a:cubicBezTo>
                  <a:cubicBezTo>
                    <a:pt x="3322" y="1102"/>
                    <a:pt x="5428" y="555"/>
                    <a:pt x="7487" y="555"/>
                  </a:cubicBezTo>
                  <a:cubicBezTo>
                    <a:pt x="7699" y="555"/>
                    <a:pt x="7910" y="561"/>
                    <a:pt x="8121" y="573"/>
                  </a:cubicBezTo>
                  <a:cubicBezTo>
                    <a:pt x="8134" y="576"/>
                    <a:pt x="8147" y="577"/>
                    <a:pt x="8159" y="577"/>
                  </a:cubicBezTo>
                  <a:cubicBezTo>
                    <a:pt x="8266" y="577"/>
                    <a:pt x="8346" y="485"/>
                    <a:pt x="8346" y="372"/>
                  </a:cubicBezTo>
                  <a:cubicBezTo>
                    <a:pt x="8346" y="272"/>
                    <a:pt x="8271" y="172"/>
                    <a:pt x="8146" y="172"/>
                  </a:cubicBezTo>
                  <a:cubicBezTo>
                    <a:pt x="7892" y="156"/>
                    <a:pt x="7636" y="148"/>
                    <a:pt x="7381" y="148"/>
                  </a:cubicBezTo>
                  <a:cubicBezTo>
                    <a:pt x="5269" y="148"/>
                    <a:pt x="3137" y="697"/>
                    <a:pt x="1304" y="1726"/>
                  </a:cubicBezTo>
                  <a:cubicBezTo>
                    <a:pt x="903" y="1976"/>
                    <a:pt x="477" y="2252"/>
                    <a:pt x="251" y="2678"/>
                  </a:cubicBezTo>
                  <a:cubicBezTo>
                    <a:pt x="1" y="3129"/>
                    <a:pt x="51" y="3806"/>
                    <a:pt x="527" y="4132"/>
                  </a:cubicBezTo>
                  <a:cubicBezTo>
                    <a:pt x="752" y="4282"/>
                    <a:pt x="1003" y="4307"/>
                    <a:pt x="1229" y="4307"/>
                  </a:cubicBezTo>
                  <a:cubicBezTo>
                    <a:pt x="1453" y="4321"/>
                    <a:pt x="1677" y="4327"/>
                    <a:pt x="1901" y="4327"/>
                  </a:cubicBezTo>
                  <a:cubicBezTo>
                    <a:pt x="2479" y="4327"/>
                    <a:pt x="3057" y="4286"/>
                    <a:pt x="3635" y="4232"/>
                  </a:cubicBezTo>
                  <a:cubicBezTo>
                    <a:pt x="4214" y="4173"/>
                    <a:pt x="4812" y="4122"/>
                    <a:pt x="5406" y="4122"/>
                  </a:cubicBezTo>
                  <a:cubicBezTo>
                    <a:pt x="5813" y="4122"/>
                    <a:pt x="6219" y="4146"/>
                    <a:pt x="6617" y="4207"/>
                  </a:cubicBezTo>
                  <a:cubicBezTo>
                    <a:pt x="7920" y="4458"/>
                    <a:pt x="9123" y="5134"/>
                    <a:pt x="10276" y="5811"/>
                  </a:cubicBezTo>
                  <a:cubicBezTo>
                    <a:pt x="10677" y="6062"/>
                    <a:pt x="11103" y="6312"/>
                    <a:pt x="11529" y="6513"/>
                  </a:cubicBezTo>
                  <a:cubicBezTo>
                    <a:pt x="12732" y="7164"/>
                    <a:pt x="14011" y="7641"/>
                    <a:pt x="15339" y="7966"/>
                  </a:cubicBezTo>
                  <a:cubicBezTo>
                    <a:pt x="15840" y="8092"/>
                    <a:pt x="16467" y="8217"/>
                    <a:pt x="17093" y="8217"/>
                  </a:cubicBezTo>
                  <a:cubicBezTo>
                    <a:pt x="17444" y="8217"/>
                    <a:pt x="17820" y="8167"/>
                    <a:pt x="18196" y="8067"/>
                  </a:cubicBezTo>
                  <a:cubicBezTo>
                    <a:pt x="18848" y="7866"/>
                    <a:pt x="19399" y="7490"/>
                    <a:pt x="19925" y="7114"/>
                  </a:cubicBezTo>
                  <a:cubicBezTo>
                    <a:pt x="20126" y="6989"/>
                    <a:pt x="20326" y="6864"/>
                    <a:pt x="20527" y="6738"/>
                  </a:cubicBezTo>
                  <a:cubicBezTo>
                    <a:pt x="22482" y="5535"/>
                    <a:pt x="24738" y="5235"/>
                    <a:pt x="27119" y="4934"/>
                  </a:cubicBezTo>
                  <a:cubicBezTo>
                    <a:pt x="28948" y="4708"/>
                    <a:pt x="30853" y="4458"/>
                    <a:pt x="32582" y="3756"/>
                  </a:cubicBezTo>
                  <a:cubicBezTo>
                    <a:pt x="32933" y="3606"/>
                    <a:pt x="33334" y="3405"/>
                    <a:pt x="33459" y="2979"/>
                  </a:cubicBezTo>
                  <a:cubicBezTo>
                    <a:pt x="33510" y="2753"/>
                    <a:pt x="33484" y="2528"/>
                    <a:pt x="33359" y="2327"/>
                  </a:cubicBezTo>
                  <a:cubicBezTo>
                    <a:pt x="33058" y="1826"/>
                    <a:pt x="32307" y="1601"/>
                    <a:pt x="32081" y="1550"/>
                  </a:cubicBezTo>
                  <a:cubicBezTo>
                    <a:pt x="28672" y="748"/>
                    <a:pt x="25164" y="247"/>
                    <a:pt x="21655" y="72"/>
                  </a:cubicBezTo>
                  <a:cubicBezTo>
                    <a:pt x="20947" y="30"/>
                    <a:pt x="20213" y="1"/>
                    <a:pt x="19466" y="1"/>
                  </a:cubicBezTo>
                  <a:close/>
                </a:path>
              </a:pathLst>
            </a:custGeom>
            <a:solidFill>
              <a:srgbClr val="CB8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80" name="Google Shape;2180;p37"/>
            <p:cNvSpPr/>
            <p:nvPr/>
          </p:nvSpPr>
          <p:spPr>
            <a:xfrm>
              <a:off x="5746824" y="3057683"/>
              <a:ext cx="166399" cy="175296"/>
            </a:xfrm>
            <a:custGeom>
              <a:avLst/>
              <a:gdLst/>
              <a:ahLst/>
              <a:cxnLst/>
              <a:rect l="l" t="t" r="r" b="b"/>
              <a:pathLst>
                <a:path w="6041" h="6364" extrusionOk="0">
                  <a:moveTo>
                    <a:pt x="5039" y="0"/>
                  </a:moveTo>
                  <a:cubicBezTo>
                    <a:pt x="4793" y="0"/>
                    <a:pt x="4535" y="108"/>
                    <a:pt x="4312" y="229"/>
                  </a:cubicBezTo>
                  <a:cubicBezTo>
                    <a:pt x="3284" y="780"/>
                    <a:pt x="2357" y="1532"/>
                    <a:pt x="1605" y="2434"/>
                  </a:cubicBezTo>
                  <a:cubicBezTo>
                    <a:pt x="928" y="3261"/>
                    <a:pt x="1" y="4414"/>
                    <a:pt x="427" y="5542"/>
                  </a:cubicBezTo>
                  <a:cubicBezTo>
                    <a:pt x="527" y="5843"/>
                    <a:pt x="703" y="6093"/>
                    <a:pt x="978" y="6244"/>
                  </a:cubicBezTo>
                  <a:cubicBezTo>
                    <a:pt x="1132" y="6328"/>
                    <a:pt x="1349" y="6363"/>
                    <a:pt x="1591" y="6363"/>
                  </a:cubicBezTo>
                  <a:cubicBezTo>
                    <a:pt x="2138" y="6363"/>
                    <a:pt x="2811" y="6184"/>
                    <a:pt x="3159" y="5993"/>
                  </a:cubicBezTo>
                  <a:cubicBezTo>
                    <a:pt x="3460" y="5843"/>
                    <a:pt x="3710" y="5542"/>
                    <a:pt x="3936" y="5266"/>
                  </a:cubicBezTo>
                  <a:cubicBezTo>
                    <a:pt x="4462" y="4590"/>
                    <a:pt x="4913" y="3863"/>
                    <a:pt x="5314" y="3111"/>
                  </a:cubicBezTo>
                  <a:cubicBezTo>
                    <a:pt x="5715" y="2334"/>
                    <a:pt x="6041" y="1407"/>
                    <a:pt x="5740" y="580"/>
                  </a:cubicBezTo>
                  <a:cubicBezTo>
                    <a:pt x="5665" y="379"/>
                    <a:pt x="5540" y="179"/>
                    <a:pt x="5364" y="78"/>
                  </a:cubicBezTo>
                  <a:cubicBezTo>
                    <a:pt x="5262" y="23"/>
                    <a:pt x="5152" y="0"/>
                    <a:pt x="5039" y="0"/>
                  </a:cubicBezTo>
                  <a:close/>
                </a:path>
              </a:pathLst>
            </a:custGeom>
            <a:solidFill>
              <a:srgbClr val="E772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81" name="Google Shape;2181;p37"/>
            <p:cNvSpPr/>
            <p:nvPr/>
          </p:nvSpPr>
          <p:spPr>
            <a:xfrm>
              <a:off x="6202464" y="2856499"/>
              <a:ext cx="755256" cy="777788"/>
            </a:xfrm>
            <a:custGeom>
              <a:avLst/>
              <a:gdLst/>
              <a:ahLst/>
              <a:cxnLst/>
              <a:rect l="l" t="t" r="r" b="b"/>
              <a:pathLst>
                <a:path w="27419" h="28237" extrusionOk="0">
                  <a:moveTo>
                    <a:pt x="18988" y="0"/>
                  </a:moveTo>
                  <a:cubicBezTo>
                    <a:pt x="16221" y="0"/>
                    <a:pt x="13583" y="1379"/>
                    <a:pt x="11830" y="3823"/>
                  </a:cubicBezTo>
                  <a:cubicBezTo>
                    <a:pt x="10126" y="6229"/>
                    <a:pt x="9349" y="9162"/>
                    <a:pt x="8697" y="12044"/>
                  </a:cubicBezTo>
                  <a:cubicBezTo>
                    <a:pt x="8271" y="13999"/>
                    <a:pt x="7720" y="15929"/>
                    <a:pt x="7243" y="17859"/>
                  </a:cubicBezTo>
                  <a:cubicBezTo>
                    <a:pt x="6968" y="18961"/>
                    <a:pt x="7018" y="20114"/>
                    <a:pt x="6767" y="21192"/>
                  </a:cubicBezTo>
                  <a:cubicBezTo>
                    <a:pt x="6116" y="23899"/>
                    <a:pt x="2883" y="25628"/>
                    <a:pt x="301" y="25828"/>
                  </a:cubicBezTo>
                  <a:cubicBezTo>
                    <a:pt x="0" y="25854"/>
                    <a:pt x="1980" y="27483"/>
                    <a:pt x="2356" y="27608"/>
                  </a:cubicBezTo>
                  <a:cubicBezTo>
                    <a:pt x="3559" y="28034"/>
                    <a:pt x="4837" y="28235"/>
                    <a:pt x="6116" y="28235"/>
                  </a:cubicBezTo>
                  <a:cubicBezTo>
                    <a:pt x="6191" y="28236"/>
                    <a:pt x="6266" y="28237"/>
                    <a:pt x="6342" y="28237"/>
                  </a:cubicBezTo>
                  <a:cubicBezTo>
                    <a:pt x="8974" y="28237"/>
                    <a:pt x="11616" y="27388"/>
                    <a:pt x="13760" y="25828"/>
                  </a:cubicBezTo>
                  <a:cubicBezTo>
                    <a:pt x="15063" y="24901"/>
                    <a:pt x="16066" y="23748"/>
                    <a:pt x="16868" y="22495"/>
                  </a:cubicBezTo>
                  <a:cubicBezTo>
                    <a:pt x="18321" y="20139"/>
                    <a:pt x="19023" y="17357"/>
                    <a:pt x="19274" y="14550"/>
                  </a:cubicBezTo>
                  <a:cubicBezTo>
                    <a:pt x="19399" y="13297"/>
                    <a:pt x="19374" y="11994"/>
                    <a:pt x="19825" y="10816"/>
                  </a:cubicBezTo>
                  <a:cubicBezTo>
                    <a:pt x="20280" y="9691"/>
                    <a:pt x="21305" y="8704"/>
                    <a:pt x="22488" y="8704"/>
                  </a:cubicBezTo>
                  <a:cubicBezTo>
                    <a:pt x="22544" y="8704"/>
                    <a:pt x="22600" y="8706"/>
                    <a:pt x="22657" y="8711"/>
                  </a:cubicBezTo>
                  <a:cubicBezTo>
                    <a:pt x="21354" y="9287"/>
                    <a:pt x="20276" y="11217"/>
                    <a:pt x="21629" y="12270"/>
                  </a:cubicBezTo>
                  <a:cubicBezTo>
                    <a:pt x="22096" y="12645"/>
                    <a:pt x="22675" y="12814"/>
                    <a:pt x="23265" y="12814"/>
                  </a:cubicBezTo>
                  <a:cubicBezTo>
                    <a:pt x="23976" y="12814"/>
                    <a:pt x="24702" y="12569"/>
                    <a:pt x="25264" y="12144"/>
                  </a:cubicBezTo>
                  <a:cubicBezTo>
                    <a:pt x="26316" y="11342"/>
                    <a:pt x="26868" y="10039"/>
                    <a:pt x="27018" y="8736"/>
                  </a:cubicBezTo>
                  <a:cubicBezTo>
                    <a:pt x="27419" y="5678"/>
                    <a:pt x="25740" y="2445"/>
                    <a:pt x="23033" y="1016"/>
                  </a:cubicBezTo>
                  <a:cubicBezTo>
                    <a:pt x="21712" y="327"/>
                    <a:pt x="20335" y="0"/>
                    <a:pt x="18988" y="0"/>
                  </a:cubicBezTo>
                  <a:close/>
                </a:path>
              </a:pathLst>
            </a:custGeom>
            <a:solidFill>
              <a:srgbClr val="E772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82" name="Google Shape;2182;p37"/>
            <p:cNvSpPr/>
            <p:nvPr/>
          </p:nvSpPr>
          <p:spPr>
            <a:xfrm>
              <a:off x="5762717" y="2954997"/>
              <a:ext cx="687606" cy="770351"/>
            </a:xfrm>
            <a:custGeom>
              <a:avLst/>
              <a:gdLst/>
              <a:ahLst/>
              <a:cxnLst/>
              <a:rect l="l" t="t" r="r" b="b"/>
              <a:pathLst>
                <a:path w="24963" h="27967" extrusionOk="0">
                  <a:moveTo>
                    <a:pt x="11943" y="0"/>
                  </a:moveTo>
                  <a:cubicBezTo>
                    <a:pt x="11253" y="0"/>
                    <a:pt x="10523" y="79"/>
                    <a:pt x="9750" y="247"/>
                  </a:cubicBezTo>
                  <a:cubicBezTo>
                    <a:pt x="4136" y="1475"/>
                    <a:pt x="2331" y="8042"/>
                    <a:pt x="1905" y="13080"/>
                  </a:cubicBezTo>
                  <a:cubicBezTo>
                    <a:pt x="1730" y="14859"/>
                    <a:pt x="1805" y="16663"/>
                    <a:pt x="2106" y="18418"/>
                  </a:cubicBezTo>
                  <a:cubicBezTo>
                    <a:pt x="2406" y="20072"/>
                    <a:pt x="2807" y="22002"/>
                    <a:pt x="3885" y="23305"/>
                  </a:cubicBezTo>
                  <a:cubicBezTo>
                    <a:pt x="3233" y="23606"/>
                    <a:pt x="2607" y="23957"/>
                    <a:pt x="1980" y="24308"/>
                  </a:cubicBezTo>
                  <a:cubicBezTo>
                    <a:pt x="1304" y="24659"/>
                    <a:pt x="627" y="25085"/>
                    <a:pt x="226" y="25736"/>
                  </a:cubicBezTo>
                  <a:cubicBezTo>
                    <a:pt x="101" y="25962"/>
                    <a:pt x="0" y="26212"/>
                    <a:pt x="50" y="26488"/>
                  </a:cubicBezTo>
                  <a:cubicBezTo>
                    <a:pt x="151" y="27014"/>
                    <a:pt x="827" y="27190"/>
                    <a:pt x="1379" y="27215"/>
                  </a:cubicBezTo>
                  <a:cubicBezTo>
                    <a:pt x="1484" y="27218"/>
                    <a:pt x="1590" y="27220"/>
                    <a:pt x="1696" y="27220"/>
                  </a:cubicBezTo>
                  <a:cubicBezTo>
                    <a:pt x="3169" y="27220"/>
                    <a:pt x="4632" y="26896"/>
                    <a:pt x="5965" y="26288"/>
                  </a:cubicBezTo>
                  <a:lnTo>
                    <a:pt x="5965" y="26288"/>
                  </a:lnTo>
                  <a:cubicBezTo>
                    <a:pt x="5815" y="26563"/>
                    <a:pt x="5815" y="26939"/>
                    <a:pt x="6015" y="27190"/>
                  </a:cubicBezTo>
                  <a:cubicBezTo>
                    <a:pt x="6463" y="27843"/>
                    <a:pt x="7912" y="27926"/>
                    <a:pt x="9005" y="27926"/>
                  </a:cubicBezTo>
                  <a:cubicBezTo>
                    <a:pt x="9380" y="27926"/>
                    <a:pt x="9713" y="27917"/>
                    <a:pt x="9950" y="27917"/>
                  </a:cubicBezTo>
                  <a:cubicBezTo>
                    <a:pt x="10552" y="27917"/>
                    <a:pt x="11178" y="27917"/>
                    <a:pt x="11805" y="27942"/>
                  </a:cubicBezTo>
                  <a:cubicBezTo>
                    <a:pt x="12247" y="27959"/>
                    <a:pt x="12689" y="27967"/>
                    <a:pt x="13129" y="27967"/>
                  </a:cubicBezTo>
                  <a:cubicBezTo>
                    <a:pt x="14610" y="27967"/>
                    <a:pt x="16082" y="27876"/>
                    <a:pt x="17569" y="27741"/>
                  </a:cubicBezTo>
                  <a:cubicBezTo>
                    <a:pt x="19324" y="27591"/>
                    <a:pt x="20301" y="27315"/>
                    <a:pt x="21579" y="26062"/>
                  </a:cubicBezTo>
                  <a:cubicBezTo>
                    <a:pt x="24963" y="22729"/>
                    <a:pt x="24913" y="16989"/>
                    <a:pt x="23409" y="12729"/>
                  </a:cubicBezTo>
                  <a:cubicBezTo>
                    <a:pt x="21392" y="7041"/>
                    <a:pt x="18453" y="0"/>
                    <a:pt x="11943" y="0"/>
                  </a:cubicBezTo>
                  <a:close/>
                </a:path>
              </a:pathLst>
            </a:custGeom>
            <a:solidFill>
              <a:srgbClr val="E772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83" name="Google Shape;2183;p37"/>
            <p:cNvSpPr/>
            <p:nvPr/>
          </p:nvSpPr>
          <p:spPr>
            <a:xfrm>
              <a:off x="5853834" y="3188134"/>
              <a:ext cx="256141" cy="423119"/>
            </a:xfrm>
            <a:custGeom>
              <a:avLst/>
              <a:gdLst/>
              <a:ahLst/>
              <a:cxnLst/>
              <a:rect l="l" t="t" r="r" b="b"/>
              <a:pathLst>
                <a:path w="9299" h="15361" extrusionOk="0">
                  <a:moveTo>
                    <a:pt x="4372" y="0"/>
                  </a:moveTo>
                  <a:cubicBezTo>
                    <a:pt x="4034" y="0"/>
                    <a:pt x="3699" y="97"/>
                    <a:pt x="3384" y="255"/>
                  </a:cubicBezTo>
                  <a:cubicBezTo>
                    <a:pt x="2356" y="706"/>
                    <a:pt x="1554" y="1608"/>
                    <a:pt x="1053" y="2610"/>
                  </a:cubicBezTo>
                  <a:cubicBezTo>
                    <a:pt x="552" y="3638"/>
                    <a:pt x="326" y="4766"/>
                    <a:pt x="226" y="5894"/>
                  </a:cubicBezTo>
                  <a:cubicBezTo>
                    <a:pt x="1" y="9027"/>
                    <a:pt x="702" y="13413"/>
                    <a:pt x="3785" y="15017"/>
                  </a:cubicBezTo>
                  <a:cubicBezTo>
                    <a:pt x="4243" y="15254"/>
                    <a:pt x="4705" y="15360"/>
                    <a:pt x="5154" y="15360"/>
                  </a:cubicBezTo>
                  <a:cubicBezTo>
                    <a:pt x="6696" y="15360"/>
                    <a:pt x="8090" y="14111"/>
                    <a:pt x="8672" y="12636"/>
                  </a:cubicBezTo>
                  <a:cubicBezTo>
                    <a:pt x="9098" y="11608"/>
                    <a:pt x="9199" y="10480"/>
                    <a:pt x="9249" y="9352"/>
                  </a:cubicBezTo>
                  <a:cubicBezTo>
                    <a:pt x="9299" y="7598"/>
                    <a:pt x="9224" y="5819"/>
                    <a:pt x="8622" y="4164"/>
                  </a:cubicBezTo>
                  <a:cubicBezTo>
                    <a:pt x="8046" y="2510"/>
                    <a:pt x="6893" y="1006"/>
                    <a:pt x="5314" y="255"/>
                  </a:cubicBezTo>
                  <a:cubicBezTo>
                    <a:pt x="5063" y="129"/>
                    <a:pt x="4788" y="29"/>
                    <a:pt x="4487" y="4"/>
                  </a:cubicBezTo>
                  <a:cubicBezTo>
                    <a:pt x="4448" y="1"/>
                    <a:pt x="4410" y="0"/>
                    <a:pt x="4372" y="0"/>
                  </a:cubicBezTo>
                  <a:close/>
                </a:path>
              </a:pathLst>
            </a:custGeom>
            <a:solidFill>
              <a:srgbClr val="F2C2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84" name="Google Shape;2184;p37"/>
            <p:cNvSpPr/>
            <p:nvPr/>
          </p:nvSpPr>
          <p:spPr>
            <a:xfrm>
              <a:off x="5812407" y="2955108"/>
              <a:ext cx="479145" cy="420227"/>
            </a:xfrm>
            <a:custGeom>
              <a:avLst/>
              <a:gdLst/>
              <a:ahLst/>
              <a:cxnLst/>
              <a:rect l="l" t="t" r="r" b="b"/>
              <a:pathLst>
                <a:path w="17395" h="15256" extrusionOk="0">
                  <a:moveTo>
                    <a:pt x="10124" y="1"/>
                  </a:moveTo>
                  <a:cubicBezTo>
                    <a:pt x="9438" y="1"/>
                    <a:pt x="8713" y="78"/>
                    <a:pt x="7946" y="243"/>
                  </a:cubicBezTo>
                  <a:cubicBezTo>
                    <a:pt x="2332" y="1471"/>
                    <a:pt x="527" y="8038"/>
                    <a:pt x="101" y="13076"/>
                  </a:cubicBezTo>
                  <a:cubicBezTo>
                    <a:pt x="26" y="13802"/>
                    <a:pt x="1" y="14529"/>
                    <a:pt x="26" y="15256"/>
                  </a:cubicBezTo>
                  <a:cubicBezTo>
                    <a:pt x="427" y="14980"/>
                    <a:pt x="753" y="14629"/>
                    <a:pt x="1028" y="14228"/>
                  </a:cubicBezTo>
                  <a:cubicBezTo>
                    <a:pt x="2487" y="14896"/>
                    <a:pt x="4083" y="15218"/>
                    <a:pt x="5685" y="15218"/>
                  </a:cubicBezTo>
                  <a:cubicBezTo>
                    <a:pt x="9011" y="15218"/>
                    <a:pt x="12363" y="13833"/>
                    <a:pt x="14562" y="11296"/>
                  </a:cubicBezTo>
                  <a:cubicBezTo>
                    <a:pt x="12307" y="9416"/>
                    <a:pt x="8622" y="9492"/>
                    <a:pt x="6993" y="7060"/>
                  </a:cubicBezTo>
                  <a:lnTo>
                    <a:pt x="6993" y="7060"/>
                  </a:lnTo>
                  <a:cubicBezTo>
                    <a:pt x="7844" y="7266"/>
                    <a:pt x="8717" y="7366"/>
                    <a:pt x="9589" y="7366"/>
                  </a:cubicBezTo>
                  <a:cubicBezTo>
                    <a:pt x="11698" y="7366"/>
                    <a:pt x="13807" y="6781"/>
                    <a:pt x="15615" y="5682"/>
                  </a:cubicBezTo>
                  <a:cubicBezTo>
                    <a:pt x="16292" y="5256"/>
                    <a:pt x="16968" y="4705"/>
                    <a:pt x="17394" y="4028"/>
                  </a:cubicBezTo>
                  <a:cubicBezTo>
                    <a:pt x="15623" y="1659"/>
                    <a:pt x="13292" y="1"/>
                    <a:pt x="10124" y="1"/>
                  </a:cubicBezTo>
                  <a:close/>
                </a:path>
              </a:pathLst>
            </a:custGeom>
            <a:solidFill>
              <a:srgbClr val="C64D2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85" name="Google Shape;2185;p37"/>
            <p:cNvSpPr/>
            <p:nvPr/>
          </p:nvSpPr>
          <p:spPr>
            <a:xfrm>
              <a:off x="5792410" y="3098724"/>
              <a:ext cx="170531" cy="196231"/>
            </a:xfrm>
            <a:custGeom>
              <a:avLst/>
              <a:gdLst/>
              <a:ahLst/>
              <a:cxnLst/>
              <a:rect l="l" t="t" r="r" b="b"/>
              <a:pathLst>
                <a:path w="6191" h="7124" extrusionOk="0">
                  <a:moveTo>
                    <a:pt x="2995" y="1"/>
                  </a:moveTo>
                  <a:cubicBezTo>
                    <a:pt x="2748" y="1"/>
                    <a:pt x="2500" y="23"/>
                    <a:pt x="2256" y="67"/>
                  </a:cubicBezTo>
                  <a:cubicBezTo>
                    <a:pt x="1930" y="142"/>
                    <a:pt x="1604" y="242"/>
                    <a:pt x="1328" y="418"/>
                  </a:cubicBezTo>
                  <a:cubicBezTo>
                    <a:pt x="827" y="694"/>
                    <a:pt x="451" y="1145"/>
                    <a:pt x="251" y="1646"/>
                  </a:cubicBezTo>
                  <a:cubicBezTo>
                    <a:pt x="0" y="2222"/>
                    <a:pt x="0" y="2699"/>
                    <a:pt x="150" y="3300"/>
                  </a:cubicBezTo>
                  <a:cubicBezTo>
                    <a:pt x="301" y="4002"/>
                    <a:pt x="576" y="4679"/>
                    <a:pt x="977" y="5280"/>
                  </a:cubicBezTo>
                  <a:cubicBezTo>
                    <a:pt x="1228" y="5681"/>
                    <a:pt x="1604" y="6032"/>
                    <a:pt x="2005" y="6283"/>
                  </a:cubicBezTo>
                  <a:cubicBezTo>
                    <a:pt x="2553" y="6653"/>
                    <a:pt x="3548" y="7124"/>
                    <a:pt x="4395" y="7124"/>
                  </a:cubicBezTo>
                  <a:cubicBezTo>
                    <a:pt x="4750" y="7124"/>
                    <a:pt x="5079" y="7041"/>
                    <a:pt x="5338" y="6834"/>
                  </a:cubicBezTo>
                  <a:cubicBezTo>
                    <a:pt x="5990" y="6333"/>
                    <a:pt x="6065" y="5155"/>
                    <a:pt x="6115" y="4403"/>
                  </a:cubicBezTo>
                  <a:cubicBezTo>
                    <a:pt x="6191" y="3476"/>
                    <a:pt x="6015" y="2573"/>
                    <a:pt x="5689" y="1696"/>
                  </a:cubicBezTo>
                  <a:cubicBezTo>
                    <a:pt x="5564" y="1370"/>
                    <a:pt x="5389" y="1019"/>
                    <a:pt x="5138" y="744"/>
                  </a:cubicBezTo>
                  <a:cubicBezTo>
                    <a:pt x="4937" y="518"/>
                    <a:pt x="4662" y="368"/>
                    <a:pt x="4361" y="242"/>
                  </a:cubicBezTo>
                  <a:cubicBezTo>
                    <a:pt x="3920" y="79"/>
                    <a:pt x="3458" y="1"/>
                    <a:pt x="2995" y="1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86" name="Google Shape;2186;p37"/>
            <p:cNvSpPr/>
            <p:nvPr/>
          </p:nvSpPr>
          <p:spPr>
            <a:xfrm>
              <a:off x="5778583" y="3037879"/>
              <a:ext cx="174690" cy="172074"/>
            </a:xfrm>
            <a:custGeom>
              <a:avLst/>
              <a:gdLst/>
              <a:ahLst/>
              <a:cxnLst/>
              <a:rect l="l" t="t" r="r" b="b"/>
              <a:pathLst>
                <a:path w="6342" h="6247" extrusionOk="0">
                  <a:moveTo>
                    <a:pt x="1347" y="0"/>
                  </a:moveTo>
                  <a:cubicBezTo>
                    <a:pt x="1301" y="0"/>
                    <a:pt x="1246" y="28"/>
                    <a:pt x="1179" y="96"/>
                  </a:cubicBezTo>
                  <a:cubicBezTo>
                    <a:pt x="903" y="396"/>
                    <a:pt x="903" y="1023"/>
                    <a:pt x="1028" y="1399"/>
                  </a:cubicBezTo>
                  <a:cubicBezTo>
                    <a:pt x="1028" y="1424"/>
                    <a:pt x="1053" y="1424"/>
                    <a:pt x="1053" y="1449"/>
                  </a:cubicBezTo>
                  <a:cubicBezTo>
                    <a:pt x="1129" y="1674"/>
                    <a:pt x="1279" y="1900"/>
                    <a:pt x="1454" y="2075"/>
                  </a:cubicBezTo>
                  <a:cubicBezTo>
                    <a:pt x="753" y="2552"/>
                    <a:pt x="226" y="3404"/>
                    <a:pt x="101" y="4231"/>
                  </a:cubicBezTo>
                  <a:cubicBezTo>
                    <a:pt x="1" y="4883"/>
                    <a:pt x="226" y="5810"/>
                    <a:pt x="903" y="6086"/>
                  </a:cubicBezTo>
                  <a:cubicBezTo>
                    <a:pt x="1167" y="6202"/>
                    <a:pt x="1458" y="6247"/>
                    <a:pt x="1755" y="6247"/>
                  </a:cubicBezTo>
                  <a:cubicBezTo>
                    <a:pt x="2162" y="6247"/>
                    <a:pt x="2581" y="6162"/>
                    <a:pt x="2958" y="6060"/>
                  </a:cubicBezTo>
                  <a:cubicBezTo>
                    <a:pt x="3735" y="5860"/>
                    <a:pt x="4462" y="5409"/>
                    <a:pt x="5114" y="4883"/>
                  </a:cubicBezTo>
                  <a:cubicBezTo>
                    <a:pt x="5665" y="4431"/>
                    <a:pt x="6342" y="3780"/>
                    <a:pt x="5966" y="2978"/>
                  </a:cubicBezTo>
                  <a:cubicBezTo>
                    <a:pt x="5865" y="2727"/>
                    <a:pt x="5640" y="2527"/>
                    <a:pt x="5414" y="2351"/>
                  </a:cubicBezTo>
                  <a:cubicBezTo>
                    <a:pt x="5038" y="2050"/>
                    <a:pt x="4562" y="1850"/>
                    <a:pt x="4061" y="1725"/>
                  </a:cubicBezTo>
                  <a:cubicBezTo>
                    <a:pt x="3758" y="1652"/>
                    <a:pt x="3432" y="1609"/>
                    <a:pt x="3105" y="1609"/>
                  </a:cubicBezTo>
                  <a:cubicBezTo>
                    <a:pt x="2755" y="1609"/>
                    <a:pt x="2405" y="1658"/>
                    <a:pt x="2081" y="1775"/>
                  </a:cubicBezTo>
                  <a:cubicBezTo>
                    <a:pt x="1931" y="1599"/>
                    <a:pt x="1830" y="1399"/>
                    <a:pt x="1755" y="1173"/>
                  </a:cubicBezTo>
                  <a:cubicBezTo>
                    <a:pt x="1680" y="923"/>
                    <a:pt x="1630" y="622"/>
                    <a:pt x="1555" y="346"/>
                  </a:cubicBezTo>
                  <a:cubicBezTo>
                    <a:pt x="1518" y="200"/>
                    <a:pt x="1468" y="0"/>
                    <a:pt x="1347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87" name="Google Shape;2187;p37"/>
            <p:cNvSpPr/>
            <p:nvPr/>
          </p:nvSpPr>
          <p:spPr>
            <a:xfrm>
              <a:off x="5913908" y="3120650"/>
              <a:ext cx="331394" cy="222288"/>
            </a:xfrm>
            <a:custGeom>
              <a:avLst/>
              <a:gdLst/>
              <a:ahLst/>
              <a:cxnLst/>
              <a:rect l="l" t="t" r="r" b="b"/>
              <a:pathLst>
                <a:path w="12031" h="8070" extrusionOk="0">
                  <a:moveTo>
                    <a:pt x="1618" y="0"/>
                  </a:moveTo>
                  <a:cubicBezTo>
                    <a:pt x="1547" y="0"/>
                    <a:pt x="1476" y="7"/>
                    <a:pt x="1404" y="23"/>
                  </a:cubicBezTo>
                  <a:cubicBezTo>
                    <a:pt x="1103" y="73"/>
                    <a:pt x="877" y="324"/>
                    <a:pt x="702" y="599"/>
                  </a:cubicBezTo>
                  <a:cubicBezTo>
                    <a:pt x="0" y="1727"/>
                    <a:pt x="326" y="3256"/>
                    <a:pt x="1028" y="4409"/>
                  </a:cubicBezTo>
                  <a:cubicBezTo>
                    <a:pt x="2202" y="6415"/>
                    <a:pt x="5086" y="8069"/>
                    <a:pt x="7620" y="8069"/>
                  </a:cubicBezTo>
                  <a:cubicBezTo>
                    <a:pt x="9360" y="8069"/>
                    <a:pt x="10935" y="7290"/>
                    <a:pt x="11679" y="5311"/>
                  </a:cubicBezTo>
                  <a:cubicBezTo>
                    <a:pt x="12030" y="4409"/>
                    <a:pt x="12030" y="3331"/>
                    <a:pt x="11479" y="2529"/>
                  </a:cubicBezTo>
                  <a:cubicBezTo>
                    <a:pt x="11079" y="1929"/>
                    <a:pt x="10407" y="1584"/>
                    <a:pt x="9719" y="1584"/>
                  </a:cubicBezTo>
                  <a:cubicBezTo>
                    <a:pt x="9545" y="1584"/>
                    <a:pt x="9370" y="1606"/>
                    <a:pt x="9198" y="1652"/>
                  </a:cubicBezTo>
                  <a:cubicBezTo>
                    <a:pt x="8722" y="1783"/>
                    <a:pt x="8262" y="1840"/>
                    <a:pt x="7798" y="1840"/>
                  </a:cubicBezTo>
                  <a:cubicBezTo>
                    <a:pt x="7286" y="1840"/>
                    <a:pt x="6768" y="1770"/>
                    <a:pt x="6216" y="1652"/>
                  </a:cubicBezTo>
                  <a:cubicBezTo>
                    <a:pt x="4887" y="1326"/>
                    <a:pt x="3634" y="800"/>
                    <a:pt x="2406" y="223"/>
                  </a:cubicBezTo>
                  <a:cubicBezTo>
                    <a:pt x="2147" y="104"/>
                    <a:pt x="1889" y="0"/>
                    <a:pt x="1618" y="0"/>
                  </a:cubicBezTo>
                  <a:close/>
                </a:path>
              </a:pathLst>
            </a:custGeom>
            <a:solidFill>
              <a:srgbClr val="E772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88" name="Google Shape;2188;p37"/>
            <p:cNvSpPr/>
            <p:nvPr/>
          </p:nvSpPr>
          <p:spPr>
            <a:xfrm>
              <a:off x="5743381" y="3148277"/>
              <a:ext cx="104285" cy="166950"/>
            </a:xfrm>
            <a:custGeom>
              <a:avLst/>
              <a:gdLst/>
              <a:ahLst/>
              <a:cxnLst/>
              <a:rect l="l" t="t" r="r" b="b"/>
              <a:pathLst>
                <a:path w="3786" h="6061" extrusionOk="0">
                  <a:moveTo>
                    <a:pt x="1575" y="1"/>
                  </a:moveTo>
                  <a:cubicBezTo>
                    <a:pt x="1407" y="1"/>
                    <a:pt x="1233" y="39"/>
                    <a:pt x="1053" y="123"/>
                  </a:cubicBezTo>
                  <a:cubicBezTo>
                    <a:pt x="326" y="474"/>
                    <a:pt x="251" y="1651"/>
                    <a:pt x="126" y="2353"/>
                  </a:cubicBezTo>
                  <a:cubicBezTo>
                    <a:pt x="1" y="3080"/>
                    <a:pt x="26" y="3857"/>
                    <a:pt x="326" y="4534"/>
                  </a:cubicBezTo>
                  <a:cubicBezTo>
                    <a:pt x="648" y="5242"/>
                    <a:pt x="1503" y="6061"/>
                    <a:pt x="2372" y="6061"/>
                  </a:cubicBezTo>
                  <a:cubicBezTo>
                    <a:pt x="2518" y="6061"/>
                    <a:pt x="2664" y="6038"/>
                    <a:pt x="2808" y="5987"/>
                  </a:cubicBezTo>
                  <a:cubicBezTo>
                    <a:pt x="3259" y="5837"/>
                    <a:pt x="3459" y="5336"/>
                    <a:pt x="3559" y="4910"/>
                  </a:cubicBezTo>
                  <a:cubicBezTo>
                    <a:pt x="3710" y="4358"/>
                    <a:pt x="3785" y="3782"/>
                    <a:pt x="3785" y="3205"/>
                  </a:cubicBezTo>
                  <a:cubicBezTo>
                    <a:pt x="3760" y="2629"/>
                    <a:pt x="3459" y="1626"/>
                    <a:pt x="2933" y="900"/>
                  </a:cubicBezTo>
                  <a:cubicBezTo>
                    <a:pt x="2571" y="385"/>
                    <a:pt x="2107" y="1"/>
                    <a:pt x="1575" y="1"/>
                  </a:cubicBezTo>
                  <a:close/>
                </a:path>
              </a:pathLst>
            </a:custGeom>
            <a:solidFill>
              <a:srgbClr val="E772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89" name="Google Shape;2189;p37"/>
            <p:cNvSpPr/>
            <p:nvPr/>
          </p:nvSpPr>
          <p:spPr>
            <a:xfrm>
              <a:off x="5762717" y="3319383"/>
              <a:ext cx="441849" cy="385382"/>
            </a:xfrm>
            <a:custGeom>
              <a:avLst/>
              <a:gdLst/>
              <a:ahLst/>
              <a:cxnLst/>
              <a:rect l="l" t="t" r="r" b="b"/>
              <a:pathLst>
                <a:path w="16041" h="13991" extrusionOk="0">
                  <a:moveTo>
                    <a:pt x="16040" y="1"/>
                  </a:moveTo>
                  <a:cubicBezTo>
                    <a:pt x="16035" y="4"/>
                    <a:pt x="16029" y="6"/>
                    <a:pt x="16023" y="9"/>
                  </a:cubicBezTo>
                  <a:lnTo>
                    <a:pt x="16023" y="9"/>
                  </a:lnTo>
                  <a:cubicBezTo>
                    <a:pt x="16029" y="6"/>
                    <a:pt x="16035" y="4"/>
                    <a:pt x="16040" y="1"/>
                  </a:cubicBezTo>
                  <a:close/>
                  <a:moveTo>
                    <a:pt x="16023" y="9"/>
                  </a:moveTo>
                  <a:cubicBezTo>
                    <a:pt x="12975" y="1491"/>
                    <a:pt x="10777" y="4619"/>
                    <a:pt x="10451" y="7971"/>
                  </a:cubicBezTo>
                  <a:cubicBezTo>
                    <a:pt x="9173" y="8021"/>
                    <a:pt x="7895" y="8297"/>
                    <a:pt x="6717" y="8748"/>
                  </a:cubicBezTo>
                  <a:cubicBezTo>
                    <a:pt x="5890" y="9074"/>
                    <a:pt x="5113" y="9500"/>
                    <a:pt x="4236" y="9625"/>
                  </a:cubicBezTo>
                  <a:cubicBezTo>
                    <a:pt x="4104" y="9654"/>
                    <a:pt x="3980" y="9667"/>
                    <a:pt x="3855" y="9667"/>
                  </a:cubicBezTo>
                  <a:cubicBezTo>
                    <a:pt x="3767" y="9667"/>
                    <a:pt x="3678" y="9660"/>
                    <a:pt x="3584" y="9650"/>
                  </a:cubicBezTo>
                  <a:lnTo>
                    <a:pt x="3584" y="9650"/>
                  </a:lnTo>
                  <a:cubicBezTo>
                    <a:pt x="3685" y="9800"/>
                    <a:pt x="3785" y="9951"/>
                    <a:pt x="3885" y="10076"/>
                  </a:cubicBezTo>
                  <a:cubicBezTo>
                    <a:pt x="3233" y="10377"/>
                    <a:pt x="2607" y="10728"/>
                    <a:pt x="1980" y="11079"/>
                  </a:cubicBezTo>
                  <a:cubicBezTo>
                    <a:pt x="1304" y="11430"/>
                    <a:pt x="627" y="11856"/>
                    <a:pt x="226" y="12507"/>
                  </a:cubicBezTo>
                  <a:cubicBezTo>
                    <a:pt x="101" y="12733"/>
                    <a:pt x="0" y="12983"/>
                    <a:pt x="50" y="13259"/>
                  </a:cubicBezTo>
                  <a:cubicBezTo>
                    <a:pt x="151" y="13785"/>
                    <a:pt x="827" y="13961"/>
                    <a:pt x="1379" y="13986"/>
                  </a:cubicBezTo>
                  <a:cubicBezTo>
                    <a:pt x="1484" y="13989"/>
                    <a:pt x="1590" y="13991"/>
                    <a:pt x="1696" y="13991"/>
                  </a:cubicBezTo>
                  <a:cubicBezTo>
                    <a:pt x="3169" y="13991"/>
                    <a:pt x="4632" y="13667"/>
                    <a:pt x="5965" y="13059"/>
                  </a:cubicBezTo>
                  <a:lnTo>
                    <a:pt x="5965" y="13059"/>
                  </a:lnTo>
                  <a:cubicBezTo>
                    <a:pt x="5890" y="13184"/>
                    <a:pt x="5840" y="13359"/>
                    <a:pt x="5865" y="13535"/>
                  </a:cubicBezTo>
                  <a:cubicBezTo>
                    <a:pt x="6015" y="13034"/>
                    <a:pt x="6066" y="12507"/>
                    <a:pt x="6391" y="12081"/>
                  </a:cubicBezTo>
                  <a:cubicBezTo>
                    <a:pt x="6542" y="11881"/>
                    <a:pt x="6717" y="11730"/>
                    <a:pt x="6893" y="11580"/>
                  </a:cubicBezTo>
                  <a:cubicBezTo>
                    <a:pt x="7369" y="11229"/>
                    <a:pt x="7920" y="11079"/>
                    <a:pt x="8522" y="10928"/>
                  </a:cubicBezTo>
                  <a:cubicBezTo>
                    <a:pt x="10201" y="10552"/>
                    <a:pt x="11880" y="10327"/>
                    <a:pt x="13584" y="10277"/>
                  </a:cubicBezTo>
                  <a:cubicBezTo>
                    <a:pt x="11930" y="8171"/>
                    <a:pt x="13033" y="4888"/>
                    <a:pt x="14161" y="2808"/>
                  </a:cubicBezTo>
                  <a:cubicBezTo>
                    <a:pt x="14436" y="2257"/>
                    <a:pt x="14812" y="1730"/>
                    <a:pt x="15113" y="1204"/>
                  </a:cubicBezTo>
                  <a:cubicBezTo>
                    <a:pt x="15336" y="783"/>
                    <a:pt x="15559" y="240"/>
                    <a:pt x="16023" y="9"/>
                  </a:cubicBezTo>
                  <a:close/>
                </a:path>
              </a:pathLst>
            </a:custGeom>
            <a:solidFill>
              <a:srgbClr val="C64D2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90" name="Google Shape;2190;p37"/>
            <p:cNvSpPr/>
            <p:nvPr/>
          </p:nvSpPr>
          <p:spPr>
            <a:xfrm>
              <a:off x="5806210" y="2598407"/>
              <a:ext cx="136706" cy="143923"/>
            </a:xfrm>
            <a:custGeom>
              <a:avLst/>
              <a:gdLst/>
              <a:ahLst/>
              <a:cxnLst/>
              <a:rect l="l" t="t" r="r" b="b"/>
              <a:pathLst>
                <a:path w="4963" h="5225" extrusionOk="0">
                  <a:moveTo>
                    <a:pt x="1239" y="1"/>
                  </a:moveTo>
                  <a:cubicBezTo>
                    <a:pt x="1185" y="1"/>
                    <a:pt x="1132" y="4"/>
                    <a:pt x="1078" y="10"/>
                  </a:cubicBezTo>
                  <a:cubicBezTo>
                    <a:pt x="877" y="10"/>
                    <a:pt x="677" y="86"/>
                    <a:pt x="527" y="211"/>
                  </a:cubicBezTo>
                  <a:cubicBezTo>
                    <a:pt x="226" y="411"/>
                    <a:pt x="75" y="812"/>
                    <a:pt x="50" y="1188"/>
                  </a:cubicBezTo>
                  <a:cubicBezTo>
                    <a:pt x="0" y="2241"/>
                    <a:pt x="351" y="3218"/>
                    <a:pt x="702" y="4171"/>
                  </a:cubicBezTo>
                  <a:cubicBezTo>
                    <a:pt x="850" y="4589"/>
                    <a:pt x="1166" y="5224"/>
                    <a:pt x="1651" y="5224"/>
                  </a:cubicBezTo>
                  <a:cubicBezTo>
                    <a:pt x="1661" y="5224"/>
                    <a:pt x="1670" y="5224"/>
                    <a:pt x="1679" y="5223"/>
                  </a:cubicBezTo>
                  <a:cubicBezTo>
                    <a:pt x="2005" y="5223"/>
                    <a:pt x="2281" y="5048"/>
                    <a:pt x="2532" y="4873"/>
                  </a:cubicBezTo>
                  <a:cubicBezTo>
                    <a:pt x="3283" y="4346"/>
                    <a:pt x="4211" y="3569"/>
                    <a:pt x="4562" y="2717"/>
                  </a:cubicBezTo>
                  <a:cubicBezTo>
                    <a:pt x="4963" y="1765"/>
                    <a:pt x="3283" y="1038"/>
                    <a:pt x="2682" y="637"/>
                  </a:cubicBezTo>
                  <a:cubicBezTo>
                    <a:pt x="2356" y="411"/>
                    <a:pt x="2030" y="186"/>
                    <a:pt x="1654" y="60"/>
                  </a:cubicBezTo>
                  <a:cubicBezTo>
                    <a:pt x="1526" y="24"/>
                    <a:pt x="1384" y="1"/>
                    <a:pt x="1239" y="1"/>
                  </a:cubicBezTo>
                  <a:close/>
                </a:path>
              </a:pathLst>
            </a:custGeom>
            <a:solidFill>
              <a:srgbClr val="E772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91" name="Google Shape;2191;p37"/>
            <p:cNvSpPr/>
            <p:nvPr/>
          </p:nvSpPr>
          <p:spPr>
            <a:xfrm>
              <a:off x="5828300" y="2638154"/>
              <a:ext cx="60076" cy="63409"/>
            </a:xfrm>
            <a:custGeom>
              <a:avLst/>
              <a:gdLst/>
              <a:ahLst/>
              <a:cxnLst/>
              <a:rect l="l" t="t" r="r" b="b"/>
              <a:pathLst>
                <a:path w="2181" h="2302" extrusionOk="0">
                  <a:moveTo>
                    <a:pt x="337" y="1"/>
                  </a:moveTo>
                  <a:cubicBezTo>
                    <a:pt x="245" y="1"/>
                    <a:pt x="160" y="22"/>
                    <a:pt x="101" y="96"/>
                  </a:cubicBezTo>
                  <a:cubicBezTo>
                    <a:pt x="50" y="171"/>
                    <a:pt x="25" y="272"/>
                    <a:pt x="25" y="372"/>
                  </a:cubicBezTo>
                  <a:cubicBezTo>
                    <a:pt x="0" y="1023"/>
                    <a:pt x="151" y="1625"/>
                    <a:pt x="451" y="2176"/>
                  </a:cubicBezTo>
                  <a:cubicBezTo>
                    <a:pt x="451" y="2227"/>
                    <a:pt x="476" y="2277"/>
                    <a:pt x="527" y="2277"/>
                  </a:cubicBezTo>
                  <a:cubicBezTo>
                    <a:pt x="577" y="2302"/>
                    <a:pt x="602" y="2302"/>
                    <a:pt x="652" y="2302"/>
                  </a:cubicBezTo>
                  <a:cubicBezTo>
                    <a:pt x="903" y="2252"/>
                    <a:pt x="1128" y="1951"/>
                    <a:pt x="1329" y="1775"/>
                  </a:cubicBezTo>
                  <a:cubicBezTo>
                    <a:pt x="1604" y="1575"/>
                    <a:pt x="1855" y="1349"/>
                    <a:pt x="2080" y="1099"/>
                  </a:cubicBezTo>
                  <a:cubicBezTo>
                    <a:pt x="2131" y="1049"/>
                    <a:pt x="2181" y="973"/>
                    <a:pt x="2181" y="898"/>
                  </a:cubicBezTo>
                  <a:cubicBezTo>
                    <a:pt x="2181" y="823"/>
                    <a:pt x="2131" y="773"/>
                    <a:pt x="2055" y="723"/>
                  </a:cubicBezTo>
                  <a:cubicBezTo>
                    <a:pt x="1604" y="347"/>
                    <a:pt x="1078" y="121"/>
                    <a:pt x="527" y="21"/>
                  </a:cubicBezTo>
                  <a:cubicBezTo>
                    <a:pt x="465" y="11"/>
                    <a:pt x="400" y="1"/>
                    <a:pt x="337" y="1"/>
                  </a:cubicBezTo>
                  <a:close/>
                </a:path>
              </a:pathLst>
            </a:custGeom>
            <a:solidFill>
              <a:srgbClr val="F2C2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92" name="Google Shape;2192;p37"/>
            <p:cNvSpPr/>
            <p:nvPr/>
          </p:nvSpPr>
          <p:spPr>
            <a:xfrm>
              <a:off x="6154812" y="2598407"/>
              <a:ext cx="136733" cy="143923"/>
            </a:xfrm>
            <a:custGeom>
              <a:avLst/>
              <a:gdLst/>
              <a:ahLst/>
              <a:cxnLst/>
              <a:rect l="l" t="t" r="r" b="b"/>
              <a:pathLst>
                <a:path w="4964" h="5225" extrusionOk="0">
                  <a:moveTo>
                    <a:pt x="3725" y="1"/>
                  </a:moveTo>
                  <a:cubicBezTo>
                    <a:pt x="3580" y="1"/>
                    <a:pt x="3438" y="24"/>
                    <a:pt x="3309" y="60"/>
                  </a:cubicBezTo>
                  <a:cubicBezTo>
                    <a:pt x="2933" y="186"/>
                    <a:pt x="2608" y="411"/>
                    <a:pt x="2282" y="637"/>
                  </a:cubicBezTo>
                  <a:cubicBezTo>
                    <a:pt x="1680" y="1038"/>
                    <a:pt x="1" y="1765"/>
                    <a:pt x="377" y="2717"/>
                  </a:cubicBezTo>
                  <a:cubicBezTo>
                    <a:pt x="728" y="3569"/>
                    <a:pt x="1680" y="4346"/>
                    <a:pt x="2432" y="4873"/>
                  </a:cubicBezTo>
                  <a:cubicBezTo>
                    <a:pt x="2683" y="5048"/>
                    <a:pt x="2958" y="5223"/>
                    <a:pt x="3259" y="5223"/>
                  </a:cubicBezTo>
                  <a:cubicBezTo>
                    <a:pt x="3269" y="5224"/>
                    <a:pt x="3279" y="5224"/>
                    <a:pt x="3289" y="5224"/>
                  </a:cubicBezTo>
                  <a:cubicBezTo>
                    <a:pt x="3798" y="5224"/>
                    <a:pt x="4114" y="4589"/>
                    <a:pt x="4262" y="4171"/>
                  </a:cubicBezTo>
                  <a:cubicBezTo>
                    <a:pt x="4613" y="3218"/>
                    <a:pt x="4963" y="2241"/>
                    <a:pt x="4913" y="1188"/>
                  </a:cubicBezTo>
                  <a:cubicBezTo>
                    <a:pt x="4888" y="812"/>
                    <a:pt x="4738" y="411"/>
                    <a:pt x="4437" y="211"/>
                  </a:cubicBezTo>
                  <a:cubicBezTo>
                    <a:pt x="4262" y="86"/>
                    <a:pt x="4086" y="10"/>
                    <a:pt x="3886" y="10"/>
                  </a:cubicBezTo>
                  <a:cubicBezTo>
                    <a:pt x="3832" y="4"/>
                    <a:pt x="3778" y="1"/>
                    <a:pt x="3725" y="1"/>
                  </a:cubicBezTo>
                  <a:close/>
                </a:path>
              </a:pathLst>
            </a:custGeom>
            <a:solidFill>
              <a:srgbClr val="E772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93" name="Google Shape;2193;p37"/>
            <p:cNvSpPr/>
            <p:nvPr/>
          </p:nvSpPr>
          <p:spPr>
            <a:xfrm>
              <a:off x="6208661" y="2638154"/>
              <a:ext cx="60792" cy="63409"/>
            </a:xfrm>
            <a:custGeom>
              <a:avLst/>
              <a:gdLst/>
              <a:ahLst/>
              <a:cxnLst/>
              <a:rect l="l" t="t" r="r" b="b"/>
              <a:pathLst>
                <a:path w="2207" h="2302" extrusionOk="0">
                  <a:moveTo>
                    <a:pt x="1861" y="1"/>
                  </a:moveTo>
                  <a:cubicBezTo>
                    <a:pt x="1803" y="1"/>
                    <a:pt x="1741" y="11"/>
                    <a:pt x="1680" y="21"/>
                  </a:cubicBezTo>
                  <a:cubicBezTo>
                    <a:pt x="1129" y="121"/>
                    <a:pt x="577" y="347"/>
                    <a:pt x="151" y="723"/>
                  </a:cubicBezTo>
                  <a:cubicBezTo>
                    <a:pt x="76" y="773"/>
                    <a:pt x="26" y="823"/>
                    <a:pt x="26" y="898"/>
                  </a:cubicBezTo>
                  <a:cubicBezTo>
                    <a:pt x="1" y="973"/>
                    <a:pt x="76" y="1049"/>
                    <a:pt x="126" y="1099"/>
                  </a:cubicBezTo>
                  <a:cubicBezTo>
                    <a:pt x="352" y="1349"/>
                    <a:pt x="602" y="1575"/>
                    <a:pt x="878" y="1775"/>
                  </a:cubicBezTo>
                  <a:cubicBezTo>
                    <a:pt x="1079" y="1951"/>
                    <a:pt x="1304" y="2252"/>
                    <a:pt x="1555" y="2302"/>
                  </a:cubicBezTo>
                  <a:cubicBezTo>
                    <a:pt x="1580" y="2302"/>
                    <a:pt x="1630" y="2302"/>
                    <a:pt x="1680" y="2277"/>
                  </a:cubicBezTo>
                  <a:cubicBezTo>
                    <a:pt x="1705" y="2277"/>
                    <a:pt x="1730" y="2227"/>
                    <a:pt x="1755" y="2176"/>
                  </a:cubicBezTo>
                  <a:cubicBezTo>
                    <a:pt x="2056" y="1625"/>
                    <a:pt x="2206" y="1023"/>
                    <a:pt x="2181" y="372"/>
                  </a:cubicBezTo>
                  <a:cubicBezTo>
                    <a:pt x="2181" y="272"/>
                    <a:pt x="2156" y="171"/>
                    <a:pt x="2081" y="96"/>
                  </a:cubicBezTo>
                  <a:cubicBezTo>
                    <a:pt x="2022" y="22"/>
                    <a:pt x="1945" y="1"/>
                    <a:pt x="1861" y="1"/>
                  </a:cubicBezTo>
                  <a:close/>
                </a:path>
              </a:pathLst>
            </a:custGeom>
            <a:solidFill>
              <a:srgbClr val="F2C2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94" name="Google Shape;2194;p37"/>
            <p:cNvSpPr/>
            <p:nvPr/>
          </p:nvSpPr>
          <p:spPr>
            <a:xfrm>
              <a:off x="5779271" y="2614548"/>
              <a:ext cx="550239" cy="494681"/>
            </a:xfrm>
            <a:custGeom>
              <a:avLst/>
              <a:gdLst/>
              <a:ahLst/>
              <a:cxnLst/>
              <a:rect l="l" t="t" r="r" b="b"/>
              <a:pathLst>
                <a:path w="19976" h="17959" extrusionOk="0">
                  <a:moveTo>
                    <a:pt x="10207" y="0"/>
                  </a:moveTo>
                  <a:cubicBezTo>
                    <a:pt x="9526" y="0"/>
                    <a:pt x="8842" y="71"/>
                    <a:pt x="8171" y="176"/>
                  </a:cubicBezTo>
                  <a:cubicBezTo>
                    <a:pt x="3560" y="878"/>
                    <a:pt x="1429" y="4713"/>
                    <a:pt x="427" y="8923"/>
                  </a:cubicBezTo>
                  <a:cubicBezTo>
                    <a:pt x="51" y="10477"/>
                    <a:pt x="1" y="12131"/>
                    <a:pt x="527" y="13635"/>
                  </a:cubicBezTo>
                  <a:cubicBezTo>
                    <a:pt x="1530" y="16392"/>
                    <a:pt x="4487" y="17444"/>
                    <a:pt x="7144" y="17720"/>
                  </a:cubicBezTo>
                  <a:cubicBezTo>
                    <a:pt x="8341" y="17850"/>
                    <a:pt x="9538" y="17958"/>
                    <a:pt x="10729" y="17958"/>
                  </a:cubicBezTo>
                  <a:cubicBezTo>
                    <a:pt x="11382" y="17958"/>
                    <a:pt x="12034" y="17925"/>
                    <a:pt x="12683" y="17845"/>
                  </a:cubicBezTo>
                  <a:cubicBezTo>
                    <a:pt x="14312" y="17620"/>
                    <a:pt x="16793" y="17119"/>
                    <a:pt x="17871" y="15765"/>
                  </a:cubicBezTo>
                  <a:cubicBezTo>
                    <a:pt x="18497" y="14963"/>
                    <a:pt x="18898" y="13986"/>
                    <a:pt x="19124" y="12983"/>
                  </a:cubicBezTo>
                  <a:cubicBezTo>
                    <a:pt x="19976" y="9324"/>
                    <a:pt x="18572" y="5590"/>
                    <a:pt x="16166" y="2833"/>
                  </a:cubicBezTo>
                  <a:cubicBezTo>
                    <a:pt x="15064" y="1580"/>
                    <a:pt x="13685" y="602"/>
                    <a:pt x="12031" y="201"/>
                  </a:cubicBezTo>
                  <a:cubicBezTo>
                    <a:pt x="11435" y="58"/>
                    <a:pt x="10823" y="0"/>
                    <a:pt x="10207" y="0"/>
                  </a:cubicBezTo>
                  <a:close/>
                </a:path>
              </a:pathLst>
            </a:custGeom>
            <a:solidFill>
              <a:srgbClr val="E772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95" name="Google Shape;2195;p37"/>
            <p:cNvSpPr/>
            <p:nvPr/>
          </p:nvSpPr>
          <p:spPr>
            <a:xfrm>
              <a:off x="5929774" y="2857518"/>
              <a:ext cx="38701" cy="58506"/>
            </a:xfrm>
            <a:custGeom>
              <a:avLst/>
              <a:gdLst/>
              <a:ahLst/>
              <a:cxnLst/>
              <a:rect l="l" t="t" r="r" b="b"/>
              <a:pathLst>
                <a:path w="1405" h="2124" extrusionOk="0">
                  <a:moveTo>
                    <a:pt x="701" y="1"/>
                  </a:moveTo>
                  <a:cubicBezTo>
                    <a:pt x="365" y="1"/>
                    <a:pt x="149" y="460"/>
                    <a:pt x="76" y="729"/>
                  </a:cubicBezTo>
                  <a:cubicBezTo>
                    <a:pt x="1" y="1080"/>
                    <a:pt x="76" y="1456"/>
                    <a:pt x="226" y="1781"/>
                  </a:cubicBezTo>
                  <a:cubicBezTo>
                    <a:pt x="301" y="1907"/>
                    <a:pt x="402" y="2057"/>
                    <a:pt x="552" y="2107"/>
                  </a:cubicBezTo>
                  <a:cubicBezTo>
                    <a:pt x="585" y="2118"/>
                    <a:pt x="619" y="2123"/>
                    <a:pt x="654" y="2123"/>
                  </a:cubicBezTo>
                  <a:cubicBezTo>
                    <a:pt x="777" y="2123"/>
                    <a:pt x="905" y="2060"/>
                    <a:pt x="1003" y="1982"/>
                  </a:cubicBezTo>
                  <a:cubicBezTo>
                    <a:pt x="1128" y="1857"/>
                    <a:pt x="1204" y="1706"/>
                    <a:pt x="1254" y="1556"/>
                  </a:cubicBezTo>
                  <a:cubicBezTo>
                    <a:pt x="1404" y="1105"/>
                    <a:pt x="1404" y="578"/>
                    <a:pt x="1103" y="227"/>
                  </a:cubicBezTo>
                  <a:cubicBezTo>
                    <a:pt x="1003" y="127"/>
                    <a:pt x="878" y="27"/>
                    <a:pt x="727" y="2"/>
                  </a:cubicBezTo>
                  <a:cubicBezTo>
                    <a:pt x="718" y="1"/>
                    <a:pt x="710" y="1"/>
                    <a:pt x="701" y="1"/>
                  </a:cubicBezTo>
                  <a:close/>
                </a:path>
              </a:pathLst>
            </a:custGeom>
            <a:solidFill>
              <a:srgbClr val="5739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96" name="Google Shape;2196;p37"/>
            <p:cNvSpPr/>
            <p:nvPr/>
          </p:nvSpPr>
          <p:spPr>
            <a:xfrm>
              <a:off x="6127901" y="2857518"/>
              <a:ext cx="38701" cy="58506"/>
            </a:xfrm>
            <a:custGeom>
              <a:avLst/>
              <a:gdLst/>
              <a:ahLst/>
              <a:cxnLst/>
              <a:rect l="l" t="t" r="r" b="b"/>
              <a:pathLst>
                <a:path w="1405" h="2124" extrusionOk="0">
                  <a:moveTo>
                    <a:pt x="701" y="1"/>
                  </a:moveTo>
                  <a:cubicBezTo>
                    <a:pt x="365" y="1"/>
                    <a:pt x="150" y="460"/>
                    <a:pt x="101" y="729"/>
                  </a:cubicBezTo>
                  <a:cubicBezTo>
                    <a:pt x="1" y="1080"/>
                    <a:pt x="76" y="1456"/>
                    <a:pt x="226" y="1781"/>
                  </a:cubicBezTo>
                  <a:cubicBezTo>
                    <a:pt x="301" y="1907"/>
                    <a:pt x="402" y="2057"/>
                    <a:pt x="552" y="2107"/>
                  </a:cubicBezTo>
                  <a:cubicBezTo>
                    <a:pt x="590" y="2118"/>
                    <a:pt x="629" y="2123"/>
                    <a:pt x="667" y="2123"/>
                  </a:cubicBezTo>
                  <a:cubicBezTo>
                    <a:pt x="802" y="2123"/>
                    <a:pt x="930" y="2060"/>
                    <a:pt x="1028" y="1982"/>
                  </a:cubicBezTo>
                  <a:cubicBezTo>
                    <a:pt x="1153" y="1857"/>
                    <a:pt x="1204" y="1706"/>
                    <a:pt x="1254" y="1556"/>
                  </a:cubicBezTo>
                  <a:cubicBezTo>
                    <a:pt x="1404" y="1105"/>
                    <a:pt x="1404" y="578"/>
                    <a:pt x="1128" y="227"/>
                  </a:cubicBezTo>
                  <a:cubicBezTo>
                    <a:pt x="1028" y="127"/>
                    <a:pt x="878" y="27"/>
                    <a:pt x="727" y="2"/>
                  </a:cubicBezTo>
                  <a:cubicBezTo>
                    <a:pt x="718" y="1"/>
                    <a:pt x="710" y="1"/>
                    <a:pt x="701" y="1"/>
                  </a:cubicBezTo>
                  <a:close/>
                </a:path>
              </a:pathLst>
            </a:custGeom>
            <a:solidFill>
              <a:srgbClr val="5739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97" name="Google Shape;2197;p37"/>
            <p:cNvSpPr/>
            <p:nvPr/>
          </p:nvSpPr>
          <p:spPr>
            <a:xfrm>
              <a:off x="6011581" y="2941060"/>
              <a:ext cx="71479" cy="45174"/>
            </a:xfrm>
            <a:custGeom>
              <a:avLst/>
              <a:gdLst/>
              <a:ahLst/>
              <a:cxnLst/>
              <a:rect l="l" t="t" r="r" b="b"/>
              <a:pathLst>
                <a:path w="2595" h="1640" extrusionOk="0">
                  <a:moveTo>
                    <a:pt x="1424" y="1"/>
                  </a:moveTo>
                  <a:cubicBezTo>
                    <a:pt x="899" y="1"/>
                    <a:pt x="0" y="39"/>
                    <a:pt x="88" y="678"/>
                  </a:cubicBezTo>
                  <a:cubicBezTo>
                    <a:pt x="138" y="904"/>
                    <a:pt x="264" y="1104"/>
                    <a:pt x="414" y="1255"/>
                  </a:cubicBezTo>
                  <a:cubicBezTo>
                    <a:pt x="718" y="1515"/>
                    <a:pt x="1017" y="1639"/>
                    <a:pt x="1304" y="1639"/>
                  </a:cubicBezTo>
                  <a:cubicBezTo>
                    <a:pt x="1679" y="1639"/>
                    <a:pt x="2031" y="1427"/>
                    <a:pt x="2344" y="1029"/>
                  </a:cubicBezTo>
                  <a:cubicBezTo>
                    <a:pt x="2469" y="854"/>
                    <a:pt x="2594" y="678"/>
                    <a:pt x="2569" y="453"/>
                  </a:cubicBezTo>
                  <a:cubicBezTo>
                    <a:pt x="2544" y="277"/>
                    <a:pt x="2369" y="127"/>
                    <a:pt x="2193" y="52"/>
                  </a:cubicBezTo>
                  <a:cubicBezTo>
                    <a:pt x="2018" y="1"/>
                    <a:pt x="1817" y="1"/>
                    <a:pt x="1617" y="1"/>
                  </a:cubicBezTo>
                  <a:cubicBezTo>
                    <a:pt x="1562" y="1"/>
                    <a:pt x="1497" y="1"/>
                    <a:pt x="1424" y="1"/>
                  </a:cubicBezTo>
                  <a:close/>
                </a:path>
              </a:pathLst>
            </a:custGeom>
            <a:solidFill>
              <a:srgbClr val="5739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98" name="Google Shape;2198;p37"/>
            <p:cNvSpPr/>
            <p:nvPr/>
          </p:nvSpPr>
          <p:spPr>
            <a:xfrm>
              <a:off x="6015382" y="2971469"/>
              <a:ext cx="36607" cy="62830"/>
            </a:xfrm>
            <a:custGeom>
              <a:avLst/>
              <a:gdLst/>
              <a:ahLst/>
              <a:cxnLst/>
              <a:rect l="l" t="t" r="r" b="b"/>
              <a:pathLst>
                <a:path w="1329" h="2281" extrusionOk="0">
                  <a:moveTo>
                    <a:pt x="1128" y="0"/>
                  </a:moveTo>
                  <a:cubicBezTo>
                    <a:pt x="1053" y="25"/>
                    <a:pt x="1003" y="75"/>
                    <a:pt x="1003" y="151"/>
                  </a:cubicBezTo>
                  <a:cubicBezTo>
                    <a:pt x="1053" y="476"/>
                    <a:pt x="1078" y="802"/>
                    <a:pt x="1078" y="1128"/>
                  </a:cubicBezTo>
                  <a:cubicBezTo>
                    <a:pt x="1078" y="1329"/>
                    <a:pt x="1078" y="1504"/>
                    <a:pt x="1028" y="1679"/>
                  </a:cubicBezTo>
                  <a:cubicBezTo>
                    <a:pt x="953" y="1830"/>
                    <a:pt x="852" y="1980"/>
                    <a:pt x="727" y="2005"/>
                  </a:cubicBezTo>
                  <a:cubicBezTo>
                    <a:pt x="696" y="2012"/>
                    <a:pt x="664" y="2015"/>
                    <a:pt x="634" y="2015"/>
                  </a:cubicBezTo>
                  <a:cubicBezTo>
                    <a:pt x="542" y="2015"/>
                    <a:pt x="458" y="1986"/>
                    <a:pt x="401" y="1930"/>
                  </a:cubicBezTo>
                  <a:cubicBezTo>
                    <a:pt x="301" y="1855"/>
                    <a:pt x="251" y="1730"/>
                    <a:pt x="276" y="1604"/>
                  </a:cubicBezTo>
                  <a:cubicBezTo>
                    <a:pt x="301" y="1554"/>
                    <a:pt x="251" y="1479"/>
                    <a:pt x="176" y="1454"/>
                  </a:cubicBezTo>
                  <a:cubicBezTo>
                    <a:pt x="101" y="1454"/>
                    <a:pt x="50" y="1504"/>
                    <a:pt x="25" y="1554"/>
                  </a:cubicBezTo>
                  <a:cubicBezTo>
                    <a:pt x="0" y="1780"/>
                    <a:pt x="75" y="1980"/>
                    <a:pt x="226" y="2131"/>
                  </a:cubicBezTo>
                  <a:cubicBezTo>
                    <a:pt x="326" y="2231"/>
                    <a:pt x="476" y="2281"/>
                    <a:pt x="627" y="2281"/>
                  </a:cubicBezTo>
                  <a:cubicBezTo>
                    <a:pt x="677" y="2281"/>
                    <a:pt x="727" y="2281"/>
                    <a:pt x="802" y="2256"/>
                  </a:cubicBezTo>
                  <a:cubicBezTo>
                    <a:pt x="1003" y="2181"/>
                    <a:pt x="1178" y="2005"/>
                    <a:pt x="1253" y="1755"/>
                  </a:cubicBezTo>
                  <a:cubicBezTo>
                    <a:pt x="1329" y="1554"/>
                    <a:pt x="1329" y="1329"/>
                    <a:pt x="1329" y="1128"/>
                  </a:cubicBezTo>
                  <a:cubicBezTo>
                    <a:pt x="1329" y="802"/>
                    <a:pt x="1304" y="451"/>
                    <a:pt x="1278" y="126"/>
                  </a:cubicBezTo>
                  <a:cubicBezTo>
                    <a:pt x="1253" y="50"/>
                    <a:pt x="1203" y="0"/>
                    <a:pt x="1128" y="0"/>
                  </a:cubicBezTo>
                  <a:close/>
                </a:path>
              </a:pathLst>
            </a:custGeom>
            <a:solidFill>
              <a:srgbClr val="5739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99" name="Google Shape;2199;p37"/>
            <p:cNvSpPr/>
            <p:nvPr/>
          </p:nvSpPr>
          <p:spPr>
            <a:xfrm>
              <a:off x="6044359" y="3001851"/>
              <a:ext cx="39389" cy="33853"/>
            </a:xfrm>
            <a:custGeom>
              <a:avLst/>
              <a:gdLst/>
              <a:ahLst/>
              <a:cxnLst/>
              <a:rect l="l" t="t" r="r" b="b"/>
              <a:pathLst>
                <a:path w="1430" h="1229" extrusionOk="0">
                  <a:moveTo>
                    <a:pt x="1304" y="0"/>
                  </a:moveTo>
                  <a:cubicBezTo>
                    <a:pt x="1229" y="25"/>
                    <a:pt x="1179" y="50"/>
                    <a:pt x="1179" y="125"/>
                  </a:cubicBezTo>
                  <a:cubicBezTo>
                    <a:pt x="1154" y="201"/>
                    <a:pt x="1154" y="276"/>
                    <a:pt x="1154" y="351"/>
                  </a:cubicBezTo>
                  <a:cubicBezTo>
                    <a:pt x="1179" y="426"/>
                    <a:pt x="1179" y="501"/>
                    <a:pt x="1154" y="551"/>
                  </a:cubicBezTo>
                  <a:cubicBezTo>
                    <a:pt x="1154" y="702"/>
                    <a:pt x="1104" y="802"/>
                    <a:pt x="1054" y="877"/>
                  </a:cubicBezTo>
                  <a:cubicBezTo>
                    <a:pt x="989" y="926"/>
                    <a:pt x="914" y="953"/>
                    <a:pt x="828" y="953"/>
                  </a:cubicBezTo>
                  <a:cubicBezTo>
                    <a:pt x="781" y="953"/>
                    <a:pt x="731" y="945"/>
                    <a:pt x="678" y="927"/>
                  </a:cubicBezTo>
                  <a:cubicBezTo>
                    <a:pt x="552" y="902"/>
                    <a:pt x="452" y="777"/>
                    <a:pt x="377" y="652"/>
                  </a:cubicBezTo>
                  <a:cubicBezTo>
                    <a:pt x="327" y="526"/>
                    <a:pt x="277" y="376"/>
                    <a:pt x="277" y="175"/>
                  </a:cubicBezTo>
                  <a:cubicBezTo>
                    <a:pt x="252" y="100"/>
                    <a:pt x="201" y="75"/>
                    <a:pt x="126" y="75"/>
                  </a:cubicBezTo>
                  <a:cubicBezTo>
                    <a:pt x="51" y="75"/>
                    <a:pt x="1" y="125"/>
                    <a:pt x="1" y="201"/>
                  </a:cubicBezTo>
                  <a:cubicBezTo>
                    <a:pt x="26" y="426"/>
                    <a:pt x="76" y="602"/>
                    <a:pt x="151" y="752"/>
                  </a:cubicBezTo>
                  <a:cubicBezTo>
                    <a:pt x="252" y="952"/>
                    <a:pt x="427" y="1103"/>
                    <a:pt x="602" y="1178"/>
                  </a:cubicBezTo>
                  <a:cubicBezTo>
                    <a:pt x="678" y="1203"/>
                    <a:pt x="753" y="1228"/>
                    <a:pt x="828" y="1228"/>
                  </a:cubicBezTo>
                  <a:cubicBezTo>
                    <a:pt x="978" y="1228"/>
                    <a:pt x="1129" y="1153"/>
                    <a:pt x="1229" y="1053"/>
                  </a:cubicBezTo>
                  <a:cubicBezTo>
                    <a:pt x="1329" y="952"/>
                    <a:pt x="1404" y="777"/>
                    <a:pt x="1430" y="576"/>
                  </a:cubicBezTo>
                  <a:cubicBezTo>
                    <a:pt x="1430" y="501"/>
                    <a:pt x="1430" y="426"/>
                    <a:pt x="1430" y="351"/>
                  </a:cubicBezTo>
                  <a:cubicBezTo>
                    <a:pt x="1430" y="276"/>
                    <a:pt x="1430" y="226"/>
                    <a:pt x="1430" y="150"/>
                  </a:cubicBezTo>
                  <a:cubicBezTo>
                    <a:pt x="1430" y="75"/>
                    <a:pt x="1379" y="25"/>
                    <a:pt x="1304" y="0"/>
                  </a:cubicBezTo>
                  <a:close/>
                </a:path>
              </a:pathLst>
            </a:custGeom>
            <a:solidFill>
              <a:srgbClr val="5739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00" name="Google Shape;2200;p37"/>
            <p:cNvSpPr/>
            <p:nvPr/>
          </p:nvSpPr>
          <p:spPr>
            <a:xfrm>
              <a:off x="5826923" y="2907621"/>
              <a:ext cx="122217" cy="115992"/>
            </a:xfrm>
            <a:custGeom>
              <a:avLst/>
              <a:gdLst/>
              <a:ahLst/>
              <a:cxnLst/>
              <a:rect l="l" t="t" r="r" b="b"/>
              <a:pathLst>
                <a:path w="4437" h="4211" extrusionOk="0">
                  <a:moveTo>
                    <a:pt x="2206" y="0"/>
                  </a:moveTo>
                  <a:cubicBezTo>
                    <a:pt x="1147" y="0"/>
                    <a:pt x="243" y="815"/>
                    <a:pt x="125" y="1892"/>
                  </a:cubicBezTo>
                  <a:cubicBezTo>
                    <a:pt x="0" y="3070"/>
                    <a:pt x="852" y="4098"/>
                    <a:pt x="2030" y="4198"/>
                  </a:cubicBezTo>
                  <a:cubicBezTo>
                    <a:pt x="2106" y="4206"/>
                    <a:pt x="2181" y="4210"/>
                    <a:pt x="2255" y="4210"/>
                  </a:cubicBezTo>
                  <a:cubicBezTo>
                    <a:pt x="3314" y="4210"/>
                    <a:pt x="4219" y="3396"/>
                    <a:pt x="4336" y="2318"/>
                  </a:cubicBezTo>
                  <a:cubicBezTo>
                    <a:pt x="4436" y="1165"/>
                    <a:pt x="3584" y="113"/>
                    <a:pt x="2431" y="12"/>
                  </a:cubicBezTo>
                  <a:cubicBezTo>
                    <a:pt x="2356" y="4"/>
                    <a:pt x="2281" y="0"/>
                    <a:pt x="2206" y="0"/>
                  </a:cubicBezTo>
                  <a:close/>
                </a:path>
              </a:pathLst>
            </a:custGeom>
            <a:solidFill>
              <a:srgbClr val="DC490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01" name="Google Shape;2201;p37"/>
            <p:cNvSpPr/>
            <p:nvPr/>
          </p:nvSpPr>
          <p:spPr>
            <a:xfrm>
              <a:off x="6165857" y="2897264"/>
              <a:ext cx="122245" cy="115992"/>
            </a:xfrm>
            <a:custGeom>
              <a:avLst/>
              <a:gdLst/>
              <a:ahLst/>
              <a:cxnLst/>
              <a:rect l="l" t="t" r="r" b="b"/>
              <a:pathLst>
                <a:path w="4438" h="4211" extrusionOk="0">
                  <a:moveTo>
                    <a:pt x="2207" y="0"/>
                  </a:moveTo>
                  <a:cubicBezTo>
                    <a:pt x="1145" y="0"/>
                    <a:pt x="220" y="815"/>
                    <a:pt x="126" y="1892"/>
                  </a:cubicBezTo>
                  <a:cubicBezTo>
                    <a:pt x="1" y="3045"/>
                    <a:pt x="853" y="4098"/>
                    <a:pt x="2006" y="4198"/>
                  </a:cubicBezTo>
                  <a:cubicBezTo>
                    <a:pt x="2083" y="4206"/>
                    <a:pt x="2160" y="4210"/>
                    <a:pt x="2236" y="4210"/>
                  </a:cubicBezTo>
                  <a:cubicBezTo>
                    <a:pt x="3315" y="4210"/>
                    <a:pt x="4218" y="3396"/>
                    <a:pt x="4312" y="2318"/>
                  </a:cubicBezTo>
                  <a:cubicBezTo>
                    <a:pt x="4437" y="1165"/>
                    <a:pt x="3585" y="113"/>
                    <a:pt x="2432" y="13"/>
                  </a:cubicBezTo>
                  <a:cubicBezTo>
                    <a:pt x="2356" y="4"/>
                    <a:pt x="2281" y="0"/>
                    <a:pt x="2207" y="0"/>
                  </a:cubicBezTo>
                  <a:close/>
                </a:path>
              </a:pathLst>
            </a:custGeom>
            <a:solidFill>
              <a:srgbClr val="DC490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CDC15C83-C809-48BB-A380-B228AC0387F9}"/>
              </a:ext>
            </a:extLst>
          </p:cNvPr>
          <p:cNvSpPr txBox="1"/>
          <p:nvPr/>
        </p:nvSpPr>
        <p:spPr>
          <a:xfrm>
            <a:off x="961055" y="2184045"/>
            <a:ext cx="10110787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ctr">
              <a:buFontTx/>
              <a:buChar char="-"/>
            </a:pPr>
            <a:r>
              <a:rPr lang="en-US" sz="3733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Sriracha"/>
              </a:rPr>
              <a:t>Lưu</a:t>
            </a:r>
            <a:r>
              <a:rPr lang="en-US" sz="3733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Sriracha"/>
              </a:rPr>
              <a:t> </a:t>
            </a:r>
            <a:r>
              <a:rPr lang="en-US" sz="3733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Sriracha"/>
              </a:rPr>
              <a:t>giữ</a:t>
            </a:r>
            <a:r>
              <a:rPr lang="en-US" sz="3733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Sriracha"/>
              </a:rPr>
              <a:t> </a:t>
            </a:r>
            <a:r>
              <a:rPr lang="en-US" sz="3733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Sriracha"/>
              </a:rPr>
              <a:t>sản</a:t>
            </a:r>
            <a:r>
              <a:rPr lang="en-US" sz="3733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Sriracha"/>
              </a:rPr>
              <a:t> </a:t>
            </a:r>
            <a:r>
              <a:rPr lang="en-US" sz="3733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Sriracha"/>
              </a:rPr>
              <a:t>phẩm</a:t>
            </a:r>
            <a:r>
              <a:rPr lang="en-US" sz="3733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Sriracha"/>
              </a:rPr>
              <a:t> </a:t>
            </a:r>
            <a:r>
              <a:rPr lang="en-US" sz="3733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Sriracha"/>
              </a:rPr>
              <a:t>cho</a:t>
            </a:r>
            <a:r>
              <a:rPr lang="en-US" sz="3733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Sriracha"/>
              </a:rPr>
              <a:t> </a:t>
            </a:r>
            <a:r>
              <a:rPr lang="en-US" sz="3733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Sriracha"/>
              </a:rPr>
              <a:t>tiết</a:t>
            </a:r>
            <a:r>
              <a:rPr lang="en-US" sz="3733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Sriracha"/>
              </a:rPr>
              <a:t> </a:t>
            </a:r>
            <a:r>
              <a:rPr lang="en-US" sz="3733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Sriracha"/>
              </a:rPr>
              <a:t>học</a:t>
            </a:r>
            <a:r>
              <a:rPr lang="en-US" sz="3733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Sriracha"/>
              </a:rPr>
              <a:t> </a:t>
            </a:r>
            <a:r>
              <a:rPr lang="en-US" sz="3733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Sriracha"/>
              </a:rPr>
              <a:t>sau</a:t>
            </a:r>
            <a:endParaRPr lang="en-US" sz="3733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  <a:sym typeface="Sriracha"/>
            </a:endParaRPr>
          </a:p>
          <a:p>
            <a:pPr marL="571500" indent="-571500" algn="ctr">
              <a:buFontTx/>
              <a:buChar char="-"/>
            </a:pPr>
            <a:r>
              <a:rPr lang="en-US" sz="3733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Sriracha"/>
              </a:rPr>
              <a:t>Chuẩn</a:t>
            </a:r>
            <a:r>
              <a:rPr lang="en-US" sz="3733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Sriracha"/>
              </a:rPr>
              <a:t> </a:t>
            </a:r>
            <a:r>
              <a:rPr lang="en-US" sz="3733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Sriracha"/>
              </a:rPr>
              <a:t>bị</a:t>
            </a:r>
            <a:r>
              <a:rPr lang="en-US" sz="3733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Sriracha"/>
              </a:rPr>
              <a:t> </a:t>
            </a:r>
            <a:r>
              <a:rPr lang="en-US" sz="3733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Sriracha"/>
              </a:rPr>
              <a:t>đồ</a:t>
            </a:r>
            <a:r>
              <a:rPr lang="en-US" sz="3733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Sriracha"/>
              </a:rPr>
              <a:t> </a:t>
            </a:r>
            <a:r>
              <a:rPr lang="en-US" sz="3733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Sriracha"/>
              </a:rPr>
              <a:t>dùng</a:t>
            </a:r>
            <a:r>
              <a:rPr lang="en-US" sz="3733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Sriracha"/>
              </a:rPr>
              <a:t> </a:t>
            </a:r>
            <a:r>
              <a:rPr lang="en-US" sz="3733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Sriracha"/>
              </a:rPr>
              <a:t>cho</a:t>
            </a:r>
            <a:r>
              <a:rPr lang="en-US" sz="3733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Sriracha"/>
              </a:rPr>
              <a:t> </a:t>
            </a:r>
            <a:r>
              <a:rPr lang="en-US" sz="3733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Sriracha"/>
              </a:rPr>
              <a:t>tiết</a:t>
            </a:r>
            <a:r>
              <a:rPr lang="en-US" sz="3733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Sriracha"/>
              </a:rPr>
              <a:t> </a:t>
            </a:r>
            <a:r>
              <a:rPr lang="en-US" sz="3733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Sriracha"/>
              </a:rPr>
              <a:t>học</a:t>
            </a:r>
            <a:r>
              <a:rPr lang="en-US" sz="3733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Sriracha"/>
              </a:rPr>
              <a:t> </a:t>
            </a:r>
            <a:r>
              <a:rPr lang="en-US" sz="3733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Sriracha"/>
              </a:rPr>
              <a:t>sau</a:t>
            </a:r>
            <a:endParaRPr lang="en-US" sz="3733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  <a:sym typeface="Sriracha"/>
            </a:endParaRPr>
          </a:p>
        </p:txBody>
      </p:sp>
      <p:grpSp>
        <p:nvGrpSpPr>
          <p:cNvPr id="146" name="Google Shape;2122;p37">
            <a:extLst>
              <a:ext uri="{FF2B5EF4-FFF2-40B4-BE49-F238E27FC236}">
                <a16:creationId xmlns:a16="http://schemas.microsoft.com/office/drawing/2014/main" id="{FF4CD009-54D9-4C0D-929E-93AACC6F4B5F}"/>
              </a:ext>
            </a:extLst>
          </p:cNvPr>
          <p:cNvGrpSpPr/>
          <p:nvPr/>
        </p:nvGrpSpPr>
        <p:grpSpPr>
          <a:xfrm rot="2298408">
            <a:off x="4088225" y="5064440"/>
            <a:ext cx="743711" cy="1064635"/>
            <a:chOff x="80379" y="4370393"/>
            <a:chExt cx="545279" cy="773107"/>
          </a:xfrm>
        </p:grpSpPr>
        <p:sp>
          <p:nvSpPr>
            <p:cNvPr id="147" name="Google Shape;2123;p37">
              <a:extLst>
                <a:ext uri="{FF2B5EF4-FFF2-40B4-BE49-F238E27FC236}">
                  <a16:creationId xmlns:a16="http://schemas.microsoft.com/office/drawing/2014/main" id="{BFD86F79-85C3-4467-BB70-94A90701D1B5}"/>
                </a:ext>
              </a:extLst>
            </p:cNvPr>
            <p:cNvSpPr/>
            <p:nvPr/>
          </p:nvSpPr>
          <p:spPr>
            <a:xfrm flipH="1">
              <a:off x="367865" y="4592741"/>
              <a:ext cx="257793" cy="151958"/>
            </a:xfrm>
            <a:custGeom>
              <a:avLst/>
              <a:gdLst/>
              <a:ahLst/>
              <a:cxnLst/>
              <a:rect l="l" t="t" r="r" b="b"/>
              <a:pathLst>
                <a:path w="7512" h="4428" extrusionOk="0">
                  <a:moveTo>
                    <a:pt x="2539" y="0"/>
                  </a:moveTo>
                  <a:cubicBezTo>
                    <a:pt x="1131" y="0"/>
                    <a:pt x="0" y="955"/>
                    <a:pt x="573" y="2673"/>
                  </a:cubicBezTo>
                  <a:cubicBezTo>
                    <a:pt x="981" y="3929"/>
                    <a:pt x="2197" y="4428"/>
                    <a:pt x="3532" y="4428"/>
                  </a:cubicBezTo>
                  <a:cubicBezTo>
                    <a:pt x="5035" y="4428"/>
                    <a:pt x="6689" y="3796"/>
                    <a:pt x="7511" y="2901"/>
                  </a:cubicBezTo>
                  <a:lnTo>
                    <a:pt x="7466" y="2810"/>
                  </a:lnTo>
                  <a:cubicBezTo>
                    <a:pt x="6507" y="1600"/>
                    <a:pt x="5001" y="596"/>
                    <a:pt x="3563" y="162"/>
                  </a:cubicBezTo>
                  <a:cubicBezTo>
                    <a:pt x="3218" y="53"/>
                    <a:pt x="2871" y="0"/>
                    <a:pt x="2539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8" name="Google Shape;2124;p37">
              <a:extLst>
                <a:ext uri="{FF2B5EF4-FFF2-40B4-BE49-F238E27FC236}">
                  <a16:creationId xmlns:a16="http://schemas.microsoft.com/office/drawing/2014/main" id="{015C66A5-A010-4FD2-8D4C-B89BDBF7F374}"/>
                </a:ext>
              </a:extLst>
            </p:cNvPr>
            <p:cNvSpPr/>
            <p:nvPr/>
          </p:nvSpPr>
          <p:spPr>
            <a:xfrm flipH="1">
              <a:off x="352628" y="4370393"/>
              <a:ext cx="247120" cy="236551"/>
            </a:xfrm>
            <a:custGeom>
              <a:avLst/>
              <a:gdLst/>
              <a:ahLst/>
              <a:cxnLst/>
              <a:rect l="l" t="t" r="r" b="b"/>
              <a:pathLst>
                <a:path w="7201" h="6893" extrusionOk="0">
                  <a:moveTo>
                    <a:pt x="4723" y="0"/>
                  </a:moveTo>
                  <a:cubicBezTo>
                    <a:pt x="4407" y="0"/>
                    <a:pt x="4045" y="92"/>
                    <a:pt x="3629" y="296"/>
                  </a:cubicBezTo>
                  <a:cubicBezTo>
                    <a:pt x="0" y="2099"/>
                    <a:pt x="4451" y="5865"/>
                    <a:pt x="6232" y="6892"/>
                  </a:cubicBezTo>
                  <a:lnTo>
                    <a:pt x="6346" y="6892"/>
                  </a:lnTo>
                  <a:cubicBezTo>
                    <a:pt x="6791" y="5637"/>
                    <a:pt x="7201" y="0"/>
                    <a:pt x="4723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9" name="Google Shape;2125;p37">
              <a:extLst>
                <a:ext uri="{FF2B5EF4-FFF2-40B4-BE49-F238E27FC236}">
                  <a16:creationId xmlns:a16="http://schemas.microsoft.com/office/drawing/2014/main" id="{F5F564DD-E9A1-4388-9BAE-0720CDCE99C3}"/>
                </a:ext>
              </a:extLst>
            </p:cNvPr>
            <p:cNvSpPr/>
            <p:nvPr/>
          </p:nvSpPr>
          <p:spPr>
            <a:xfrm flipH="1">
              <a:off x="80379" y="4483438"/>
              <a:ext cx="163763" cy="309921"/>
            </a:xfrm>
            <a:custGeom>
              <a:avLst/>
              <a:gdLst/>
              <a:ahLst/>
              <a:cxnLst/>
              <a:rect l="l" t="t" r="r" b="b"/>
              <a:pathLst>
                <a:path w="4772" h="9031" extrusionOk="0">
                  <a:moveTo>
                    <a:pt x="2488" y="1"/>
                  </a:moveTo>
                  <a:cubicBezTo>
                    <a:pt x="2069" y="1"/>
                    <a:pt x="1625" y="199"/>
                    <a:pt x="1188" y="677"/>
                  </a:cubicBezTo>
                  <a:cubicBezTo>
                    <a:pt x="1" y="1955"/>
                    <a:pt x="663" y="4466"/>
                    <a:pt x="914" y="5972"/>
                  </a:cubicBezTo>
                  <a:cubicBezTo>
                    <a:pt x="1074" y="6908"/>
                    <a:pt x="1485" y="8026"/>
                    <a:pt x="914" y="8825"/>
                  </a:cubicBezTo>
                  <a:lnTo>
                    <a:pt x="1005" y="9031"/>
                  </a:lnTo>
                  <a:cubicBezTo>
                    <a:pt x="1736" y="8711"/>
                    <a:pt x="2352" y="8392"/>
                    <a:pt x="2877" y="7775"/>
                  </a:cubicBezTo>
                  <a:cubicBezTo>
                    <a:pt x="3972" y="6543"/>
                    <a:pt x="4771" y="4694"/>
                    <a:pt x="4726" y="3050"/>
                  </a:cubicBezTo>
                  <a:cubicBezTo>
                    <a:pt x="4726" y="1690"/>
                    <a:pt x="3713" y="1"/>
                    <a:pt x="2488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0" name="Google Shape;2126;p37">
              <a:extLst>
                <a:ext uri="{FF2B5EF4-FFF2-40B4-BE49-F238E27FC236}">
                  <a16:creationId xmlns:a16="http://schemas.microsoft.com/office/drawing/2014/main" id="{E67D2A36-A9A5-427B-84D0-A325A8F1E55E}"/>
                </a:ext>
              </a:extLst>
            </p:cNvPr>
            <p:cNvSpPr/>
            <p:nvPr/>
          </p:nvSpPr>
          <p:spPr>
            <a:xfrm flipH="1">
              <a:off x="182204" y="4465283"/>
              <a:ext cx="268740" cy="678217"/>
            </a:xfrm>
            <a:custGeom>
              <a:avLst/>
              <a:gdLst/>
              <a:ahLst/>
              <a:cxnLst/>
              <a:rect l="l" t="t" r="r" b="b"/>
              <a:pathLst>
                <a:path w="7831" h="19763" extrusionOk="0">
                  <a:moveTo>
                    <a:pt x="431" y="0"/>
                  </a:moveTo>
                  <a:cubicBezTo>
                    <a:pt x="224" y="0"/>
                    <a:pt x="0" y="176"/>
                    <a:pt x="69" y="452"/>
                  </a:cubicBezTo>
                  <a:cubicBezTo>
                    <a:pt x="1005" y="4264"/>
                    <a:pt x="3562" y="7231"/>
                    <a:pt x="5388" y="10632"/>
                  </a:cubicBezTo>
                  <a:cubicBezTo>
                    <a:pt x="6940" y="13463"/>
                    <a:pt x="7259" y="16772"/>
                    <a:pt x="6346" y="19763"/>
                  </a:cubicBezTo>
                  <a:lnTo>
                    <a:pt x="7077" y="19763"/>
                  </a:lnTo>
                  <a:cubicBezTo>
                    <a:pt x="7830" y="17229"/>
                    <a:pt x="7739" y="14444"/>
                    <a:pt x="6780" y="11933"/>
                  </a:cubicBezTo>
                  <a:cubicBezTo>
                    <a:pt x="5182" y="7779"/>
                    <a:pt x="1827" y="4652"/>
                    <a:pt x="731" y="247"/>
                  </a:cubicBezTo>
                  <a:cubicBezTo>
                    <a:pt x="695" y="76"/>
                    <a:pt x="567" y="0"/>
                    <a:pt x="431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1" name="Google Shape;2127;p37">
              <a:extLst>
                <a:ext uri="{FF2B5EF4-FFF2-40B4-BE49-F238E27FC236}">
                  <a16:creationId xmlns:a16="http://schemas.microsoft.com/office/drawing/2014/main" id="{29E06D9E-9E94-43BE-A422-6DD58DF16B29}"/>
                </a:ext>
              </a:extLst>
            </p:cNvPr>
            <p:cNvSpPr/>
            <p:nvPr/>
          </p:nvSpPr>
          <p:spPr>
            <a:xfrm flipH="1">
              <a:off x="134430" y="4587422"/>
              <a:ext cx="136172" cy="239914"/>
            </a:xfrm>
            <a:custGeom>
              <a:avLst/>
              <a:gdLst/>
              <a:ahLst/>
              <a:cxnLst/>
              <a:rect l="l" t="t" r="r" b="b"/>
              <a:pathLst>
                <a:path w="3968" h="6991" extrusionOk="0">
                  <a:moveTo>
                    <a:pt x="3236" y="1"/>
                  </a:moveTo>
                  <a:cubicBezTo>
                    <a:pt x="3034" y="1"/>
                    <a:pt x="2817" y="171"/>
                    <a:pt x="2872" y="431"/>
                  </a:cubicBezTo>
                  <a:cubicBezTo>
                    <a:pt x="3214" y="2166"/>
                    <a:pt x="2438" y="5795"/>
                    <a:pt x="407" y="6297"/>
                  </a:cubicBezTo>
                  <a:cubicBezTo>
                    <a:pt x="1" y="6404"/>
                    <a:pt x="135" y="6991"/>
                    <a:pt x="509" y="6991"/>
                  </a:cubicBezTo>
                  <a:cubicBezTo>
                    <a:pt x="535" y="6991"/>
                    <a:pt x="561" y="6988"/>
                    <a:pt x="589" y="6982"/>
                  </a:cubicBezTo>
                  <a:cubicBezTo>
                    <a:pt x="3032" y="6366"/>
                    <a:pt x="3967" y="2371"/>
                    <a:pt x="3534" y="249"/>
                  </a:cubicBezTo>
                  <a:cubicBezTo>
                    <a:pt x="3497" y="76"/>
                    <a:pt x="3370" y="1"/>
                    <a:pt x="3236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2" name="Google Shape;2128;p37">
              <a:extLst>
                <a:ext uri="{FF2B5EF4-FFF2-40B4-BE49-F238E27FC236}">
                  <a16:creationId xmlns:a16="http://schemas.microsoft.com/office/drawing/2014/main" id="{C9CE5620-B930-46B5-90F1-928ED4CB625C}"/>
                </a:ext>
              </a:extLst>
            </p:cNvPr>
            <p:cNvSpPr/>
            <p:nvPr/>
          </p:nvSpPr>
          <p:spPr>
            <a:xfrm flipH="1">
              <a:off x="329221" y="4669374"/>
              <a:ext cx="190325" cy="42622"/>
            </a:xfrm>
            <a:custGeom>
              <a:avLst/>
              <a:gdLst/>
              <a:ahLst/>
              <a:cxnLst/>
              <a:rect l="l" t="t" r="r" b="b"/>
              <a:pathLst>
                <a:path w="5546" h="1242" extrusionOk="0">
                  <a:moveTo>
                    <a:pt x="5031" y="1"/>
                  </a:moveTo>
                  <a:cubicBezTo>
                    <a:pt x="4974" y="1"/>
                    <a:pt x="4914" y="16"/>
                    <a:pt x="4853" y="52"/>
                  </a:cubicBezTo>
                  <a:cubicBezTo>
                    <a:pt x="4229" y="407"/>
                    <a:pt x="3554" y="544"/>
                    <a:pt x="2868" y="544"/>
                  </a:cubicBezTo>
                  <a:cubicBezTo>
                    <a:pt x="2101" y="544"/>
                    <a:pt x="1320" y="372"/>
                    <a:pt x="585" y="143"/>
                  </a:cubicBezTo>
                  <a:cubicBezTo>
                    <a:pt x="551" y="134"/>
                    <a:pt x="518" y="130"/>
                    <a:pt x="487" y="130"/>
                  </a:cubicBezTo>
                  <a:cubicBezTo>
                    <a:pt x="126" y="130"/>
                    <a:pt x="1" y="702"/>
                    <a:pt x="379" y="828"/>
                  </a:cubicBezTo>
                  <a:cubicBezTo>
                    <a:pt x="1185" y="1070"/>
                    <a:pt x="2031" y="1242"/>
                    <a:pt x="2863" y="1242"/>
                  </a:cubicBezTo>
                  <a:cubicBezTo>
                    <a:pt x="3680" y="1242"/>
                    <a:pt x="4483" y="1075"/>
                    <a:pt x="5218" y="645"/>
                  </a:cubicBezTo>
                  <a:cubicBezTo>
                    <a:pt x="5546" y="453"/>
                    <a:pt x="5337" y="1"/>
                    <a:pt x="5031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53" name="Google Shape;2122;p37">
            <a:extLst>
              <a:ext uri="{FF2B5EF4-FFF2-40B4-BE49-F238E27FC236}">
                <a16:creationId xmlns:a16="http://schemas.microsoft.com/office/drawing/2014/main" id="{73EA7E03-EECC-462E-8092-5A948B4FC079}"/>
              </a:ext>
            </a:extLst>
          </p:cNvPr>
          <p:cNvGrpSpPr/>
          <p:nvPr/>
        </p:nvGrpSpPr>
        <p:grpSpPr>
          <a:xfrm>
            <a:off x="3717626" y="4637491"/>
            <a:ext cx="743711" cy="1064635"/>
            <a:chOff x="80379" y="4370393"/>
            <a:chExt cx="545279" cy="773107"/>
          </a:xfrm>
        </p:grpSpPr>
        <p:sp>
          <p:nvSpPr>
            <p:cNvPr id="154" name="Google Shape;2123;p37">
              <a:extLst>
                <a:ext uri="{FF2B5EF4-FFF2-40B4-BE49-F238E27FC236}">
                  <a16:creationId xmlns:a16="http://schemas.microsoft.com/office/drawing/2014/main" id="{186ECE2D-CFA2-47C7-8218-C0B1A9F02BA8}"/>
                </a:ext>
              </a:extLst>
            </p:cNvPr>
            <p:cNvSpPr/>
            <p:nvPr/>
          </p:nvSpPr>
          <p:spPr>
            <a:xfrm flipH="1">
              <a:off x="367865" y="4592741"/>
              <a:ext cx="257793" cy="151958"/>
            </a:xfrm>
            <a:custGeom>
              <a:avLst/>
              <a:gdLst/>
              <a:ahLst/>
              <a:cxnLst/>
              <a:rect l="l" t="t" r="r" b="b"/>
              <a:pathLst>
                <a:path w="7512" h="4428" extrusionOk="0">
                  <a:moveTo>
                    <a:pt x="2539" y="0"/>
                  </a:moveTo>
                  <a:cubicBezTo>
                    <a:pt x="1131" y="0"/>
                    <a:pt x="0" y="955"/>
                    <a:pt x="573" y="2673"/>
                  </a:cubicBezTo>
                  <a:cubicBezTo>
                    <a:pt x="981" y="3929"/>
                    <a:pt x="2197" y="4428"/>
                    <a:pt x="3532" y="4428"/>
                  </a:cubicBezTo>
                  <a:cubicBezTo>
                    <a:pt x="5035" y="4428"/>
                    <a:pt x="6689" y="3796"/>
                    <a:pt x="7511" y="2901"/>
                  </a:cubicBezTo>
                  <a:lnTo>
                    <a:pt x="7466" y="2810"/>
                  </a:lnTo>
                  <a:cubicBezTo>
                    <a:pt x="6507" y="1600"/>
                    <a:pt x="5001" y="596"/>
                    <a:pt x="3563" y="162"/>
                  </a:cubicBezTo>
                  <a:cubicBezTo>
                    <a:pt x="3218" y="53"/>
                    <a:pt x="2871" y="0"/>
                    <a:pt x="2539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5" name="Google Shape;2124;p37">
              <a:extLst>
                <a:ext uri="{FF2B5EF4-FFF2-40B4-BE49-F238E27FC236}">
                  <a16:creationId xmlns:a16="http://schemas.microsoft.com/office/drawing/2014/main" id="{13D99B3C-7480-4C3E-9B22-B33F7F034072}"/>
                </a:ext>
              </a:extLst>
            </p:cNvPr>
            <p:cNvSpPr/>
            <p:nvPr/>
          </p:nvSpPr>
          <p:spPr>
            <a:xfrm flipH="1">
              <a:off x="352628" y="4370393"/>
              <a:ext cx="247120" cy="236551"/>
            </a:xfrm>
            <a:custGeom>
              <a:avLst/>
              <a:gdLst/>
              <a:ahLst/>
              <a:cxnLst/>
              <a:rect l="l" t="t" r="r" b="b"/>
              <a:pathLst>
                <a:path w="7201" h="6893" extrusionOk="0">
                  <a:moveTo>
                    <a:pt x="4723" y="0"/>
                  </a:moveTo>
                  <a:cubicBezTo>
                    <a:pt x="4407" y="0"/>
                    <a:pt x="4045" y="92"/>
                    <a:pt x="3629" y="296"/>
                  </a:cubicBezTo>
                  <a:cubicBezTo>
                    <a:pt x="0" y="2099"/>
                    <a:pt x="4451" y="5865"/>
                    <a:pt x="6232" y="6892"/>
                  </a:cubicBezTo>
                  <a:lnTo>
                    <a:pt x="6346" y="6892"/>
                  </a:lnTo>
                  <a:cubicBezTo>
                    <a:pt x="6791" y="5637"/>
                    <a:pt x="7201" y="0"/>
                    <a:pt x="4723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6" name="Google Shape;2125;p37">
              <a:extLst>
                <a:ext uri="{FF2B5EF4-FFF2-40B4-BE49-F238E27FC236}">
                  <a16:creationId xmlns:a16="http://schemas.microsoft.com/office/drawing/2014/main" id="{1D6D7275-F35F-4ADF-90DB-C6C28EEAE8D9}"/>
                </a:ext>
              </a:extLst>
            </p:cNvPr>
            <p:cNvSpPr/>
            <p:nvPr/>
          </p:nvSpPr>
          <p:spPr>
            <a:xfrm flipH="1">
              <a:off x="80379" y="4483438"/>
              <a:ext cx="163763" cy="309921"/>
            </a:xfrm>
            <a:custGeom>
              <a:avLst/>
              <a:gdLst/>
              <a:ahLst/>
              <a:cxnLst/>
              <a:rect l="l" t="t" r="r" b="b"/>
              <a:pathLst>
                <a:path w="4772" h="9031" extrusionOk="0">
                  <a:moveTo>
                    <a:pt x="2488" y="1"/>
                  </a:moveTo>
                  <a:cubicBezTo>
                    <a:pt x="2069" y="1"/>
                    <a:pt x="1625" y="199"/>
                    <a:pt x="1188" y="677"/>
                  </a:cubicBezTo>
                  <a:cubicBezTo>
                    <a:pt x="1" y="1955"/>
                    <a:pt x="663" y="4466"/>
                    <a:pt x="914" y="5972"/>
                  </a:cubicBezTo>
                  <a:cubicBezTo>
                    <a:pt x="1074" y="6908"/>
                    <a:pt x="1485" y="8026"/>
                    <a:pt x="914" y="8825"/>
                  </a:cubicBezTo>
                  <a:lnTo>
                    <a:pt x="1005" y="9031"/>
                  </a:lnTo>
                  <a:cubicBezTo>
                    <a:pt x="1736" y="8711"/>
                    <a:pt x="2352" y="8392"/>
                    <a:pt x="2877" y="7775"/>
                  </a:cubicBezTo>
                  <a:cubicBezTo>
                    <a:pt x="3972" y="6543"/>
                    <a:pt x="4771" y="4694"/>
                    <a:pt x="4726" y="3050"/>
                  </a:cubicBezTo>
                  <a:cubicBezTo>
                    <a:pt x="4726" y="1690"/>
                    <a:pt x="3713" y="1"/>
                    <a:pt x="2488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7" name="Google Shape;2126;p37">
              <a:extLst>
                <a:ext uri="{FF2B5EF4-FFF2-40B4-BE49-F238E27FC236}">
                  <a16:creationId xmlns:a16="http://schemas.microsoft.com/office/drawing/2014/main" id="{01467FAB-5AA0-40E8-BADB-D3F0150C74EB}"/>
                </a:ext>
              </a:extLst>
            </p:cNvPr>
            <p:cNvSpPr/>
            <p:nvPr/>
          </p:nvSpPr>
          <p:spPr>
            <a:xfrm flipH="1">
              <a:off x="182204" y="4465283"/>
              <a:ext cx="268740" cy="678217"/>
            </a:xfrm>
            <a:custGeom>
              <a:avLst/>
              <a:gdLst/>
              <a:ahLst/>
              <a:cxnLst/>
              <a:rect l="l" t="t" r="r" b="b"/>
              <a:pathLst>
                <a:path w="7831" h="19763" extrusionOk="0">
                  <a:moveTo>
                    <a:pt x="431" y="0"/>
                  </a:moveTo>
                  <a:cubicBezTo>
                    <a:pt x="224" y="0"/>
                    <a:pt x="0" y="176"/>
                    <a:pt x="69" y="452"/>
                  </a:cubicBezTo>
                  <a:cubicBezTo>
                    <a:pt x="1005" y="4264"/>
                    <a:pt x="3562" y="7231"/>
                    <a:pt x="5388" y="10632"/>
                  </a:cubicBezTo>
                  <a:cubicBezTo>
                    <a:pt x="6940" y="13463"/>
                    <a:pt x="7259" y="16772"/>
                    <a:pt x="6346" y="19763"/>
                  </a:cubicBezTo>
                  <a:lnTo>
                    <a:pt x="7077" y="19763"/>
                  </a:lnTo>
                  <a:cubicBezTo>
                    <a:pt x="7830" y="17229"/>
                    <a:pt x="7739" y="14444"/>
                    <a:pt x="6780" y="11933"/>
                  </a:cubicBezTo>
                  <a:cubicBezTo>
                    <a:pt x="5182" y="7779"/>
                    <a:pt x="1827" y="4652"/>
                    <a:pt x="731" y="247"/>
                  </a:cubicBezTo>
                  <a:cubicBezTo>
                    <a:pt x="695" y="76"/>
                    <a:pt x="567" y="0"/>
                    <a:pt x="431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8" name="Google Shape;2127;p37">
              <a:extLst>
                <a:ext uri="{FF2B5EF4-FFF2-40B4-BE49-F238E27FC236}">
                  <a16:creationId xmlns:a16="http://schemas.microsoft.com/office/drawing/2014/main" id="{862F421C-2CAB-41A4-A036-90C961AE4105}"/>
                </a:ext>
              </a:extLst>
            </p:cNvPr>
            <p:cNvSpPr/>
            <p:nvPr/>
          </p:nvSpPr>
          <p:spPr>
            <a:xfrm flipH="1">
              <a:off x="134430" y="4587422"/>
              <a:ext cx="136172" cy="239914"/>
            </a:xfrm>
            <a:custGeom>
              <a:avLst/>
              <a:gdLst/>
              <a:ahLst/>
              <a:cxnLst/>
              <a:rect l="l" t="t" r="r" b="b"/>
              <a:pathLst>
                <a:path w="3968" h="6991" extrusionOk="0">
                  <a:moveTo>
                    <a:pt x="3236" y="1"/>
                  </a:moveTo>
                  <a:cubicBezTo>
                    <a:pt x="3034" y="1"/>
                    <a:pt x="2817" y="171"/>
                    <a:pt x="2872" y="431"/>
                  </a:cubicBezTo>
                  <a:cubicBezTo>
                    <a:pt x="3214" y="2166"/>
                    <a:pt x="2438" y="5795"/>
                    <a:pt x="407" y="6297"/>
                  </a:cubicBezTo>
                  <a:cubicBezTo>
                    <a:pt x="1" y="6404"/>
                    <a:pt x="135" y="6991"/>
                    <a:pt x="509" y="6991"/>
                  </a:cubicBezTo>
                  <a:cubicBezTo>
                    <a:pt x="535" y="6991"/>
                    <a:pt x="561" y="6988"/>
                    <a:pt x="589" y="6982"/>
                  </a:cubicBezTo>
                  <a:cubicBezTo>
                    <a:pt x="3032" y="6366"/>
                    <a:pt x="3967" y="2371"/>
                    <a:pt x="3534" y="249"/>
                  </a:cubicBezTo>
                  <a:cubicBezTo>
                    <a:pt x="3497" y="76"/>
                    <a:pt x="3370" y="1"/>
                    <a:pt x="3236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9" name="Google Shape;2128;p37">
              <a:extLst>
                <a:ext uri="{FF2B5EF4-FFF2-40B4-BE49-F238E27FC236}">
                  <a16:creationId xmlns:a16="http://schemas.microsoft.com/office/drawing/2014/main" id="{369D8939-E946-43BB-A4CB-697BD6DA5C47}"/>
                </a:ext>
              </a:extLst>
            </p:cNvPr>
            <p:cNvSpPr/>
            <p:nvPr/>
          </p:nvSpPr>
          <p:spPr>
            <a:xfrm flipH="1">
              <a:off x="329221" y="4669374"/>
              <a:ext cx="190325" cy="42622"/>
            </a:xfrm>
            <a:custGeom>
              <a:avLst/>
              <a:gdLst/>
              <a:ahLst/>
              <a:cxnLst/>
              <a:rect l="l" t="t" r="r" b="b"/>
              <a:pathLst>
                <a:path w="5546" h="1242" extrusionOk="0">
                  <a:moveTo>
                    <a:pt x="5031" y="1"/>
                  </a:moveTo>
                  <a:cubicBezTo>
                    <a:pt x="4974" y="1"/>
                    <a:pt x="4914" y="16"/>
                    <a:pt x="4853" y="52"/>
                  </a:cubicBezTo>
                  <a:cubicBezTo>
                    <a:pt x="4229" y="407"/>
                    <a:pt x="3554" y="544"/>
                    <a:pt x="2868" y="544"/>
                  </a:cubicBezTo>
                  <a:cubicBezTo>
                    <a:pt x="2101" y="544"/>
                    <a:pt x="1320" y="372"/>
                    <a:pt x="585" y="143"/>
                  </a:cubicBezTo>
                  <a:cubicBezTo>
                    <a:pt x="551" y="134"/>
                    <a:pt x="518" y="130"/>
                    <a:pt x="487" y="130"/>
                  </a:cubicBezTo>
                  <a:cubicBezTo>
                    <a:pt x="126" y="130"/>
                    <a:pt x="1" y="702"/>
                    <a:pt x="379" y="828"/>
                  </a:cubicBezTo>
                  <a:cubicBezTo>
                    <a:pt x="1185" y="1070"/>
                    <a:pt x="2031" y="1242"/>
                    <a:pt x="2863" y="1242"/>
                  </a:cubicBezTo>
                  <a:cubicBezTo>
                    <a:pt x="3680" y="1242"/>
                    <a:pt x="4483" y="1075"/>
                    <a:pt x="5218" y="645"/>
                  </a:cubicBezTo>
                  <a:cubicBezTo>
                    <a:pt x="5546" y="453"/>
                    <a:pt x="5337" y="1"/>
                    <a:pt x="5031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60" name="Google Shape;2122;p37">
            <a:extLst>
              <a:ext uri="{FF2B5EF4-FFF2-40B4-BE49-F238E27FC236}">
                <a16:creationId xmlns:a16="http://schemas.microsoft.com/office/drawing/2014/main" id="{B0FDB20E-5CF1-44CC-A2AC-56F4E37F0EE3}"/>
              </a:ext>
            </a:extLst>
          </p:cNvPr>
          <p:cNvGrpSpPr/>
          <p:nvPr/>
        </p:nvGrpSpPr>
        <p:grpSpPr>
          <a:xfrm>
            <a:off x="790658" y="5520364"/>
            <a:ext cx="743711" cy="1064635"/>
            <a:chOff x="80379" y="4370393"/>
            <a:chExt cx="545279" cy="773107"/>
          </a:xfrm>
        </p:grpSpPr>
        <p:sp>
          <p:nvSpPr>
            <p:cNvPr id="161" name="Google Shape;2123;p37">
              <a:extLst>
                <a:ext uri="{FF2B5EF4-FFF2-40B4-BE49-F238E27FC236}">
                  <a16:creationId xmlns:a16="http://schemas.microsoft.com/office/drawing/2014/main" id="{C555B888-2444-48D3-A8F1-A4D641DA5D19}"/>
                </a:ext>
              </a:extLst>
            </p:cNvPr>
            <p:cNvSpPr/>
            <p:nvPr/>
          </p:nvSpPr>
          <p:spPr>
            <a:xfrm flipH="1">
              <a:off x="367865" y="4592741"/>
              <a:ext cx="257793" cy="151958"/>
            </a:xfrm>
            <a:custGeom>
              <a:avLst/>
              <a:gdLst/>
              <a:ahLst/>
              <a:cxnLst/>
              <a:rect l="l" t="t" r="r" b="b"/>
              <a:pathLst>
                <a:path w="7512" h="4428" extrusionOk="0">
                  <a:moveTo>
                    <a:pt x="2539" y="0"/>
                  </a:moveTo>
                  <a:cubicBezTo>
                    <a:pt x="1131" y="0"/>
                    <a:pt x="0" y="955"/>
                    <a:pt x="573" y="2673"/>
                  </a:cubicBezTo>
                  <a:cubicBezTo>
                    <a:pt x="981" y="3929"/>
                    <a:pt x="2197" y="4428"/>
                    <a:pt x="3532" y="4428"/>
                  </a:cubicBezTo>
                  <a:cubicBezTo>
                    <a:pt x="5035" y="4428"/>
                    <a:pt x="6689" y="3796"/>
                    <a:pt x="7511" y="2901"/>
                  </a:cubicBezTo>
                  <a:lnTo>
                    <a:pt x="7466" y="2810"/>
                  </a:lnTo>
                  <a:cubicBezTo>
                    <a:pt x="6507" y="1600"/>
                    <a:pt x="5001" y="596"/>
                    <a:pt x="3563" y="162"/>
                  </a:cubicBezTo>
                  <a:cubicBezTo>
                    <a:pt x="3218" y="53"/>
                    <a:pt x="2871" y="0"/>
                    <a:pt x="2539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2" name="Google Shape;2124;p37">
              <a:extLst>
                <a:ext uri="{FF2B5EF4-FFF2-40B4-BE49-F238E27FC236}">
                  <a16:creationId xmlns:a16="http://schemas.microsoft.com/office/drawing/2014/main" id="{ACFCCF25-179C-4492-9609-458F7D45A414}"/>
                </a:ext>
              </a:extLst>
            </p:cNvPr>
            <p:cNvSpPr/>
            <p:nvPr/>
          </p:nvSpPr>
          <p:spPr>
            <a:xfrm flipH="1">
              <a:off x="352628" y="4370393"/>
              <a:ext cx="247120" cy="236551"/>
            </a:xfrm>
            <a:custGeom>
              <a:avLst/>
              <a:gdLst/>
              <a:ahLst/>
              <a:cxnLst/>
              <a:rect l="l" t="t" r="r" b="b"/>
              <a:pathLst>
                <a:path w="7201" h="6893" extrusionOk="0">
                  <a:moveTo>
                    <a:pt x="4723" y="0"/>
                  </a:moveTo>
                  <a:cubicBezTo>
                    <a:pt x="4407" y="0"/>
                    <a:pt x="4045" y="92"/>
                    <a:pt x="3629" y="296"/>
                  </a:cubicBezTo>
                  <a:cubicBezTo>
                    <a:pt x="0" y="2099"/>
                    <a:pt x="4451" y="5865"/>
                    <a:pt x="6232" y="6892"/>
                  </a:cubicBezTo>
                  <a:lnTo>
                    <a:pt x="6346" y="6892"/>
                  </a:lnTo>
                  <a:cubicBezTo>
                    <a:pt x="6791" y="5637"/>
                    <a:pt x="7201" y="0"/>
                    <a:pt x="4723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3" name="Google Shape;2125;p37">
              <a:extLst>
                <a:ext uri="{FF2B5EF4-FFF2-40B4-BE49-F238E27FC236}">
                  <a16:creationId xmlns:a16="http://schemas.microsoft.com/office/drawing/2014/main" id="{F372E11E-7868-4914-B059-C54028DDB995}"/>
                </a:ext>
              </a:extLst>
            </p:cNvPr>
            <p:cNvSpPr/>
            <p:nvPr/>
          </p:nvSpPr>
          <p:spPr>
            <a:xfrm flipH="1">
              <a:off x="80379" y="4483438"/>
              <a:ext cx="163763" cy="309921"/>
            </a:xfrm>
            <a:custGeom>
              <a:avLst/>
              <a:gdLst/>
              <a:ahLst/>
              <a:cxnLst/>
              <a:rect l="l" t="t" r="r" b="b"/>
              <a:pathLst>
                <a:path w="4772" h="9031" extrusionOk="0">
                  <a:moveTo>
                    <a:pt x="2488" y="1"/>
                  </a:moveTo>
                  <a:cubicBezTo>
                    <a:pt x="2069" y="1"/>
                    <a:pt x="1625" y="199"/>
                    <a:pt x="1188" y="677"/>
                  </a:cubicBezTo>
                  <a:cubicBezTo>
                    <a:pt x="1" y="1955"/>
                    <a:pt x="663" y="4466"/>
                    <a:pt x="914" y="5972"/>
                  </a:cubicBezTo>
                  <a:cubicBezTo>
                    <a:pt x="1074" y="6908"/>
                    <a:pt x="1485" y="8026"/>
                    <a:pt x="914" y="8825"/>
                  </a:cubicBezTo>
                  <a:lnTo>
                    <a:pt x="1005" y="9031"/>
                  </a:lnTo>
                  <a:cubicBezTo>
                    <a:pt x="1736" y="8711"/>
                    <a:pt x="2352" y="8392"/>
                    <a:pt x="2877" y="7775"/>
                  </a:cubicBezTo>
                  <a:cubicBezTo>
                    <a:pt x="3972" y="6543"/>
                    <a:pt x="4771" y="4694"/>
                    <a:pt x="4726" y="3050"/>
                  </a:cubicBezTo>
                  <a:cubicBezTo>
                    <a:pt x="4726" y="1690"/>
                    <a:pt x="3713" y="1"/>
                    <a:pt x="2488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4" name="Google Shape;2126;p37">
              <a:extLst>
                <a:ext uri="{FF2B5EF4-FFF2-40B4-BE49-F238E27FC236}">
                  <a16:creationId xmlns:a16="http://schemas.microsoft.com/office/drawing/2014/main" id="{FBC064FD-38A8-4779-85D3-5CF8D0AD6750}"/>
                </a:ext>
              </a:extLst>
            </p:cNvPr>
            <p:cNvSpPr/>
            <p:nvPr/>
          </p:nvSpPr>
          <p:spPr>
            <a:xfrm flipH="1">
              <a:off x="182204" y="4465283"/>
              <a:ext cx="268740" cy="678217"/>
            </a:xfrm>
            <a:custGeom>
              <a:avLst/>
              <a:gdLst/>
              <a:ahLst/>
              <a:cxnLst/>
              <a:rect l="l" t="t" r="r" b="b"/>
              <a:pathLst>
                <a:path w="7831" h="19763" extrusionOk="0">
                  <a:moveTo>
                    <a:pt x="431" y="0"/>
                  </a:moveTo>
                  <a:cubicBezTo>
                    <a:pt x="224" y="0"/>
                    <a:pt x="0" y="176"/>
                    <a:pt x="69" y="452"/>
                  </a:cubicBezTo>
                  <a:cubicBezTo>
                    <a:pt x="1005" y="4264"/>
                    <a:pt x="3562" y="7231"/>
                    <a:pt x="5388" y="10632"/>
                  </a:cubicBezTo>
                  <a:cubicBezTo>
                    <a:pt x="6940" y="13463"/>
                    <a:pt x="7259" y="16772"/>
                    <a:pt x="6346" y="19763"/>
                  </a:cubicBezTo>
                  <a:lnTo>
                    <a:pt x="7077" y="19763"/>
                  </a:lnTo>
                  <a:cubicBezTo>
                    <a:pt x="7830" y="17229"/>
                    <a:pt x="7739" y="14444"/>
                    <a:pt x="6780" y="11933"/>
                  </a:cubicBezTo>
                  <a:cubicBezTo>
                    <a:pt x="5182" y="7779"/>
                    <a:pt x="1827" y="4652"/>
                    <a:pt x="731" y="247"/>
                  </a:cubicBezTo>
                  <a:cubicBezTo>
                    <a:pt x="695" y="76"/>
                    <a:pt x="567" y="0"/>
                    <a:pt x="431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5" name="Google Shape;2127;p37">
              <a:extLst>
                <a:ext uri="{FF2B5EF4-FFF2-40B4-BE49-F238E27FC236}">
                  <a16:creationId xmlns:a16="http://schemas.microsoft.com/office/drawing/2014/main" id="{CC81203A-8454-4D89-86DE-CF9C3128969E}"/>
                </a:ext>
              </a:extLst>
            </p:cNvPr>
            <p:cNvSpPr/>
            <p:nvPr/>
          </p:nvSpPr>
          <p:spPr>
            <a:xfrm flipH="1">
              <a:off x="134430" y="4587422"/>
              <a:ext cx="136172" cy="239914"/>
            </a:xfrm>
            <a:custGeom>
              <a:avLst/>
              <a:gdLst/>
              <a:ahLst/>
              <a:cxnLst/>
              <a:rect l="l" t="t" r="r" b="b"/>
              <a:pathLst>
                <a:path w="3968" h="6991" extrusionOk="0">
                  <a:moveTo>
                    <a:pt x="3236" y="1"/>
                  </a:moveTo>
                  <a:cubicBezTo>
                    <a:pt x="3034" y="1"/>
                    <a:pt x="2817" y="171"/>
                    <a:pt x="2872" y="431"/>
                  </a:cubicBezTo>
                  <a:cubicBezTo>
                    <a:pt x="3214" y="2166"/>
                    <a:pt x="2438" y="5795"/>
                    <a:pt x="407" y="6297"/>
                  </a:cubicBezTo>
                  <a:cubicBezTo>
                    <a:pt x="1" y="6404"/>
                    <a:pt x="135" y="6991"/>
                    <a:pt x="509" y="6991"/>
                  </a:cubicBezTo>
                  <a:cubicBezTo>
                    <a:pt x="535" y="6991"/>
                    <a:pt x="561" y="6988"/>
                    <a:pt x="589" y="6982"/>
                  </a:cubicBezTo>
                  <a:cubicBezTo>
                    <a:pt x="3032" y="6366"/>
                    <a:pt x="3967" y="2371"/>
                    <a:pt x="3534" y="249"/>
                  </a:cubicBezTo>
                  <a:cubicBezTo>
                    <a:pt x="3497" y="76"/>
                    <a:pt x="3370" y="1"/>
                    <a:pt x="3236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6" name="Google Shape;2128;p37">
              <a:extLst>
                <a:ext uri="{FF2B5EF4-FFF2-40B4-BE49-F238E27FC236}">
                  <a16:creationId xmlns:a16="http://schemas.microsoft.com/office/drawing/2014/main" id="{2FFEF32B-6C61-43AE-8F82-83BE55CB0D71}"/>
                </a:ext>
              </a:extLst>
            </p:cNvPr>
            <p:cNvSpPr/>
            <p:nvPr/>
          </p:nvSpPr>
          <p:spPr>
            <a:xfrm flipH="1">
              <a:off x="329221" y="4669374"/>
              <a:ext cx="190325" cy="42622"/>
            </a:xfrm>
            <a:custGeom>
              <a:avLst/>
              <a:gdLst/>
              <a:ahLst/>
              <a:cxnLst/>
              <a:rect l="l" t="t" r="r" b="b"/>
              <a:pathLst>
                <a:path w="5546" h="1242" extrusionOk="0">
                  <a:moveTo>
                    <a:pt x="5031" y="1"/>
                  </a:moveTo>
                  <a:cubicBezTo>
                    <a:pt x="4974" y="1"/>
                    <a:pt x="4914" y="16"/>
                    <a:pt x="4853" y="52"/>
                  </a:cubicBezTo>
                  <a:cubicBezTo>
                    <a:pt x="4229" y="407"/>
                    <a:pt x="3554" y="544"/>
                    <a:pt x="2868" y="544"/>
                  </a:cubicBezTo>
                  <a:cubicBezTo>
                    <a:pt x="2101" y="544"/>
                    <a:pt x="1320" y="372"/>
                    <a:pt x="585" y="143"/>
                  </a:cubicBezTo>
                  <a:cubicBezTo>
                    <a:pt x="551" y="134"/>
                    <a:pt x="518" y="130"/>
                    <a:pt x="487" y="130"/>
                  </a:cubicBezTo>
                  <a:cubicBezTo>
                    <a:pt x="126" y="130"/>
                    <a:pt x="1" y="702"/>
                    <a:pt x="379" y="828"/>
                  </a:cubicBezTo>
                  <a:cubicBezTo>
                    <a:pt x="1185" y="1070"/>
                    <a:pt x="2031" y="1242"/>
                    <a:pt x="2863" y="1242"/>
                  </a:cubicBezTo>
                  <a:cubicBezTo>
                    <a:pt x="3680" y="1242"/>
                    <a:pt x="4483" y="1075"/>
                    <a:pt x="5218" y="645"/>
                  </a:cubicBezTo>
                  <a:cubicBezTo>
                    <a:pt x="5546" y="453"/>
                    <a:pt x="5337" y="1"/>
                    <a:pt x="5031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67" name="Google Shape;2103;p37">
            <a:extLst>
              <a:ext uri="{FF2B5EF4-FFF2-40B4-BE49-F238E27FC236}">
                <a16:creationId xmlns:a16="http://schemas.microsoft.com/office/drawing/2014/main" id="{CD5CA9D9-389B-418D-858B-A9E336B5AE33}"/>
              </a:ext>
            </a:extLst>
          </p:cNvPr>
          <p:cNvGrpSpPr/>
          <p:nvPr/>
        </p:nvGrpSpPr>
        <p:grpSpPr>
          <a:xfrm rot="15500842">
            <a:off x="10371805" y="4289062"/>
            <a:ext cx="1365121" cy="1324207"/>
            <a:chOff x="8757948" y="1920174"/>
            <a:chExt cx="1090443" cy="865316"/>
          </a:xfrm>
        </p:grpSpPr>
        <p:sp>
          <p:nvSpPr>
            <p:cNvPr id="168" name="Google Shape;2104;p37">
              <a:extLst>
                <a:ext uri="{FF2B5EF4-FFF2-40B4-BE49-F238E27FC236}">
                  <a16:creationId xmlns:a16="http://schemas.microsoft.com/office/drawing/2014/main" id="{2F3E13C9-5282-44E2-BC99-830C2C4214EE}"/>
                </a:ext>
              </a:extLst>
            </p:cNvPr>
            <p:cNvSpPr/>
            <p:nvPr/>
          </p:nvSpPr>
          <p:spPr>
            <a:xfrm flipH="1">
              <a:off x="8767390" y="1920174"/>
              <a:ext cx="1081001" cy="865316"/>
            </a:xfrm>
            <a:custGeom>
              <a:avLst/>
              <a:gdLst/>
              <a:ahLst/>
              <a:cxnLst/>
              <a:rect l="l" t="t" r="r" b="b"/>
              <a:pathLst>
                <a:path w="31500" h="25215" extrusionOk="0">
                  <a:moveTo>
                    <a:pt x="3702" y="1"/>
                  </a:moveTo>
                  <a:cubicBezTo>
                    <a:pt x="2458" y="1"/>
                    <a:pt x="1221" y="88"/>
                    <a:pt x="0" y="266"/>
                  </a:cubicBezTo>
                  <a:cubicBezTo>
                    <a:pt x="1598" y="3256"/>
                    <a:pt x="3653" y="5973"/>
                    <a:pt x="5250" y="8940"/>
                  </a:cubicBezTo>
                  <a:cubicBezTo>
                    <a:pt x="7168" y="12615"/>
                    <a:pt x="9405" y="16518"/>
                    <a:pt x="12691" y="19325"/>
                  </a:cubicBezTo>
                  <a:cubicBezTo>
                    <a:pt x="17462" y="23274"/>
                    <a:pt x="25588" y="24598"/>
                    <a:pt x="31499" y="25214"/>
                  </a:cubicBezTo>
                  <a:cubicBezTo>
                    <a:pt x="31479" y="10329"/>
                    <a:pt x="17249" y="1"/>
                    <a:pt x="37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9" name="Google Shape;2105;p37">
              <a:extLst>
                <a:ext uri="{FF2B5EF4-FFF2-40B4-BE49-F238E27FC236}">
                  <a16:creationId xmlns:a16="http://schemas.microsoft.com/office/drawing/2014/main" id="{4532CF52-A6CB-4B88-B139-813EB51FE32A}"/>
                </a:ext>
              </a:extLst>
            </p:cNvPr>
            <p:cNvSpPr/>
            <p:nvPr/>
          </p:nvSpPr>
          <p:spPr>
            <a:xfrm flipH="1">
              <a:off x="8757948" y="2024330"/>
              <a:ext cx="905810" cy="749872"/>
            </a:xfrm>
            <a:custGeom>
              <a:avLst/>
              <a:gdLst/>
              <a:ahLst/>
              <a:cxnLst/>
              <a:rect l="l" t="t" r="r" b="b"/>
              <a:pathLst>
                <a:path w="26395" h="21851" extrusionOk="0">
                  <a:moveTo>
                    <a:pt x="480" y="1"/>
                  </a:moveTo>
                  <a:cubicBezTo>
                    <a:pt x="186" y="1"/>
                    <a:pt x="0" y="446"/>
                    <a:pt x="304" y="655"/>
                  </a:cubicBezTo>
                  <a:cubicBezTo>
                    <a:pt x="4960" y="3851"/>
                    <a:pt x="8932" y="7845"/>
                    <a:pt x="13406" y="11246"/>
                  </a:cubicBezTo>
                  <a:cubicBezTo>
                    <a:pt x="17674" y="14487"/>
                    <a:pt x="22330" y="17454"/>
                    <a:pt x="25686" y="21723"/>
                  </a:cubicBezTo>
                  <a:cubicBezTo>
                    <a:pt x="25753" y="21813"/>
                    <a:pt x="25835" y="21850"/>
                    <a:pt x="25915" y="21850"/>
                  </a:cubicBezTo>
                  <a:cubicBezTo>
                    <a:pt x="26160" y="21850"/>
                    <a:pt x="26394" y="21501"/>
                    <a:pt x="26188" y="21243"/>
                  </a:cubicBezTo>
                  <a:cubicBezTo>
                    <a:pt x="22970" y="17158"/>
                    <a:pt x="18587" y="14236"/>
                    <a:pt x="14456" y="11177"/>
                  </a:cubicBezTo>
                  <a:cubicBezTo>
                    <a:pt x="9708" y="7640"/>
                    <a:pt x="5554" y="3417"/>
                    <a:pt x="669" y="62"/>
                  </a:cubicBezTo>
                  <a:cubicBezTo>
                    <a:pt x="604" y="19"/>
                    <a:pt x="540" y="1"/>
                    <a:pt x="480" y="1"/>
                  </a:cubicBezTo>
                  <a:close/>
                </a:path>
              </a:pathLst>
            </a:custGeom>
            <a:solidFill>
              <a:srgbClr val="A8B0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" name="Google Shape;2106;p37">
              <a:extLst>
                <a:ext uri="{FF2B5EF4-FFF2-40B4-BE49-F238E27FC236}">
                  <a16:creationId xmlns:a16="http://schemas.microsoft.com/office/drawing/2014/main" id="{4A9AFB77-AC4E-4207-BC1F-37EF7E1DC59E}"/>
                </a:ext>
              </a:extLst>
            </p:cNvPr>
            <p:cNvSpPr/>
            <p:nvPr/>
          </p:nvSpPr>
          <p:spPr>
            <a:xfrm flipH="1">
              <a:off x="8831994" y="2476592"/>
              <a:ext cx="237374" cy="203640"/>
            </a:xfrm>
            <a:custGeom>
              <a:avLst/>
              <a:gdLst/>
              <a:ahLst/>
              <a:cxnLst/>
              <a:rect l="l" t="t" r="r" b="b"/>
              <a:pathLst>
                <a:path w="6917" h="5934" extrusionOk="0">
                  <a:moveTo>
                    <a:pt x="5844" y="5224"/>
                  </a:moveTo>
                  <a:lnTo>
                    <a:pt x="5844" y="5224"/>
                  </a:lnTo>
                  <a:cubicBezTo>
                    <a:pt x="5981" y="5247"/>
                    <a:pt x="6095" y="5247"/>
                    <a:pt x="6232" y="5247"/>
                  </a:cubicBezTo>
                  <a:cubicBezTo>
                    <a:pt x="6118" y="5361"/>
                    <a:pt x="6004" y="5475"/>
                    <a:pt x="5889" y="5589"/>
                  </a:cubicBezTo>
                  <a:cubicBezTo>
                    <a:pt x="5867" y="5475"/>
                    <a:pt x="5867" y="5361"/>
                    <a:pt x="5844" y="5224"/>
                  </a:cubicBezTo>
                  <a:close/>
                  <a:moveTo>
                    <a:pt x="5509" y="1"/>
                  </a:moveTo>
                  <a:cubicBezTo>
                    <a:pt x="5265" y="1"/>
                    <a:pt x="5029" y="244"/>
                    <a:pt x="5205" y="499"/>
                  </a:cubicBezTo>
                  <a:cubicBezTo>
                    <a:pt x="6163" y="1891"/>
                    <a:pt x="5730" y="3626"/>
                    <a:pt x="5844" y="5224"/>
                  </a:cubicBezTo>
                  <a:cubicBezTo>
                    <a:pt x="4041" y="5155"/>
                    <a:pt x="2237" y="5201"/>
                    <a:pt x="457" y="5064"/>
                  </a:cubicBezTo>
                  <a:cubicBezTo>
                    <a:pt x="450" y="5064"/>
                    <a:pt x="442" y="5064"/>
                    <a:pt x="435" y="5064"/>
                  </a:cubicBezTo>
                  <a:cubicBezTo>
                    <a:pt x="1" y="5064"/>
                    <a:pt x="8" y="5727"/>
                    <a:pt x="457" y="5772"/>
                  </a:cubicBezTo>
                  <a:cubicBezTo>
                    <a:pt x="2374" y="5909"/>
                    <a:pt x="4314" y="5817"/>
                    <a:pt x="6232" y="5931"/>
                  </a:cubicBezTo>
                  <a:cubicBezTo>
                    <a:pt x="6241" y="5933"/>
                    <a:pt x="6250" y="5933"/>
                    <a:pt x="6260" y="5933"/>
                  </a:cubicBezTo>
                  <a:cubicBezTo>
                    <a:pt x="6414" y="5933"/>
                    <a:pt x="6596" y="5761"/>
                    <a:pt x="6574" y="5589"/>
                  </a:cubicBezTo>
                  <a:cubicBezTo>
                    <a:pt x="6323" y="3763"/>
                    <a:pt x="6917" y="1777"/>
                    <a:pt x="5798" y="157"/>
                  </a:cubicBezTo>
                  <a:cubicBezTo>
                    <a:pt x="5722" y="46"/>
                    <a:pt x="5615" y="1"/>
                    <a:pt x="5509" y="1"/>
                  </a:cubicBezTo>
                  <a:close/>
                </a:path>
              </a:pathLst>
            </a:custGeom>
            <a:solidFill>
              <a:srgbClr val="A8B0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1" name="Google Shape;2107;p37">
              <a:extLst>
                <a:ext uri="{FF2B5EF4-FFF2-40B4-BE49-F238E27FC236}">
                  <a16:creationId xmlns:a16="http://schemas.microsoft.com/office/drawing/2014/main" id="{FBC9B16D-59EB-48F5-BE13-41FB6CA1C012}"/>
                </a:ext>
              </a:extLst>
            </p:cNvPr>
            <p:cNvSpPr/>
            <p:nvPr/>
          </p:nvSpPr>
          <p:spPr>
            <a:xfrm flipH="1">
              <a:off x="8944010" y="2344672"/>
              <a:ext cx="313353" cy="251170"/>
            </a:xfrm>
            <a:custGeom>
              <a:avLst/>
              <a:gdLst/>
              <a:ahLst/>
              <a:cxnLst/>
              <a:rect l="l" t="t" r="r" b="b"/>
              <a:pathLst>
                <a:path w="9131" h="7319" extrusionOk="0">
                  <a:moveTo>
                    <a:pt x="7246" y="0"/>
                  </a:moveTo>
                  <a:cubicBezTo>
                    <a:pt x="7010" y="0"/>
                    <a:pt x="6757" y="260"/>
                    <a:pt x="6916" y="531"/>
                  </a:cubicBezTo>
                  <a:cubicBezTo>
                    <a:pt x="7852" y="2312"/>
                    <a:pt x="8354" y="4503"/>
                    <a:pt x="8354" y="6534"/>
                  </a:cubicBezTo>
                  <a:cubicBezTo>
                    <a:pt x="8491" y="6580"/>
                    <a:pt x="8651" y="6603"/>
                    <a:pt x="8788" y="6626"/>
                  </a:cubicBezTo>
                  <a:cubicBezTo>
                    <a:pt x="8651" y="6740"/>
                    <a:pt x="8491" y="6854"/>
                    <a:pt x="8354" y="6968"/>
                  </a:cubicBezTo>
                  <a:cubicBezTo>
                    <a:pt x="8354" y="6831"/>
                    <a:pt x="8354" y="6694"/>
                    <a:pt x="8354" y="6534"/>
                  </a:cubicBezTo>
                  <a:cubicBezTo>
                    <a:pt x="6091" y="6078"/>
                    <a:pt x="3793" y="5759"/>
                    <a:pt x="1475" y="5759"/>
                  </a:cubicBezTo>
                  <a:cubicBezTo>
                    <a:pt x="1128" y="5759"/>
                    <a:pt x="781" y="5766"/>
                    <a:pt x="434" y="5781"/>
                  </a:cubicBezTo>
                  <a:cubicBezTo>
                    <a:pt x="7" y="5781"/>
                    <a:pt x="1" y="6466"/>
                    <a:pt x="414" y="6466"/>
                  </a:cubicBezTo>
                  <a:cubicBezTo>
                    <a:pt x="420" y="6466"/>
                    <a:pt x="427" y="6466"/>
                    <a:pt x="434" y="6466"/>
                  </a:cubicBezTo>
                  <a:cubicBezTo>
                    <a:pt x="774" y="6452"/>
                    <a:pt x="1113" y="6445"/>
                    <a:pt x="1451" y="6445"/>
                  </a:cubicBezTo>
                  <a:cubicBezTo>
                    <a:pt x="3864" y="6445"/>
                    <a:pt x="6243" y="6790"/>
                    <a:pt x="8606" y="7310"/>
                  </a:cubicBezTo>
                  <a:cubicBezTo>
                    <a:pt x="8632" y="7316"/>
                    <a:pt x="8658" y="7318"/>
                    <a:pt x="8684" y="7318"/>
                  </a:cubicBezTo>
                  <a:cubicBezTo>
                    <a:pt x="8879" y="7318"/>
                    <a:pt x="9039" y="7170"/>
                    <a:pt x="9039" y="6968"/>
                  </a:cubicBezTo>
                  <a:cubicBezTo>
                    <a:pt x="9131" y="4685"/>
                    <a:pt x="8583" y="2175"/>
                    <a:pt x="7510" y="166"/>
                  </a:cubicBezTo>
                  <a:cubicBezTo>
                    <a:pt x="7448" y="49"/>
                    <a:pt x="7349" y="0"/>
                    <a:pt x="7246" y="0"/>
                  </a:cubicBezTo>
                  <a:close/>
                </a:path>
              </a:pathLst>
            </a:custGeom>
            <a:solidFill>
              <a:srgbClr val="A8B0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2" name="Google Shape;2108;p37">
              <a:extLst>
                <a:ext uri="{FF2B5EF4-FFF2-40B4-BE49-F238E27FC236}">
                  <a16:creationId xmlns:a16="http://schemas.microsoft.com/office/drawing/2014/main" id="{B94F3F1A-BDF8-401E-B49B-5BC84F4C4F19}"/>
                </a:ext>
              </a:extLst>
            </p:cNvPr>
            <p:cNvSpPr/>
            <p:nvPr/>
          </p:nvSpPr>
          <p:spPr>
            <a:xfrm flipH="1">
              <a:off x="9131625" y="2185489"/>
              <a:ext cx="249076" cy="266338"/>
            </a:xfrm>
            <a:custGeom>
              <a:avLst/>
              <a:gdLst/>
              <a:ahLst/>
              <a:cxnLst/>
              <a:rect l="l" t="t" r="r" b="b"/>
              <a:pathLst>
                <a:path w="7258" h="7761" extrusionOk="0">
                  <a:moveTo>
                    <a:pt x="5332" y="1"/>
                  </a:moveTo>
                  <a:cubicBezTo>
                    <a:pt x="5104" y="1"/>
                    <a:pt x="4857" y="257"/>
                    <a:pt x="4998" y="524"/>
                  </a:cubicBezTo>
                  <a:cubicBezTo>
                    <a:pt x="5774" y="2168"/>
                    <a:pt x="6116" y="4130"/>
                    <a:pt x="6276" y="5934"/>
                  </a:cubicBezTo>
                  <a:cubicBezTo>
                    <a:pt x="6299" y="6230"/>
                    <a:pt x="6299" y="6527"/>
                    <a:pt x="6276" y="6824"/>
                  </a:cubicBezTo>
                  <a:cubicBezTo>
                    <a:pt x="6276" y="6938"/>
                    <a:pt x="5888" y="6967"/>
                    <a:pt x="5477" y="6967"/>
                  </a:cubicBezTo>
                  <a:cubicBezTo>
                    <a:pt x="5066" y="6967"/>
                    <a:pt x="4633" y="6938"/>
                    <a:pt x="4541" y="6938"/>
                  </a:cubicBezTo>
                  <a:cubicBezTo>
                    <a:pt x="3195" y="6961"/>
                    <a:pt x="1825" y="7006"/>
                    <a:pt x="456" y="7052"/>
                  </a:cubicBezTo>
                  <a:cubicBezTo>
                    <a:pt x="29" y="7075"/>
                    <a:pt x="0" y="7760"/>
                    <a:pt x="434" y="7760"/>
                  </a:cubicBezTo>
                  <a:cubicBezTo>
                    <a:pt x="441" y="7760"/>
                    <a:pt x="448" y="7760"/>
                    <a:pt x="456" y="7760"/>
                  </a:cubicBezTo>
                  <a:cubicBezTo>
                    <a:pt x="2215" y="7700"/>
                    <a:pt x="3991" y="7641"/>
                    <a:pt x="5755" y="7641"/>
                  </a:cubicBezTo>
                  <a:cubicBezTo>
                    <a:pt x="6028" y="7641"/>
                    <a:pt x="6301" y="7643"/>
                    <a:pt x="6573" y="7646"/>
                  </a:cubicBezTo>
                  <a:cubicBezTo>
                    <a:pt x="6710" y="7646"/>
                    <a:pt x="6892" y="7531"/>
                    <a:pt x="6915" y="7395"/>
                  </a:cubicBezTo>
                  <a:cubicBezTo>
                    <a:pt x="7258" y="5089"/>
                    <a:pt x="6573" y="2259"/>
                    <a:pt x="5591" y="182"/>
                  </a:cubicBezTo>
                  <a:cubicBezTo>
                    <a:pt x="5534" y="54"/>
                    <a:pt x="5435" y="1"/>
                    <a:pt x="5332" y="1"/>
                  </a:cubicBezTo>
                  <a:close/>
                </a:path>
              </a:pathLst>
            </a:custGeom>
            <a:solidFill>
              <a:srgbClr val="A8B0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3" name="Google Shape;2109;p37">
              <a:extLst>
                <a:ext uri="{FF2B5EF4-FFF2-40B4-BE49-F238E27FC236}">
                  <a16:creationId xmlns:a16="http://schemas.microsoft.com/office/drawing/2014/main" id="{E9790B22-68EA-475B-8CBB-E79AE1C58DCB}"/>
                </a:ext>
              </a:extLst>
            </p:cNvPr>
            <p:cNvSpPr/>
            <p:nvPr/>
          </p:nvSpPr>
          <p:spPr>
            <a:xfrm flipH="1">
              <a:off x="9317732" y="2105609"/>
              <a:ext cx="220902" cy="194271"/>
            </a:xfrm>
            <a:custGeom>
              <a:avLst/>
              <a:gdLst/>
              <a:ahLst/>
              <a:cxnLst/>
              <a:rect l="l" t="t" r="r" b="b"/>
              <a:pathLst>
                <a:path w="6437" h="5661" extrusionOk="0">
                  <a:moveTo>
                    <a:pt x="5963" y="0"/>
                  </a:moveTo>
                  <a:cubicBezTo>
                    <a:pt x="5792" y="0"/>
                    <a:pt x="5626" y="114"/>
                    <a:pt x="5638" y="343"/>
                  </a:cubicBezTo>
                  <a:cubicBezTo>
                    <a:pt x="5684" y="1872"/>
                    <a:pt x="5729" y="3401"/>
                    <a:pt x="5684" y="4953"/>
                  </a:cubicBezTo>
                  <a:lnTo>
                    <a:pt x="6026" y="4953"/>
                  </a:lnTo>
                  <a:cubicBezTo>
                    <a:pt x="5912" y="5067"/>
                    <a:pt x="5798" y="5182"/>
                    <a:pt x="5684" y="5296"/>
                  </a:cubicBezTo>
                  <a:cubicBezTo>
                    <a:pt x="5684" y="5182"/>
                    <a:pt x="5684" y="5067"/>
                    <a:pt x="5684" y="4953"/>
                  </a:cubicBezTo>
                  <a:cubicBezTo>
                    <a:pt x="5105" y="4923"/>
                    <a:pt x="4525" y="4913"/>
                    <a:pt x="3942" y="4913"/>
                  </a:cubicBezTo>
                  <a:cubicBezTo>
                    <a:pt x="2777" y="4913"/>
                    <a:pt x="1605" y="4953"/>
                    <a:pt x="434" y="4953"/>
                  </a:cubicBezTo>
                  <a:cubicBezTo>
                    <a:pt x="0" y="4953"/>
                    <a:pt x="0" y="5661"/>
                    <a:pt x="434" y="5661"/>
                  </a:cubicBezTo>
                  <a:cubicBezTo>
                    <a:pt x="1771" y="5661"/>
                    <a:pt x="3096" y="5603"/>
                    <a:pt x="4426" y="5603"/>
                  </a:cubicBezTo>
                  <a:cubicBezTo>
                    <a:pt x="4958" y="5603"/>
                    <a:pt x="5491" y="5612"/>
                    <a:pt x="6026" y="5638"/>
                  </a:cubicBezTo>
                  <a:cubicBezTo>
                    <a:pt x="6036" y="5639"/>
                    <a:pt x="6047" y="5640"/>
                    <a:pt x="6057" y="5640"/>
                  </a:cubicBezTo>
                  <a:cubicBezTo>
                    <a:pt x="6226" y="5640"/>
                    <a:pt x="6368" y="5468"/>
                    <a:pt x="6368" y="5296"/>
                  </a:cubicBezTo>
                  <a:cubicBezTo>
                    <a:pt x="6437" y="3652"/>
                    <a:pt x="6391" y="1986"/>
                    <a:pt x="6323" y="343"/>
                  </a:cubicBezTo>
                  <a:cubicBezTo>
                    <a:pt x="6311" y="114"/>
                    <a:pt x="6134" y="0"/>
                    <a:pt x="5963" y="0"/>
                  </a:cubicBezTo>
                  <a:close/>
                </a:path>
              </a:pathLst>
            </a:custGeom>
            <a:solidFill>
              <a:srgbClr val="A8B0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4" name="Google Shape;2110;p37">
              <a:extLst>
                <a:ext uri="{FF2B5EF4-FFF2-40B4-BE49-F238E27FC236}">
                  <a16:creationId xmlns:a16="http://schemas.microsoft.com/office/drawing/2014/main" id="{31746CA9-F8F3-401A-A0BF-623880A26C97}"/>
                </a:ext>
              </a:extLst>
            </p:cNvPr>
            <p:cNvSpPr/>
            <p:nvPr/>
          </p:nvSpPr>
          <p:spPr>
            <a:xfrm flipH="1">
              <a:off x="9470533" y="1980694"/>
              <a:ext cx="173132" cy="185555"/>
            </a:xfrm>
            <a:custGeom>
              <a:avLst/>
              <a:gdLst/>
              <a:ahLst/>
              <a:cxnLst/>
              <a:rect l="l" t="t" r="r" b="b"/>
              <a:pathLst>
                <a:path w="5045" h="5407" extrusionOk="0">
                  <a:moveTo>
                    <a:pt x="3832" y="1"/>
                  </a:moveTo>
                  <a:cubicBezTo>
                    <a:pt x="3658" y="1"/>
                    <a:pt x="3493" y="109"/>
                    <a:pt x="3515" y="326"/>
                  </a:cubicBezTo>
                  <a:cubicBezTo>
                    <a:pt x="3629" y="1787"/>
                    <a:pt x="4269" y="3225"/>
                    <a:pt x="4177" y="4686"/>
                  </a:cubicBezTo>
                  <a:cubicBezTo>
                    <a:pt x="4314" y="4708"/>
                    <a:pt x="4428" y="4708"/>
                    <a:pt x="4565" y="4731"/>
                  </a:cubicBezTo>
                  <a:cubicBezTo>
                    <a:pt x="4428" y="4823"/>
                    <a:pt x="4291" y="4891"/>
                    <a:pt x="4132" y="4982"/>
                  </a:cubicBezTo>
                  <a:cubicBezTo>
                    <a:pt x="4154" y="4868"/>
                    <a:pt x="4154" y="4777"/>
                    <a:pt x="4177" y="4686"/>
                  </a:cubicBezTo>
                  <a:cubicBezTo>
                    <a:pt x="3477" y="4597"/>
                    <a:pt x="2785" y="4550"/>
                    <a:pt x="2091" y="4550"/>
                  </a:cubicBezTo>
                  <a:cubicBezTo>
                    <a:pt x="1541" y="4550"/>
                    <a:pt x="990" y="4579"/>
                    <a:pt x="434" y="4640"/>
                  </a:cubicBezTo>
                  <a:cubicBezTo>
                    <a:pt x="14" y="4684"/>
                    <a:pt x="1" y="5327"/>
                    <a:pt x="393" y="5327"/>
                  </a:cubicBezTo>
                  <a:cubicBezTo>
                    <a:pt x="406" y="5327"/>
                    <a:pt x="420" y="5326"/>
                    <a:pt x="434" y="5325"/>
                  </a:cubicBezTo>
                  <a:cubicBezTo>
                    <a:pt x="1029" y="5263"/>
                    <a:pt x="1619" y="5229"/>
                    <a:pt x="2209" y="5229"/>
                  </a:cubicBezTo>
                  <a:cubicBezTo>
                    <a:pt x="2932" y="5229"/>
                    <a:pt x="3654" y="5280"/>
                    <a:pt x="4383" y="5393"/>
                  </a:cubicBezTo>
                  <a:cubicBezTo>
                    <a:pt x="4414" y="5402"/>
                    <a:pt x="4448" y="5407"/>
                    <a:pt x="4483" y="5407"/>
                  </a:cubicBezTo>
                  <a:cubicBezTo>
                    <a:pt x="4625" y="5407"/>
                    <a:pt x="4780" y="5330"/>
                    <a:pt x="4816" y="5165"/>
                  </a:cubicBezTo>
                  <a:cubicBezTo>
                    <a:pt x="5045" y="3476"/>
                    <a:pt x="4337" y="1969"/>
                    <a:pt x="4200" y="326"/>
                  </a:cubicBezTo>
                  <a:cubicBezTo>
                    <a:pt x="4189" y="109"/>
                    <a:pt x="4006" y="1"/>
                    <a:pt x="3832" y="1"/>
                  </a:cubicBezTo>
                  <a:close/>
                </a:path>
              </a:pathLst>
            </a:custGeom>
            <a:solidFill>
              <a:srgbClr val="A8B0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5" name="Google Shape;2111;p37">
              <a:extLst>
                <a:ext uri="{FF2B5EF4-FFF2-40B4-BE49-F238E27FC236}">
                  <a16:creationId xmlns:a16="http://schemas.microsoft.com/office/drawing/2014/main" id="{E7DFE2B0-410B-4D21-B1E7-B7551C1BD3B3}"/>
                </a:ext>
              </a:extLst>
            </p:cNvPr>
            <p:cNvSpPr/>
            <p:nvPr/>
          </p:nvSpPr>
          <p:spPr>
            <a:xfrm flipH="1">
              <a:off x="9343124" y="2090667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A8B0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6" name="Google Shape;2112;p37">
              <a:extLst>
                <a:ext uri="{FF2B5EF4-FFF2-40B4-BE49-F238E27FC236}">
                  <a16:creationId xmlns:a16="http://schemas.microsoft.com/office/drawing/2014/main" id="{02F3A977-0302-430E-A67F-219ED40062A2}"/>
                </a:ext>
              </a:extLst>
            </p:cNvPr>
            <p:cNvSpPr/>
            <p:nvPr/>
          </p:nvSpPr>
          <p:spPr>
            <a:xfrm flipH="1">
              <a:off x="9385404" y="2053055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1"/>
                  </a:moveTo>
                  <a:cubicBezTo>
                    <a:pt x="1" y="1"/>
                    <a:pt x="1" y="1051"/>
                    <a:pt x="685" y="1051"/>
                  </a:cubicBezTo>
                  <a:cubicBezTo>
                    <a:pt x="1347" y="1051"/>
                    <a:pt x="1347" y="1"/>
                    <a:pt x="685" y="1"/>
                  </a:cubicBezTo>
                  <a:close/>
                </a:path>
              </a:pathLst>
            </a:custGeom>
            <a:solidFill>
              <a:srgbClr val="A8B0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7" name="Google Shape;2113;p37">
              <a:extLst>
                <a:ext uri="{FF2B5EF4-FFF2-40B4-BE49-F238E27FC236}">
                  <a16:creationId xmlns:a16="http://schemas.microsoft.com/office/drawing/2014/main" id="{A56A4B9A-25A1-455E-B49A-0E8DEAA5A092}"/>
                </a:ext>
              </a:extLst>
            </p:cNvPr>
            <p:cNvSpPr/>
            <p:nvPr/>
          </p:nvSpPr>
          <p:spPr>
            <a:xfrm flipH="1">
              <a:off x="9333721" y="2041318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62" y="0"/>
                  </a:moveTo>
                  <a:cubicBezTo>
                    <a:pt x="0" y="0"/>
                    <a:pt x="0" y="1027"/>
                    <a:pt x="662" y="1027"/>
                  </a:cubicBezTo>
                  <a:cubicBezTo>
                    <a:pt x="1347" y="1027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A8B0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8" name="Google Shape;2114;p37">
              <a:extLst>
                <a:ext uri="{FF2B5EF4-FFF2-40B4-BE49-F238E27FC236}">
                  <a16:creationId xmlns:a16="http://schemas.microsoft.com/office/drawing/2014/main" id="{F00A4264-A171-4A81-8B71-B605C8451F95}"/>
                </a:ext>
              </a:extLst>
            </p:cNvPr>
            <p:cNvSpPr/>
            <p:nvPr/>
          </p:nvSpPr>
          <p:spPr>
            <a:xfrm flipH="1">
              <a:off x="9420649" y="2422010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0"/>
                  </a:moveTo>
                  <a:cubicBezTo>
                    <a:pt x="0" y="0"/>
                    <a:pt x="0" y="1050"/>
                    <a:pt x="685" y="1050"/>
                  </a:cubicBezTo>
                  <a:cubicBezTo>
                    <a:pt x="1347" y="1050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A8B0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9" name="Google Shape;2115;p37">
              <a:extLst>
                <a:ext uri="{FF2B5EF4-FFF2-40B4-BE49-F238E27FC236}">
                  <a16:creationId xmlns:a16="http://schemas.microsoft.com/office/drawing/2014/main" id="{7C955348-4FE6-4BCC-BDD0-E2241DE5987A}"/>
                </a:ext>
              </a:extLst>
            </p:cNvPr>
            <p:cNvSpPr/>
            <p:nvPr/>
          </p:nvSpPr>
          <p:spPr>
            <a:xfrm flipH="1">
              <a:off x="9467665" y="2387555"/>
              <a:ext cx="46260" cy="36033"/>
            </a:xfrm>
            <a:custGeom>
              <a:avLst/>
              <a:gdLst/>
              <a:ahLst/>
              <a:cxnLst/>
              <a:rect l="l" t="t" r="r" b="b"/>
              <a:pathLst>
                <a:path w="1348" h="1050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8" y="1050"/>
                    <a:pt x="1348" y="0"/>
                    <a:pt x="686" y="0"/>
                  </a:cubicBezTo>
                  <a:close/>
                </a:path>
              </a:pathLst>
            </a:custGeom>
            <a:solidFill>
              <a:srgbClr val="A8B0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0" name="Google Shape;2116;p37">
              <a:extLst>
                <a:ext uri="{FF2B5EF4-FFF2-40B4-BE49-F238E27FC236}">
                  <a16:creationId xmlns:a16="http://schemas.microsoft.com/office/drawing/2014/main" id="{1B2D56F1-23DD-4537-884A-4E88CACA3C71}"/>
                </a:ext>
              </a:extLst>
            </p:cNvPr>
            <p:cNvSpPr/>
            <p:nvPr/>
          </p:nvSpPr>
          <p:spPr>
            <a:xfrm flipH="1">
              <a:off x="9405789" y="2369538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A8B0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1" name="Google Shape;2117;p37">
              <a:extLst>
                <a:ext uri="{FF2B5EF4-FFF2-40B4-BE49-F238E27FC236}">
                  <a16:creationId xmlns:a16="http://schemas.microsoft.com/office/drawing/2014/main" id="{EB0F2177-E985-4068-AC0B-FD5FFDE19825}"/>
                </a:ext>
              </a:extLst>
            </p:cNvPr>
            <p:cNvSpPr/>
            <p:nvPr/>
          </p:nvSpPr>
          <p:spPr>
            <a:xfrm flipH="1">
              <a:off x="9663485" y="1973162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62" y="0"/>
                  </a:moveTo>
                  <a:cubicBezTo>
                    <a:pt x="1" y="0"/>
                    <a:pt x="1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A8B0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2" name="Google Shape;2118;p37">
              <a:extLst>
                <a:ext uri="{FF2B5EF4-FFF2-40B4-BE49-F238E27FC236}">
                  <a16:creationId xmlns:a16="http://schemas.microsoft.com/office/drawing/2014/main" id="{AF8B40F6-ADEE-4E8E-94D5-EF13E8015B51}"/>
                </a:ext>
              </a:extLst>
            </p:cNvPr>
            <p:cNvSpPr/>
            <p:nvPr/>
          </p:nvSpPr>
          <p:spPr>
            <a:xfrm flipH="1">
              <a:off x="9116727" y="2152543"/>
              <a:ext cx="45471" cy="36068"/>
            </a:xfrm>
            <a:custGeom>
              <a:avLst/>
              <a:gdLst/>
              <a:ahLst/>
              <a:cxnLst/>
              <a:rect l="l" t="t" r="r" b="b"/>
              <a:pathLst>
                <a:path w="1325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24" y="1050"/>
                    <a:pt x="1324" y="0"/>
                    <a:pt x="662" y="0"/>
                  </a:cubicBezTo>
                  <a:close/>
                </a:path>
              </a:pathLst>
            </a:custGeom>
            <a:solidFill>
              <a:srgbClr val="A8B0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3" name="Google Shape;2119;p37">
              <a:extLst>
                <a:ext uri="{FF2B5EF4-FFF2-40B4-BE49-F238E27FC236}">
                  <a16:creationId xmlns:a16="http://schemas.microsoft.com/office/drawing/2014/main" id="{60AB7579-E8E6-4D17-AFB6-3215AB09476C}"/>
                </a:ext>
              </a:extLst>
            </p:cNvPr>
            <p:cNvSpPr/>
            <p:nvPr/>
          </p:nvSpPr>
          <p:spPr>
            <a:xfrm flipH="1">
              <a:off x="9155129" y="2120421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62" y="1"/>
                  </a:moveTo>
                  <a:cubicBezTo>
                    <a:pt x="0" y="1"/>
                    <a:pt x="0" y="1028"/>
                    <a:pt x="662" y="1028"/>
                  </a:cubicBezTo>
                  <a:cubicBezTo>
                    <a:pt x="1347" y="1028"/>
                    <a:pt x="1347" y="1"/>
                    <a:pt x="662" y="1"/>
                  </a:cubicBezTo>
                  <a:close/>
                </a:path>
              </a:pathLst>
            </a:custGeom>
            <a:solidFill>
              <a:srgbClr val="A8B0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4" name="Google Shape;2120;p37">
              <a:extLst>
                <a:ext uri="{FF2B5EF4-FFF2-40B4-BE49-F238E27FC236}">
                  <a16:creationId xmlns:a16="http://schemas.microsoft.com/office/drawing/2014/main" id="{0E149288-F659-4717-919B-374245B8CD0A}"/>
                </a:ext>
              </a:extLst>
            </p:cNvPr>
            <p:cNvSpPr/>
            <p:nvPr/>
          </p:nvSpPr>
          <p:spPr>
            <a:xfrm flipH="1">
              <a:off x="9244425" y="2591989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A8B0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5" name="Google Shape;2121;p37">
              <a:extLst>
                <a:ext uri="{FF2B5EF4-FFF2-40B4-BE49-F238E27FC236}">
                  <a16:creationId xmlns:a16="http://schemas.microsoft.com/office/drawing/2014/main" id="{11A0B6B6-4E8C-4E92-BF30-C0BE7E61B2E1}"/>
                </a:ext>
              </a:extLst>
            </p:cNvPr>
            <p:cNvSpPr/>
            <p:nvPr/>
          </p:nvSpPr>
          <p:spPr>
            <a:xfrm flipH="1">
              <a:off x="9292196" y="2574761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7" y="1050"/>
                    <a:pt x="1347" y="0"/>
                    <a:pt x="686" y="0"/>
                  </a:cubicBezTo>
                  <a:close/>
                </a:path>
              </a:pathLst>
            </a:custGeom>
            <a:solidFill>
              <a:srgbClr val="A8B0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86" name="Google Shape;2122;p37">
            <a:extLst>
              <a:ext uri="{FF2B5EF4-FFF2-40B4-BE49-F238E27FC236}">
                <a16:creationId xmlns:a16="http://schemas.microsoft.com/office/drawing/2014/main" id="{F39D297D-2640-4522-965D-E969C75F1224}"/>
              </a:ext>
            </a:extLst>
          </p:cNvPr>
          <p:cNvGrpSpPr/>
          <p:nvPr/>
        </p:nvGrpSpPr>
        <p:grpSpPr>
          <a:xfrm rot="17201143">
            <a:off x="10602645" y="3683800"/>
            <a:ext cx="743711" cy="1064635"/>
            <a:chOff x="80379" y="4370393"/>
            <a:chExt cx="545279" cy="773107"/>
          </a:xfrm>
        </p:grpSpPr>
        <p:sp>
          <p:nvSpPr>
            <p:cNvPr id="187" name="Google Shape;2123;p37">
              <a:extLst>
                <a:ext uri="{FF2B5EF4-FFF2-40B4-BE49-F238E27FC236}">
                  <a16:creationId xmlns:a16="http://schemas.microsoft.com/office/drawing/2014/main" id="{0A24861D-DE06-4D57-BA4D-CF6AFB282073}"/>
                </a:ext>
              </a:extLst>
            </p:cNvPr>
            <p:cNvSpPr/>
            <p:nvPr/>
          </p:nvSpPr>
          <p:spPr>
            <a:xfrm flipH="1">
              <a:off x="367865" y="4592741"/>
              <a:ext cx="257793" cy="151958"/>
            </a:xfrm>
            <a:custGeom>
              <a:avLst/>
              <a:gdLst/>
              <a:ahLst/>
              <a:cxnLst/>
              <a:rect l="l" t="t" r="r" b="b"/>
              <a:pathLst>
                <a:path w="7512" h="4428" extrusionOk="0">
                  <a:moveTo>
                    <a:pt x="2539" y="0"/>
                  </a:moveTo>
                  <a:cubicBezTo>
                    <a:pt x="1131" y="0"/>
                    <a:pt x="0" y="955"/>
                    <a:pt x="573" y="2673"/>
                  </a:cubicBezTo>
                  <a:cubicBezTo>
                    <a:pt x="981" y="3929"/>
                    <a:pt x="2197" y="4428"/>
                    <a:pt x="3532" y="4428"/>
                  </a:cubicBezTo>
                  <a:cubicBezTo>
                    <a:pt x="5035" y="4428"/>
                    <a:pt x="6689" y="3796"/>
                    <a:pt x="7511" y="2901"/>
                  </a:cubicBezTo>
                  <a:lnTo>
                    <a:pt x="7466" y="2810"/>
                  </a:lnTo>
                  <a:cubicBezTo>
                    <a:pt x="6507" y="1600"/>
                    <a:pt x="5001" y="596"/>
                    <a:pt x="3563" y="162"/>
                  </a:cubicBezTo>
                  <a:cubicBezTo>
                    <a:pt x="3218" y="53"/>
                    <a:pt x="2871" y="0"/>
                    <a:pt x="2539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8" name="Google Shape;2124;p37">
              <a:extLst>
                <a:ext uri="{FF2B5EF4-FFF2-40B4-BE49-F238E27FC236}">
                  <a16:creationId xmlns:a16="http://schemas.microsoft.com/office/drawing/2014/main" id="{B84F1940-28D5-46C3-A07F-8A9D8C09B7D4}"/>
                </a:ext>
              </a:extLst>
            </p:cNvPr>
            <p:cNvSpPr/>
            <p:nvPr/>
          </p:nvSpPr>
          <p:spPr>
            <a:xfrm flipH="1">
              <a:off x="352628" y="4370393"/>
              <a:ext cx="247120" cy="236551"/>
            </a:xfrm>
            <a:custGeom>
              <a:avLst/>
              <a:gdLst/>
              <a:ahLst/>
              <a:cxnLst/>
              <a:rect l="l" t="t" r="r" b="b"/>
              <a:pathLst>
                <a:path w="7201" h="6893" extrusionOk="0">
                  <a:moveTo>
                    <a:pt x="4723" y="0"/>
                  </a:moveTo>
                  <a:cubicBezTo>
                    <a:pt x="4407" y="0"/>
                    <a:pt x="4045" y="92"/>
                    <a:pt x="3629" y="296"/>
                  </a:cubicBezTo>
                  <a:cubicBezTo>
                    <a:pt x="0" y="2099"/>
                    <a:pt x="4451" y="5865"/>
                    <a:pt x="6232" y="6892"/>
                  </a:cubicBezTo>
                  <a:lnTo>
                    <a:pt x="6346" y="6892"/>
                  </a:lnTo>
                  <a:cubicBezTo>
                    <a:pt x="6791" y="5637"/>
                    <a:pt x="7201" y="0"/>
                    <a:pt x="4723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9" name="Google Shape;2125;p37">
              <a:extLst>
                <a:ext uri="{FF2B5EF4-FFF2-40B4-BE49-F238E27FC236}">
                  <a16:creationId xmlns:a16="http://schemas.microsoft.com/office/drawing/2014/main" id="{71D6A4B4-5BC9-4460-A22B-582B2D29F518}"/>
                </a:ext>
              </a:extLst>
            </p:cNvPr>
            <p:cNvSpPr/>
            <p:nvPr/>
          </p:nvSpPr>
          <p:spPr>
            <a:xfrm flipH="1">
              <a:off x="80379" y="4483438"/>
              <a:ext cx="163763" cy="309921"/>
            </a:xfrm>
            <a:custGeom>
              <a:avLst/>
              <a:gdLst/>
              <a:ahLst/>
              <a:cxnLst/>
              <a:rect l="l" t="t" r="r" b="b"/>
              <a:pathLst>
                <a:path w="4772" h="9031" extrusionOk="0">
                  <a:moveTo>
                    <a:pt x="2488" y="1"/>
                  </a:moveTo>
                  <a:cubicBezTo>
                    <a:pt x="2069" y="1"/>
                    <a:pt x="1625" y="199"/>
                    <a:pt x="1188" y="677"/>
                  </a:cubicBezTo>
                  <a:cubicBezTo>
                    <a:pt x="1" y="1955"/>
                    <a:pt x="663" y="4466"/>
                    <a:pt x="914" y="5972"/>
                  </a:cubicBezTo>
                  <a:cubicBezTo>
                    <a:pt x="1074" y="6908"/>
                    <a:pt x="1485" y="8026"/>
                    <a:pt x="914" y="8825"/>
                  </a:cubicBezTo>
                  <a:lnTo>
                    <a:pt x="1005" y="9031"/>
                  </a:lnTo>
                  <a:cubicBezTo>
                    <a:pt x="1736" y="8711"/>
                    <a:pt x="2352" y="8392"/>
                    <a:pt x="2877" y="7775"/>
                  </a:cubicBezTo>
                  <a:cubicBezTo>
                    <a:pt x="3972" y="6543"/>
                    <a:pt x="4771" y="4694"/>
                    <a:pt x="4726" y="3050"/>
                  </a:cubicBezTo>
                  <a:cubicBezTo>
                    <a:pt x="4726" y="1690"/>
                    <a:pt x="3713" y="1"/>
                    <a:pt x="2488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0" name="Google Shape;2126;p37">
              <a:extLst>
                <a:ext uri="{FF2B5EF4-FFF2-40B4-BE49-F238E27FC236}">
                  <a16:creationId xmlns:a16="http://schemas.microsoft.com/office/drawing/2014/main" id="{235D4293-ACBB-4184-A9DD-589CB982B22B}"/>
                </a:ext>
              </a:extLst>
            </p:cNvPr>
            <p:cNvSpPr/>
            <p:nvPr/>
          </p:nvSpPr>
          <p:spPr>
            <a:xfrm flipH="1">
              <a:off x="182204" y="4465283"/>
              <a:ext cx="268740" cy="678217"/>
            </a:xfrm>
            <a:custGeom>
              <a:avLst/>
              <a:gdLst/>
              <a:ahLst/>
              <a:cxnLst/>
              <a:rect l="l" t="t" r="r" b="b"/>
              <a:pathLst>
                <a:path w="7831" h="19763" extrusionOk="0">
                  <a:moveTo>
                    <a:pt x="431" y="0"/>
                  </a:moveTo>
                  <a:cubicBezTo>
                    <a:pt x="224" y="0"/>
                    <a:pt x="0" y="176"/>
                    <a:pt x="69" y="452"/>
                  </a:cubicBezTo>
                  <a:cubicBezTo>
                    <a:pt x="1005" y="4264"/>
                    <a:pt x="3562" y="7231"/>
                    <a:pt x="5388" y="10632"/>
                  </a:cubicBezTo>
                  <a:cubicBezTo>
                    <a:pt x="6940" y="13463"/>
                    <a:pt x="7259" y="16772"/>
                    <a:pt x="6346" y="19763"/>
                  </a:cubicBezTo>
                  <a:lnTo>
                    <a:pt x="7077" y="19763"/>
                  </a:lnTo>
                  <a:cubicBezTo>
                    <a:pt x="7830" y="17229"/>
                    <a:pt x="7739" y="14444"/>
                    <a:pt x="6780" y="11933"/>
                  </a:cubicBezTo>
                  <a:cubicBezTo>
                    <a:pt x="5182" y="7779"/>
                    <a:pt x="1827" y="4652"/>
                    <a:pt x="731" y="247"/>
                  </a:cubicBezTo>
                  <a:cubicBezTo>
                    <a:pt x="695" y="76"/>
                    <a:pt x="567" y="0"/>
                    <a:pt x="431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1" name="Google Shape;2127;p37">
              <a:extLst>
                <a:ext uri="{FF2B5EF4-FFF2-40B4-BE49-F238E27FC236}">
                  <a16:creationId xmlns:a16="http://schemas.microsoft.com/office/drawing/2014/main" id="{C1A23984-FF62-4294-9ECE-A1AAB81CD85C}"/>
                </a:ext>
              </a:extLst>
            </p:cNvPr>
            <p:cNvSpPr/>
            <p:nvPr/>
          </p:nvSpPr>
          <p:spPr>
            <a:xfrm flipH="1">
              <a:off x="134430" y="4587422"/>
              <a:ext cx="136172" cy="239914"/>
            </a:xfrm>
            <a:custGeom>
              <a:avLst/>
              <a:gdLst/>
              <a:ahLst/>
              <a:cxnLst/>
              <a:rect l="l" t="t" r="r" b="b"/>
              <a:pathLst>
                <a:path w="3968" h="6991" extrusionOk="0">
                  <a:moveTo>
                    <a:pt x="3236" y="1"/>
                  </a:moveTo>
                  <a:cubicBezTo>
                    <a:pt x="3034" y="1"/>
                    <a:pt x="2817" y="171"/>
                    <a:pt x="2872" y="431"/>
                  </a:cubicBezTo>
                  <a:cubicBezTo>
                    <a:pt x="3214" y="2166"/>
                    <a:pt x="2438" y="5795"/>
                    <a:pt x="407" y="6297"/>
                  </a:cubicBezTo>
                  <a:cubicBezTo>
                    <a:pt x="1" y="6404"/>
                    <a:pt x="135" y="6991"/>
                    <a:pt x="509" y="6991"/>
                  </a:cubicBezTo>
                  <a:cubicBezTo>
                    <a:pt x="535" y="6991"/>
                    <a:pt x="561" y="6988"/>
                    <a:pt x="589" y="6982"/>
                  </a:cubicBezTo>
                  <a:cubicBezTo>
                    <a:pt x="3032" y="6366"/>
                    <a:pt x="3967" y="2371"/>
                    <a:pt x="3534" y="249"/>
                  </a:cubicBezTo>
                  <a:cubicBezTo>
                    <a:pt x="3497" y="76"/>
                    <a:pt x="3370" y="1"/>
                    <a:pt x="3236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2" name="Google Shape;2128;p37">
              <a:extLst>
                <a:ext uri="{FF2B5EF4-FFF2-40B4-BE49-F238E27FC236}">
                  <a16:creationId xmlns:a16="http://schemas.microsoft.com/office/drawing/2014/main" id="{A290003B-DA19-4B3F-BBC1-BD1340FCC3DF}"/>
                </a:ext>
              </a:extLst>
            </p:cNvPr>
            <p:cNvSpPr/>
            <p:nvPr/>
          </p:nvSpPr>
          <p:spPr>
            <a:xfrm flipH="1">
              <a:off x="329221" y="4669374"/>
              <a:ext cx="190325" cy="42622"/>
            </a:xfrm>
            <a:custGeom>
              <a:avLst/>
              <a:gdLst/>
              <a:ahLst/>
              <a:cxnLst/>
              <a:rect l="l" t="t" r="r" b="b"/>
              <a:pathLst>
                <a:path w="5546" h="1242" extrusionOk="0">
                  <a:moveTo>
                    <a:pt x="5031" y="1"/>
                  </a:moveTo>
                  <a:cubicBezTo>
                    <a:pt x="4974" y="1"/>
                    <a:pt x="4914" y="16"/>
                    <a:pt x="4853" y="52"/>
                  </a:cubicBezTo>
                  <a:cubicBezTo>
                    <a:pt x="4229" y="407"/>
                    <a:pt x="3554" y="544"/>
                    <a:pt x="2868" y="544"/>
                  </a:cubicBezTo>
                  <a:cubicBezTo>
                    <a:pt x="2101" y="544"/>
                    <a:pt x="1320" y="372"/>
                    <a:pt x="585" y="143"/>
                  </a:cubicBezTo>
                  <a:cubicBezTo>
                    <a:pt x="551" y="134"/>
                    <a:pt x="518" y="130"/>
                    <a:pt x="487" y="130"/>
                  </a:cubicBezTo>
                  <a:cubicBezTo>
                    <a:pt x="126" y="130"/>
                    <a:pt x="1" y="702"/>
                    <a:pt x="379" y="828"/>
                  </a:cubicBezTo>
                  <a:cubicBezTo>
                    <a:pt x="1185" y="1070"/>
                    <a:pt x="2031" y="1242"/>
                    <a:pt x="2863" y="1242"/>
                  </a:cubicBezTo>
                  <a:cubicBezTo>
                    <a:pt x="3680" y="1242"/>
                    <a:pt x="4483" y="1075"/>
                    <a:pt x="5218" y="645"/>
                  </a:cubicBezTo>
                  <a:cubicBezTo>
                    <a:pt x="5546" y="453"/>
                    <a:pt x="5337" y="1"/>
                    <a:pt x="5031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93" name="Google Shape;2122;p37">
            <a:extLst>
              <a:ext uri="{FF2B5EF4-FFF2-40B4-BE49-F238E27FC236}">
                <a16:creationId xmlns:a16="http://schemas.microsoft.com/office/drawing/2014/main" id="{7E10533B-89B5-476D-B18C-19443705A482}"/>
              </a:ext>
            </a:extLst>
          </p:cNvPr>
          <p:cNvGrpSpPr/>
          <p:nvPr/>
        </p:nvGrpSpPr>
        <p:grpSpPr>
          <a:xfrm rot="14066996">
            <a:off x="11308253" y="4912339"/>
            <a:ext cx="743711" cy="1064635"/>
            <a:chOff x="80379" y="4370393"/>
            <a:chExt cx="545279" cy="773107"/>
          </a:xfrm>
        </p:grpSpPr>
        <p:sp>
          <p:nvSpPr>
            <p:cNvPr id="194" name="Google Shape;2123;p37">
              <a:extLst>
                <a:ext uri="{FF2B5EF4-FFF2-40B4-BE49-F238E27FC236}">
                  <a16:creationId xmlns:a16="http://schemas.microsoft.com/office/drawing/2014/main" id="{C10F59B3-3710-4CB6-92A9-F4C9E1EFEA06}"/>
                </a:ext>
              </a:extLst>
            </p:cNvPr>
            <p:cNvSpPr/>
            <p:nvPr/>
          </p:nvSpPr>
          <p:spPr>
            <a:xfrm flipH="1">
              <a:off x="367865" y="4592741"/>
              <a:ext cx="257793" cy="151958"/>
            </a:xfrm>
            <a:custGeom>
              <a:avLst/>
              <a:gdLst/>
              <a:ahLst/>
              <a:cxnLst/>
              <a:rect l="l" t="t" r="r" b="b"/>
              <a:pathLst>
                <a:path w="7512" h="4428" extrusionOk="0">
                  <a:moveTo>
                    <a:pt x="2539" y="0"/>
                  </a:moveTo>
                  <a:cubicBezTo>
                    <a:pt x="1131" y="0"/>
                    <a:pt x="0" y="955"/>
                    <a:pt x="573" y="2673"/>
                  </a:cubicBezTo>
                  <a:cubicBezTo>
                    <a:pt x="981" y="3929"/>
                    <a:pt x="2197" y="4428"/>
                    <a:pt x="3532" y="4428"/>
                  </a:cubicBezTo>
                  <a:cubicBezTo>
                    <a:pt x="5035" y="4428"/>
                    <a:pt x="6689" y="3796"/>
                    <a:pt x="7511" y="2901"/>
                  </a:cubicBezTo>
                  <a:lnTo>
                    <a:pt x="7466" y="2810"/>
                  </a:lnTo>
                  <a:cubicBezTo>
                    <a:pt x="6507" y="1600"/>
                    <a:pt x="5001" y="596"/>
                    <a:pt x="3563" y="162"/>
                  </a:cubicBezTo>
                  <a:cubicBezTo>
                    <a:pt x="3218" y="53"/>
                    <a:pt x="2871" y="0"/>
                    <a:pt x="2539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5" name="Google Shape;2124;p37">
              <a:extLst>
                <a:ext uri="{FF2B5EF4-FFF2-40B4-BE49-F238E27FC236}">
                  <a16:creationId xmlns:a16="http://schemas.microsoft.com/office/drawing/2014/main" id="{67130D7F-61D6-4AE1-98A0-AA2DFBBFA6DC}"/>
                </a:ext>
              </a:extLst>
            </p:cNvPr>
            <p:cNvSpPr/>
            <p:nvPr/>
          </p:nvSpPr>
          <p:spPr>
            <a:xfrm flipH="1">
              <a:off x="352628" y="4370393"/>
              <a:ext cx="247120" cy="236551"/>
            </a:xfrm>
            <a:custGeom>
              <a:avLst/>
              <a:gdLst/>
              <a:ahLst/>
              <a:cxnLst/>
              <a:rect l="l" t="t" r="r" b="b"/>
              <a:pathLst>
                <a:path w="7201" h="6893" extrusionOk="0">
                  <a:moveTo>
                    <a:pt x="4723" y="0"/>
                  </a:moveTo>
                  <a:cubicBezTo>
                    <a:pt x="4407" y="0"/>
                    <a:pt x="4045" y="92"/>
                    <a:pt x="3629" y="296"/>
                  </a:cubicBezTo>
                  <a:cubicBezTo>
                    <a:pt x="0" y="2099"/>
                    <a:pt x="4451" y="5865"/>
                    <a:pt x="6232" y="6892"/>
                  </a:cubicBezTo>
                  <a:lnTo>
                    <a:pt x="6346" y="6892"/>
                  </a:lnTo>
                  <a:cubicBezTo>
                    <a:pt x="6791" y="5637"/>
                    <a:pt x="7201" y="0"/>
                    <a:pt x="4723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6" name="Google Shape;2125;p37">
              <a:extLst>
                <a:ext uri="{FF2B5EF4-FFF2-40B4-BE49-F238E27FC236}">
                  <a16:creationId xmlns:a16="http://schemas.microsoft.com/office/drawing/2014/main" id="{BD7F49F4-1093-4FB2-93F8-50DDD5F133A5}"/>
                </a:ext>
              </a:extLst>
            </p:cNvPr>
            <p:cNvSpPr/>
            <p:nvPr/>
          </p:nvSpPr>
          <p:spPr>
            <a:xfrm flipH="1">
              <a:off x="80379" y="4483438"/>
              <a:ext cx="163763" cy="309921"/>
            </a:xfrm>
            <a:custGeom>
              <a:avLst/>
              <a:gdLst/>
              <a:ahLst/>
              <a:cxnLst/>
              <a:rect l="l" t="t" r="r" b="b"/>
              <a:pathLst>
                <a:path w="4772" h="9031" extrusionOk="0">
                  <a:moveTo>
                    <a:pt x="2488" y="1"/>
                  </a:moveTo>
                  <a:cubicBezTo>
                    <a:pt x="2069" y="1"/>
                    <a:pt x="1625" y="199"/>
                    <a:pt x="1188" y="677"/>
                  </a:cubicBezTo>
                  <a:cubicBezTo>
                    <a:pt x="1" y="1955"/>
                    <a:pt x="663" y="4466"/>
                    <a:pt x="914" y="5972"/>
                  </a:cubicBezTo>
                  <a:cubicBezTo>
                    <a:pt x="1074" y="6908"/>
                    <a:pt x="1485" y="8026"/>
                    <a:pt x="914" y="8825"/>
                  </a:cubicBezTo>
                  <a:lnTo>
                    <a:pt x="1005" y="9031"/>
                  </a:lnTo>
                  <a:cubicBezTo>
                    <a:pt x="1736" y="8711"/>
                    <a:pt x="2352" y="8392"/>
                    <a:pt x="2877" y="7775"/>
                  </a:cubicBezTo>
                  <a:cubicBezTo>
                    <a:pt x="3972" y="6543"/>
                    <a:pt x="4771" y="4694"/>
                    <a:pt x="4726" y="3050"/>
                  </a:cubicBezTo>
                  <a:cubicBezTo>
                    <a:pt x="4726" y="1690"/>
                    <a:pt x="3713" y="1"/>
                    <a:pt x="2488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7" name="Google Shape;2126;p37">
              <a:extLst>
                <a:ext uri="{FF2B5EF4-FFF2-40B4-BE49-F238E27FC236}">
                  <a16:creationId xmlns:a16="http://schemas.microsoft.com/office/drawing/2014/main" id="{A7FF9EC5-BAD9-47C3-A045-8DDF1D378936}"/>
                </a:ext>
              </a:extLst>
            </p:cNvPr>
            <p:cNvSpPr/>
            <p:nvPr/>
          </p:nvSpPr>
          <p:spPr>
            <a:xfrm flipH="1">
              <a:off x="182204" y="4465283"/>
              <a:ext cx="268740" cy="678217"/>
            </a:xfrm>
            <a:custGeom>
              <a:avLst/>
              <a:gdLst/>
              <a:ahLst/>
              <a:cxnLst/>
              <a:rect l="l" t="t" r="r" b="b"/>
              <a:pathLst>
                <a:path w="7831" h="19763" extrusionOk="0">
                  <a:moveTo>
                    <a:pt x="431" y="0"/>
                  </a:moveTo>
                  <a:cubicBezTo>
                    <a:pt x="224" y="0"/>
                    <a:pt x="0" y="176"/>
                    <a:pt x="69" y="452"/>
                  </a:cubicBezTo>
                  <a:cubicBezTo>
                    <a:pt x="1005" y="4264"/>
                    <a:pt x="3562" y="7231"/>
                    <a:pt x="5388" y="10632"/>
                  </a:cubicBezTo>
                  <a:cubicBezTo>
                    <a:pt x="6940" y="13463"/>
                    <a:pt x="7259" y="16772"/>
                    <a:pt x="6346" y="19763"/>
                  </a:cubicBezTo>
                  <a:lnTo>
                    <a:pt x="7077" y="19763"/>
                  </a:lnTo>
                  <a:cubicBezTo>
                    <a:pt x="7830" y="17229"/>
                    <a:pt x="7739" y="14444"/>
                    <a:pt x="6780" y="11933"/>
                  </a:cubicBezTo>
                  <a:cubicBezTo>
                    <a:pt x="5182" y="7779"/>
                    <a:pt x="1827" y="4652"/>
                    <a:pt x="731" y="247"/>
                  </a:cubicBezTo>
                  <a:cubicBezTo>
                    <a:pt x="695" y="76"/>
                    <a:pt x="567" y="0"/>
                    <a:pt x="431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8" name="Google Shape;2127;p37">
              <a:extLst>
                <a:ext uri="{FF2B5EF4-FFF2-40B4-BE49-F238E27FC236}">
                  <a16:creationId xmlns:a16="http://schemas.microsoft.com/office/drawing/2014/main" id="{72AE409D-339F-49C1-A921-2B10E82B56C7}"/>
                </a:ext>
              </a:extLst>
            </p:cNvPr>
            <p:cNvSpPr/>
            <p:nvPr/>
          </p:nvSpPr>
          <p:spPr>
            <a:xfrm flipH="1">
              <a:off x="134430" y="4587422"/>
              <a:ext cx="136172" cy="239914"/>
            </a:xfrm>
            <a:custGeom>
              <a:avLst/>
              <a:gdLst/>
              <a:ahLst/>
              <a:cxnLst/>
              <a:rect l="l" t="t" r="r" b="b"/>
              <a:pathLst>
                <a:path w="3968" h="6991" extrusionOk="0">
                  <a:moveTo>
                    <a:pt x="3236" y="1"/>
                  </a:moveTo>
                  <a:cubicBezTo>
                    <a:pt x="3034" y="1"/>
                    <a:pt x="2817" y="171"/>
                    <a:pt x="2872" y="431"/>
                  </a:cubicBezTo>
                  <a:cubicBezTo>
                    <a:pt x="3214" y="2166"/>
                    <a:pt x="2438" y="5795"/>
                    <a:pt x="407" y="6297"/>
                  </a:cubicBezTo>
                  <a:cubicBezTo>
                    <a:pt x="1" y="6404"/>
                    <a:pt x="135" y="6991"/>
                    <a:pt x="509" y="6991"/>
                  </a:cubicBezTo>
                  <a:cubicBezTo>
                    <a:pt x="535" y="6991"/>
                    <a:pt x="561" y="6988"/>
                    <a:pt x="589" y="6982"/>
                  </a:cubicBezTo>
                  <a:cubicBezTo>
                    <a:pt x="3032" y="6366"/>
                    <a:pt x="3967" y="2371"/>
                    <a:pt x="3534" y="249"/>
                  </a:cubicBezTo>
                  <a:cubicBezTo>
                    <a:pt x="3497" y="76"/>
                    <a:pt x="3370" y="1"/>
                    <a:pt x="3236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9" name="Google Shape;2128;p37">
              <a:extLst>
                <a:ext uri="{FF2B5EF4-FFF2-40B4-BE49-F238E27FC236}">
                  <a16:creationId xmlns:a16="http://schemas.microsoft.com/office/drawing/2014/main" id="{52F0BFBA-64BD-49E2-B94E-38E8F4566410}"/>
                </a:ext>
              </a:extLst>
            </p:cNvPr>
            <p:cNvSpPr/>
            <p:nvPr/>
          </p:nvSpPr>
          <p:spPr>
            <a:xfrm flipH="1">
              <a:off x="329221" y="4669374"/>
              <a:ext cx="190325" cy="42622"/>
            </a:xfrm>
            <a:custGeom>
              <a:avLst/>
              <a:gdLst/>
              <a:ahLst/>
              <a:cxnLst/>
              <a:rect l="l" t="t" r="r" b="b"/>
              <a:pathLst>
                <a:path w="5546" h="1242" extrusionOk="0">
                  <a:moveTo>
                    <a:pt x="5031" y="1"/>
                  </a:moveTo>
                  <a:cubicBezTo>
                    <a:pt x="4974" y="1"/>
                    <a:pt x="4914" y="16"/>
                    <a:pt x="4853" y="52"/>
                  </a:cubicBezTo>
                  <a:cubicBezTo>
                    <a:pt x="4229" y="407"/>
                    <a:pt x="3554" y="544"/>
                    <a:pt x="2868" y="544"/>
                  </a:cubicBezTo>
                  <a:cubicBezTo>
                    <a:pt x="2101" y="544"/>
                    <a:pt x="1320" y="372"/>
                    <a:pt x="585" y="143"/>
                  </a:cubicBezTo>
                  <a:cubicBezTo>
                    <a:pt x="551" y="134"/>
                    <a:pt x="518" y="130"/>
                    <a:pt x="487" y="130"/>
                  </a:cubicBezTo>
                  <a:cubicBezTo>
                    <a:pt x="126" y="130"/>
                    <a:pt x="1" y="702"/>
                    <a:pt x="379" y="828"/>
                  </a:cubicBezTo>
                  <a:cubicBezTo>
                    <a:pt x="1185" y="1070"/>
                    <a:pt x="2031" y="1242"/>
                    <a:pt x="2863" y="1242"/>
                  </a:cubicBezTo>
                  <a:cubicBezTo>
                    <a:pt x="3680" y="1242"/>
                    <a:pt x="4483" y="1075"/>
                    <a:pt x="5218" y="645"/>
                  </a:cubicBezTo>
                  <a:cubicBezTo>
                    <a:pt x="5546" y="453"/>
                    <a:pt x="5337" y="1"/>
                    <a:pt x="5031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67D7B76-7653-5E0C-F9EA-53276D2C5C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" y="0"/>
            <a:ext cx="12106656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FBEC1F6-54D1-E303-3F56-D27B42E53525}"/>
              </a:ext>
            </a:extLst>
          </p:cNvPr>
          <p:cNvSpPr txBox="1"/>
          <p:nvPr/>
        </p:nvSpPr>
        <p:spPr>
          <a:xfrm>
            <a:off x="4567237" y="4257675"/>
            <a:ext cx="3057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2</a:t>
            </a:r>
          </a:p>
        </p:txBody>
      </p:sp>
    </p:spTree>
    <p:extLst>
      <p:ext uri="{BB962C8B-B14F-4D97-AF65-F5344CB8AC3E}">
        <p14:creationId xmlns:p14="http://schemas.microsoft.com/office/powerpoint/2010/main" val="8249420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2296</TotalTime>
  <Words>184</Words>
  <Application>Microsoft Office PowerPoint</Application>
  <PresentationFormat>Widescreen</PresentationFormat>
  <Paragraphs>20</Paragraphs>
  <Slides>16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Arial</vt:lpstr>
      <vt:lpstr>Bangers</vt:lpstr>
      <vt:lpstr>Barlow Medium</vt:lpstr>
      <vt:lpstr>Calibri</vt:lpstr>
      <vt:lpstr>Calibri Light</vt:lpstr>
      <vt:lpstr>Livvic Bold Bold</vt:lpstr>
      <vt:lpstr>Sriracha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 E7450</dc:creator>
  <cp:lastModifiedBy>10D200922</cp:lastModifiedBy>
  <cp:revision>31</cp:revision>
  <dcterms:created xsi:type="dcterms:W3CDTF">2020-08-08T04:52:30Z</dcterms:created>
  <dcterms:modified xsi:type="dcterms:W3CDTF">2024-11-22T15:23:51Z</dcterms:modified>
</cp:coreProperties>
</file>