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9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85" r:id="rId2"/>
    <p:sldId id="257" r:id="rId3"/>
    <p:sldId id="286" r:id="rId4"/>
    <p:sldId id="262" r:id="rId5"/>
    <p:sldId id="259" r:id="rId6"/>
    <p:sldId id="269" r:id="rId7"/>
    <p:sldId id="397" r:id="rId8"/>
    <p:sldId id="398" r:id="rId9"/>
    <p:sldId id="296" r:id="rId10"/>
    <p:sldId id="297" r:id="rId11"/>
    <p:sldId id="301" r:id="rId12"/>
    <p:sldId id="399" r:id="rId13"/>
    <p:sldId id="302" r:id="rId14"/>
    <p:sldId id="293" r:id="rId15"/>
    <p:sldId id="292" r:id="rId16"/>
    <p:sldId id="278" r:id="rId17"/>
    <p:sldId id="401" r:id="rId18"/>
    <p:sldId id="295" r:id="rId19"/>
    <p:sldId id="279" r:id="rId20"/>
    <p:sldId id="388" r:id="rId21"/>
    <p:sldId id="391" r:id="rId22"/>
    <p:sldId id="389" r:id="rId23"/>
    <p:sldId id="390" r:id="rId24"/>
    <p:sldId id="392" r:id="rId25"/>
    <p:sldId id="393" r:id="rId26"/>
    <p:sldId id="394" r:id="rId27"/>
    <p:sldId id="395" r:id="rId28"/>
  </p:sldIdLst>
  <p:sldSz cx="12192000" cy="6858000"/>
  <p:notesSz cx="6858000" cy="9144000"/>
  <p:embeddedFontLst>
    <p:embeddedFont>
      <p:font typeface="锐字工房洪荒之光中黑简1.0" panose="020B0604020202020204" charset="-122"/>
      <p:regular r:id="rId30"/>
    </p:embeddedFont>
    <p:embeddedFont>
      <p:font typeface="宋体" panose="02010600030101010101" pitchFamily="2" charset="-122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FB4"/>
    <a:srgbClr val="2E7E38"/>
    <a:srgbClr val="FFE305"/>
    <a:srgbClr val="FFDE05"/>
    <a:srgbClr val="FEEF05"/>
    <a:srgbClr val="FFF473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1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3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40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09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0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1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1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2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2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3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  <inkml:trace contextRef="#ctx0" brushRef="#br0" timeOffset="1">1 1 24575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3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1:22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68 133 24575,'0'-4'0,"0"1"0,1-1 0,-1 1 0,1-1 0,0 1 0,0 0 0,0-1 0,0 1 0,1 0 0,0 0 0,-1 0 0,1 0 0,0 0 0,0 0 0,0 1 0,1-1 0,-1 0 0,1 1 0,-1 0 0,1 0 0,0 0 0,0 0 0,0 0 0,0 0 0,0 1 0,4-2 0,11-3 0,-1 0 0,1 1 0,35-5 0,-17 4 0,3-2 0,0 1 0,0 2 0,1 2 0,47 2 0,-83 1 0,1 0 0,-1 1 0,0 0 0,0 0 0,0 0 0,0 0 0,0 1 0,0-1 0,0 1 0,-1 0 0,1 0 0,-1 0 0,1 1 0,-1-1 0,0 1 0,0 0 0,0 0 0,0 0 0,0 0 0,-1 1 0,1-1 0,-1 1 0,0-1 0,0 1 0,0 0 0,-1 0 0,1 0 0,-1 0 0,0 0 0,0 0 0,0 0 0,-1 0 0,1 0 0,-1 0 0,-1 7 0,1-3 0,0 0 0,-1 0 0,0 0 0,-1 0 0,1 0 0,-2 0 0,1-1 0,-1 1 0,0-1 0,-1 1 0,0-1 0,0 0 0,0 0 0,-1-1 0,0 1 0,0-1 0,-11 9 0,7-8 0,-2 0 0,1-1 0,-1 0 0,0 0 0,0-1 0,0-1 0,-1 0 0,1 0 0,-16 1 0,-5 0 0,0-3 0,-35 0 0,-16 0 0,78-2 0,0 1 0,0 0 0,0 0 0,0 0 0,0 0 0,0 1 0,0 0 0,1 0 0,-1 0 0,0 0 0,1 1 0,0 0 0,-8 6 0,4-1 0,0 1 0,0 1 0,1-1 0,-8 14 0,-25 33 0,35-51 0,0 1 0,1-1 0,-1 1 0,1-1 0,1 1 0,-1 1 0,-3 8 0,6-13 0,1-1 0,-1 1 0,1 0 0,0-1 0,0 1 0,0-1 0,0 1 0,0-1 0,0 1 0,0 0 0,0-1 0,0 1 0,1-1 0,-1 1 0,1-1 0,-1 1 0,1-1 0,0 1 0,-1-1 0,1 1 0,0-1 0,0 0 0,0 1 0,0-1 0,0 0 0,0 0 0,0 0 0,1 0 0,-1 0 0,0 0 0,1 0 0,-1 0 0,0-1 0,1 1 0,-1-1 0,1 1 0,-1-1 0,3 1 0,18 5 0,1-2 0,-1 0 0,1-2 0,0-1 0,-1 0 0,42-5 0,-9 1 0,-12 0 66,80-17-1,-75 11-813,48-4 0,-58 11-6078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53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1:32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4 24575,'51'-2'0,"49"1"0,-94 1 0,0 1 0,0-1 0,0 1 0,0 1 0,0-1 0,-1 1 0,1 0 0,-1 0 0,1 0 0,-1 1 0,0 0 0,9 6 0,-13-8 0,0 1 0,0-1 0,0 1 0,0-1 0,0 1 0,-1 0 0,1-1 0,0 1 0,-1 0 0,1-1 0,-1 1 0,1 0 0,-1 0 0,0 0 0,0-1 0,0 1 0,0 0 0,0 0 0,0 0 0,-1-1 0,1 1 0,0 0 0,-1 0 0,0-1 0,1 1 0,-1 0 0,0-1 0,0 1 0,0-1 0,0 1 0,0-1 0,0 1 0,0-1 0,0 0 0,-1 0 0,-2 3 0,-6 6 0,-1 1 0,-1-1 0,-15 9 0,23-16 0,-57 34 0,47-30 0,0 1 0,0 0 0,1 1 0,0 1 0,-17 16 0,30-26 0,0 1 0,0-1 0,-1 0 0,1 1 0,0-1 0,0 0 0,-1 1 0,1-1 0,0 1 0,0-1 0,0 0 0,0 1 0,0-1 0,0 1 0,0-1 0,-1 0 0,1 1 0,0-1 0,0 1 0,1-1 0,-1 0 0,0 1 0,0-1 0,0 1 0,0-1 0,0 0 0,0 1 0,0-1 0,1 0 0,-1 1 0,0-1 0,0 1 0,0-1 0,1 0 0,-1 0 0,0 1 0,1-1 0,-1 0 0,0 1 0,1-1 0,-1 0 0,0 0 0,1 0 0,-1 1 0,0-1 0,1 0 0,-1 0 0,1 0 0,-1 0 0,0 0 0,1 0 0,-1 0 0,1 0 0,-1 0 0,0 0 0,1 0 0,28 4 0,-28-4 0,146-1 0,16 0 0,-159 1 0,1 1 0,-1 0 0,0-1 0,0 1 0,0 1 0,0-1 0,0 1 0,0-1 0,-1 1 0,1 0 0,-1 0 0,1 1 0,-1-1 0,0 1 0,1 0 0,-1 0 0,4 6 0,-3-4 0,0 1 0,-1 0 0,0 1 0,0-1 0,0 1 0,-1-1 0,0 1 0,0 0 0,-1 0 0,1 7 0,-1 0 0,0 1 0,-1 0 0,-1-1 0,0 1 0,-1 0 0,-1-1 0,0 0 0,-1 1 0,-10 24 0,10-31 0,0-1 0,0 1 0,-1-1 0,0 0 0,-1-1 0,0 1 0,0-1 0,0 0 0,0-1 0,-1 0 0,0 0 0,0 0 0,0-1 0,-1 0 0,0 0 0,0 0 0,0-1 0,0-1 0,0 1 0,-12 1 0,-14 0 0,1-1 0,-1-2 0,-65-6 0,22 2 0,34 2-1365,5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1:35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2:40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1 445 24575,'2'-25'0,"1"1"0,2-1 0,0 1 0,1 0 0,2 1 0,0-1 0,2 1 0,1 1 0,0 0 0,20-28 0,-28 45 0,9-15 0,0 1 0,2 0 0,0 0 0,1 1 0,1 1 0,20-17 0,-36 34 0,1-1 0,0 0 0,-1 1 0,1-1 0,0 1 0,0-1 0,0 0 0,-1 1 0,1 0 0,0-1 0,0 1 0,0 0 0,0-1 0,0 1 0,0 0 0,0 0 0,0 0 0,0 0 0,0 0 0,0 0 0,0 0 0,-1 0 0,1 0 0,0 0 0,0 1 0,0-1 0,0 0 0,0 0 0,0 1 0,1 0 0,0 1 0,-1 0 0,0-1 0,1 1 0,-1 0 0,0 0 0,0 0 0,0 0 0,0 1 0,0-1 0,-1 0 0,1 0 0,0 4 0,1 13 0,0-1 0,-2 30 0,-1-38 0,-3 746-1365,4-719-5461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3:51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3:53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3:54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2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03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160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1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900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37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07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63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403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85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60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84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012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30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68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170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37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97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customXml" Target="../ink/ink1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customXml" Target="../ink/ink4.xml"/><Relationship Id="rId18" Type="http://schemas.openxmlformats.org/officeDocument/2006/relationships/customXml" Target="../ink/ink7.xml"/><Relationship Id="rId3" Type="http://schemas.openxmlformats.org/officeDocument/2006/relationships/image" Target="../media/image3.jpeg"/><Relationship Id="rId7" Type="http://schemas.openxmlformats.org/officeDocument/2006/relationships/image" Target="../media/image18.jpg"/><Relationship Id="rId12" Type="http://schemas.openxmlformats.org/officeDocument/2006/relationships/image" Target="../media/image510.png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customXml" Target="../ink/ink3.xml"/><Relationship Id="rId5" Type="http://schemas.openxmlformats.org/officeDocument/2006/relationships/image" Target="../media/image58.png"/><Relationship Id="rId15" Type="http://schemas.openxmlformats.org/officeDocument/2006/relationships/customXml" Target="../ink/ink5.xml"/><Relationship Id="rId10" Type="http://schemas.openxmlformats.org/officeDocument/2006/relationships/image" Target="../media/image500.png"/><Relationship Id="rId19" Type="http://schemas.openxmlformats.org/officeDocument/2006/relationships/customXml" Target="../ink/ink8.xml"/><Relationship Id="rId4" Type="http://schemas.openxmlformats.org/officeDocument/2006/relationships/image" Target="../media/image17.png"/><Relationship Id="rId9" Type="http://schemas.openxmlformats.org/officeDocument/2006/relationships/customXml" Target="../ink/ink2.xml"/><Relationship Id="rId14" Type="http://schemas.openxmlformats.org/officeDocument/2006/relationships/image" Target="../media/image5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3.jpe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customXml" Target="../ink/ink11.xml"/><Relationship Id="rId5" Type="http://schemas.openxmlformats.org/officeDocument/2006/relationships/image" Target="../media/image51.png"/><Relationship Id="rId10" Type="http://schemas.openxmlformats.org/officeDocument/2006/relationships/customXml" Target="../ink/ink10.xml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customXml" Target="../ink/ink16.xml"/><Relationship Id="rId18" Type="http://schemas.openxmlformats.org/officeDocument/2006/relationships/customXml" Target="../ink/ink20.xml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12" Type="http://schemas.openxmlformats.org/officeDocument/2006/relationships/customXml" Target="../ink/ink15.xml"/><Relationship Id="rId17" Type="http://schemas.openxmlformats.org/officeDocument/2006/relationships/customXml" Target="../ink/ink19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customXml" Target="../ink/ink14.xml"/><Relationship Id="rId5" Type="http://schemas.openxmlformats.org/officeDocument/2006/relationships/image" Target="../media/image38.png"/><Relationship Id="rId15" Type="http://schemas.openxmlformats.org/officeDocument/2006/relationships/customXml" Target="../ink/ink18.xml"/><Relationship Id="rId10" Type="http://schemas.openxmlformats.org/officeDocument/2006/relationships/customXml" Target="../ink/ink13.xml"/><Relationship Id="rId19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520.png"/><Relationship Id="rId14" Type="http://schemas.openxmlformats.org/officeDocument/2006/relationships/customXml" Target="../ink/ink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dre Mignon Et Drôle Avec La Bande Dessinée De Paysage Illustration de  Vecteur - Illustration du retrait, ballon: 129995233">
            <a:extLst>
              <a:ext uri="{FF2B5EF4-FFF2-40B4-BE49-F238E27FC236}">
                <a16:creationId xmlns:a16="http://schemas.microsoft.com/office/drawing/2014/main" id="{82902F21-7561-43ED-814F-FF55E28D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2257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FB51487-ACAF-47BD-AFD6-AFCBC4EAAB04}"/>
              </a:ext>
            </a:extLst>
          </p:cNvPr>
          <p:cNvSpPr/>
          <p:nvPr/>
        </p:nvSpPr>
        <p:spPr>
          <a:xfrm>
            <a:off x="4040978" y="1676400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76" name="Hộp Văn bản 1">
            <a:extLst>
              <a:ext uri="{FF2B5EF4-FFF2-40B4-BE49-F238E27FC236}">
                <a16:creationId xmlns:a16="http://schemas.microsoft.com/office/drawing/2014/main" id="{F6821669-3ED6-4A41-A5CE-27C7F9AF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30314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140B989-1B24-431B-9AA6-0B9D59A862B9}"/>
              </a:ext>
            </a:extLst>
          </p:cNvPr>
          <p:cNvSpPr/>
          <p:nvPr/>
        </p:nvSpPr>
        <p:spPr>
          <a:xfrm>
            <a:off x="2790560" y="2738736"/>
            <a:ext cx="7039241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2: MÙA THU QUÊ EM</a:t>
            </a:r>
          </a:p>
          <a:p>
            <a:pPr algn="ctr">
              <a:defRPr/>
            </a:pP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5072263-507C-4BE8-AE9D-2959D06F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316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36513"/>
            <a:ext cx="11305309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2632363" y="350983"/>
            <a:ext cx="68164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GHI NHỚ</a:t>
            </a:r>
          </a:p>
          <a:p>
            <a:pPr>
              <a:defRPr/>
            </a:pPr>
            <a:r>
              <a:rPr lang="vi-VN" sz="2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Cách thực hiện: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1: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các chi tiết mắt...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2: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Vẽ hoặc làm thêm các chi tiết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, 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mũi miệng...</a:t>
            </a:r>
          </a:p>
          <a:p>
            <a:pPr>
              <a:defRPr/>
            </a:pPr>
            <a:r>
              <a:rPr lang="vi-VN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3:</a:t>
            </a:r>
            <a:r>
              <a:rPr lang="vi-VN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Vẽ, cắt dán, tô màu và trang trí thêm để sản phẩm hoàn chỉnh.</a:t>
            </a: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r>
              <a:rPr lang="en-US" sz="2800" b="1" u="sng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endParaRPr lang="en-US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>
              <a:defRPr/>
            </a:pPr>
            <a:endParaRPr lang="vi-VN" sz="2800" b="1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3808723"/>
      </p:ext>
    </p:extLst>
  </p:cSld>
  <p:clrMapOvr>
    <a:masterClrMapping/>
  </p:clrMapOvr>
  <p:transition spd="slow" advTm="5071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99" y="-581891"/>
            <a:ext cx="3315855" cy="48213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760595-BA7A-40F6-9BB8-BFC7712EE2C4}"/>
              </a:ext>
            </a:extLst>
          </p:cNvPr>
          <p:cNvSpPr/>
          <p:nvPr/>
        </p:nvSpPr>
        <p:spPr>
          <a:xfrm rot="9461601" flipV="1">
            <a:off x="526473" y="1582242"/>
            <a:ext cx="28725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 phẩm tham khảo: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6" y="134439"/>
            <a:ext cx="7202311" cy="6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0999-783C-4E14-D1D6-DE960322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6BEE1D-7D15-CEBD-CCC8-3909B240F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5" y="759586"/>
            <a:ext cx="3333750" cy="33337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9D7F3-846B-6528-6EA4-4C32EEADF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65" y="759586"/>
            <a:ext cx="4230936" cy="2820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7BE8C-01D3-4B53-2813-50D413439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6" y="4295724"/>
            <a:ext cx="2980063" cy="2235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9C3F3D-F80C-63FA-99CB-2B4B83977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35" y="4278538"/>
            <a:ext cx="1672828" cy="2513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64BAE2-843C-5C49-DEED-D3FD9847AE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94" y="4266795"/>
            <a:ext cx="1893684" cy="2524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E27CB6-BE60-EF68-7072-C641EEA0FE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38" y="4307467"/>
            <a:ext cx="1413658" cy="2513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3D6EF2-4BC8-2FA7-1BAD-FA47CE9F0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273" y="773353"/>
            <a:ext cx="3760832" cy="28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1" y="1730390"/>
            <a:ext cx="3596302" cy="33972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80" y="1116495"/>
            <a:ext cx="6969839" cy="46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178290"/>
            <a:ext cx="7459501" cy="650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9D4C776-D677-4B05-BDB0-F66F970313FE}"/>
                  </a:ext>
                </a:extLst>
              </p14:cNvPr>
              <p14:cNvContentPartPr/>
              <p14:nvPr/>
            </p14:nvContentPartPr>
            <p14:xfrm>
              <a:off x="10641277" y="863872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9D4C776-D677-4B05-BDB0-F66F970313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2637" y="863008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29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làm một mặt nạ bằng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bìa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vi-VN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hoặc đĩa giấy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8691" y="2410691"/>
            <a:ext cx="11591815" cy="3842326"/>
            <a:chOff x="4600" y="-120"/>
            <a:chExt cx="14949" cy="639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20"/>
              <a:ext cx="14949" cy="5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         PHÂN TÍCH- ĐÁNH GIÁ</a:t>
              </a:r>
            </a:p>
            <a:p>
              <a:pPr marL="457200" indent="-457200">
                <a:buFontTx/>
                <a:buChar char="-"/>
              </a:pP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Em hãy chia sẻ sản phẩm mặt nạ c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ùng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nhé.</a:t>
              </a:r>
              <a:endParaRPr lang="en-US" altLang="zh-C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…?</a:t>
              </a:r>
            </a:p>
            <a:p>
              <a:pPr marL="457200" indent="-457200">
                <a:buFontTx/>
                <a:buChar char="-"/>
              </a:pP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nạ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vi-VN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vi-VN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941" y="146859"/>
            <a:ext cx="2271755" cy="1877282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22" y="128385"/>
            <a:ext cx="2563143" cy="256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6E94-2322-A184-09F1-2F7B7FED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4A7B53-51FA-8AFF-D9F3-0D767389F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9" y="1141418"/>
            <a:ext cx="3735773" cy="49387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7EC30-6EAB-34A3-4FB7-BB0553C99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3689" r="7778" b="12635"/>
          <a:stretch/>
        </p:blipFill>
        <p:spPr>
          <a:xfrm>
            <a:off x="4582553" y="1165773"/>
            <a:ext cx="3084212" cy="4914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02DD21-7411-FFA0-8189-C42780A56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25" y="1141418"/>
            <a:ext cx="3687035" cy="491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7326" y="0"/>
            <a:ext cx="11447317" cy="525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1761937" y="1988293"/>
            <a:ext cx="8762090" cy="151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3200" b="1" i="1" kern="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Sau khi hoàn thành sản phẩm, các em nhớ lưu lại sản phẩm</a:t>
            </a:r>
            <a:r>
              <a:rPr lang="en-US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33" name="图片 32" descr="c2b694ed49633963eb320821e33c9b8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3562985"/>
            <a:ext cx="3153410" cy="290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D48B6-79C0-44C0-998A-20D57555D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6" y="0"/>
            <a:ext cx="11443184" cy="52613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E378792-BD59-4430-8EBD-CFAF42D554CC}"/>
              </a:ext>
            </a:extLst>
          </p:cNvPr>
          <p:cNvSpPr/>
          <p:nvPr/>
        </p:nvSpPr>
        <p:spPr>
          <a:xfrm>
            <a:off x="2097917" y="2047240"/>
            <a:ext cx="7996165" cy="180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vi-VN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i="1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en-US" sz="5400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758190" y="3118103"/>
            <a:ext cx="5569585" cy="4424045"/>
          </a:xfrm>
          <a:prstGeom prst="ellipse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8900933" y="1"/>
            <a:ext cx="3032776" cy="2712568"/>
            <a:chOff x="13633" y="617"/>
            <a:chExt cx="3843" cy="4045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363733" y="408463"/>
            <a:ext cx="9347200" cy="6419273"/>
            <a:chOff x="7770" y="3574"/>
            <a:chExt cx="8552" cy="6977"/>
          </a:xfrm>
        </p:grpSpPr>
        <p:grpSp>
          <p:nvGrpSpPr>
            <p:cNvPr id="11" name="组合 10"/>
            <p:cNvGrpSpPr/>
            <p:nvPr/>
          </p:nvGrpSpPr>
          <p:grpSpPr>
            <a:xfrm>
              <a:off x="7770" y="3574"/>
              <a:ext cx="8249" cy="1603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73" y="4116"/>
                <a:ext cx="7556" cy="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Nêu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nạ</a:t>
                </a:r>
                <a:r>
                  <a:rPr lang="en-US" sz="2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7900" y="5421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21" name="云形 20"/>
            <p:cNvSpPr/>
            <p:nvPr/>
          </p:nvSpPr>
          <p:spPr>
            <a:xfrm>
              <a:off x="8073" y="7268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云形 25"/>
            <p:cNvSpPr/>
            <p:nvPr/>
          </p:nvSpPr>
          <p:spPr>
            <a:xfrm>
              <a:off x="8010" y="8948"/>
              <a:ext cx="8249" cy="160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 rot="10800000" flipV="1">
            <a:off x="914396" y="2086510"/>
            <a:ext cx="867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965198" y="3981081"/>
            <a:ext cx="8361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được mặt nạ bằng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chất liệu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 rot="10800000" flipV="1">
            <a:off x="1025236" y="5578480"/>
            <a:ext cx="8632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thiệu, nhận xét và nêu được cảm nhận về sản phẩm của 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6"/>
          <p:cNvSpPr txBox="1"/>
          <p:nvPr/>
        </p:nvSpPr>
        <p:spPr>
          <a:xfrm>
            <a:off x="2530764" y="321888"/>
            <a:ext cx="4719781" cy="42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altLang="zh-CN" sz="3600" b="1" spc="2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Yêu</a:t>
            </a:r>
            <a:r>
              <a:rPr lang="en-US" altLang="zh-CN" sz="3600" b="1" spc="2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2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cầu</a:t>
            </a:r>
            <a:r>
              <a:rPr lang="en-US" altLang="zh-CN" sz="3600" b="1" spc="2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2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cần</a:t>
            </a:r>
            <a:r>
              <a:rPr lang="en-US" altLang="zh-CN" sz="3600" b="1" spc="2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spc="200" dirty="0" err="1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đạt</a:t>
            </a:r>
            <a:r>
              <a:rPr lang="en-US" altLang="zh-CN" sz="3600" b="1" spc="200" dirty="0">
                <a:solidFill>
                  <a:srgbClr val="FF0000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:</a:t>
            </a:r>
            <a:endParaRPr lang="en-US" altLang="zh-CN" sz="3600" b="1" spc="200" dirty="0">
              <a:solidFill>
                <a:srgbClr val="FF0000"/>
              </a:solidFill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8270" y="366135"/>
            <a:ext cx="11447317" cy="5259328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0E533E-5F1D-5FF6-B035-AEFE97133F1C}"/>
              </a:ext>
            </a:extLst>
          </p:cNvPr>
          <p:cNvSpPr txBox="1"/>
          <p:nvPr/>
        </p:nvSpPr>
        <p:spPr>
          <a:xfrm>
            <a:off x="2112579" y="2958878"/>
            <a:ext cx="7918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zh-CN" sz="32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12" y="2036652"/>
            <a:ext cx="3553324" cy="30202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73" y="2298253"/>
            <a:ext cx="3370903" cy="226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4" y="2298253"/>
            <a:ext cx="1884873" cy="22614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3577B7-D27A-A235-C8AA-12D1A196E499}"/>
                  </a:ext>
                </a:extLst>
              </p14:cNvPr>
              <p14:cNvContentPartPr/>
              <p14:nvPr/>
            </p14:nvContentPartPr>
            <p14:xfrm>
              <a:off x="4941397" y="4208723"/>
              <a:ext cx="227880" cy="208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3577B7-D27A-A235-C8AA-12D1A196E4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32757" y="4200083"/>
                <a:ext cx="2455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FE3B48-31FA-AD7C-508A-6F262361E2A5}"/>
                  </a:ext>
                </a:extLst>
              </p14:cNvPr>
              <p14:cNvContentPartPr/>
              <p14:nvPr/>
            </p14:nvContentPartPr>
            <p14:xfrm>
              <a:off x="9098317" y="4696523"/>
              <a:ext cx="192600" cy="241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FE3B48-31FA-AD7C-508A-6F262361E2A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89317" y="4687883"/>
                <a:ext cx="210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3CF8F5-4CCA-BF82-3504-D9A4D043E42A}"/>
                  </a:ext>
                </a:extLst>
              </p14:cNvPr>
              <p14:cNvContentPartPr/>
              <p14:nvPr/>
            </p14:nvContentPartPr>
            <p14:xfrm>
              <a:off x="8102917" y="564332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3CF8F5-4CCA-BF82-3504-D9A4D043E42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93917" y="56346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BC6A49A-1F1D-74ED-BEBD-DCDCFA1A4206}"/>
                  </a:ext>
                </a:extLst>
              </p14:cNvPr>
              <p14:cNvContentPartPr/>
              <p14:nvPr/>
            </p14:nvContentPartPr>
            <p14:xfrm>
              <a:off x="2316997" y="4174883"/>
              <a:ext cx="96840" cy="332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BC6A49A-1F1D-74ED-BEBD-DCDCFA1A42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08357" y="4166243"/>
                <a:ext cx="11448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F008CF0-C2D1-A79F-D277-BA632DCADF2B}"/>
                  </a:ext>
                </a:extLst>
              </p14:cNvPr>
              <p14:cNvContentPartPr/>
              <p14:nvPr/>
            </p14:nvContentPartPr>
            <p14:xfrm>
              <a:off x="6305797" y="-85215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F008CF0-C2D1-A79F-D277-BA632DCADF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6797" y="-86079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5D2BAF38-3979-F1C7-D84D-53511AEEB9ED}"/>
              </a:ext>
            </a:extLst>
          </p:cNvPr>
          <p:cNvGrpSpPr/>
          <p:nvPr/>
        </p:nvGrpSpPr>
        <p:grpSpPr>
          <a:xfrm>
            <a:off x="1308277" y="7251803"/>
            <a:ext cx="360" cy="360"/>
            <a:chOff x="1308277" y="725180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1CF754-FA73-9426-AECF-58C31B0C861D}"/>
                    </a:ext>
                  </a:extLst>
                </p14:cNvPr>
                <p14:cNvContentPartPr/>
                <p14:nvPr/>
              </p14:nvContentPartPr>
              <p14:xfrm>
                <a:off x="1308277" y="7251803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1CF754-FA73-9426-AECF-58C31B0C861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99277" y="72428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F41629-238A-632A-2005-C999D7228875}"/>
                    </a:ext>
                  </a:extLst>
                </p14:cNvPr>
                <p14:cNvContentPartPr/>
                <p14:nvPr/>
              </p14:nvContentPartPr>
              <p14:xfrm>
                <a:off x="1308277" y="7251803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F41629-238A-632A-2005-C999D722887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99277" y="72428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717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85860" y="266982"/>
            <a:ext cx="11591815" cy="3856152"/>
            <a:chOff x="4600" y="-143"/>
            <a:chExt cx="14949" cy="641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43"/>
              <a:ext cx="14949" cy="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字体管家棉花糖" panose="00020600040101010101" charset="-122"/>
                </a:rPr>
                <a:t>KIẾN TẠO KIẾN THỨC – KĨ NĂNG</a:t>
              </a:r>
              <a:endPara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145" y="80509"/>
            <a:ext cx="2271755" cy="1877282"/>
            <a:chOff x="10536" y="1164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536" y="1164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358" y="1224"/>
              <a:ext cx="2229" cy="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857" y="-262654"/>
            <a:ext cx="2563143" cy="2563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FAA0D-F720-0F71-1E3A-8F1BAE0F3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848" y="1645033"/>
            <a:ext cx="8208303" cy="49562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060F9AE-A42A-777E-FE8A-98673263E73B}"/>
                  </a:ext>
                </a:extLst>
              </p14:cNvPr>
              <p14:cNvContentPartPr/>
              <p14:nvPr/>
            </p14:nvContentPartPr>
            <p14:xfrm>
              <a:off x="1324105" y="45649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060F9AE-A42A-777E-FE8A-98673263E7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5105" y="447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8AFCBF7-2A7A-97CA-9190-37150ADD6521}"/>
                  </a:ext>
                </a:extLst>
              </p14:cNvPr>
              <p14:cNvContentPartPr/>
              <p14:nvPr/>
            </p14:nvContentPartPr>
            <p14:xfrm>
              <a:off x="1245265" y="472692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8AFCBF7-2A7A-97CA-9190-37150ADD65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625" y="463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1DE07A-69CD-D8C3-DEBF-814F68483732}"/>
                  </a:ext>
                </a:extLst>
              </p14:cNvPr>
              <p14:cNvContentPartPr/>
              <p14:nvPr/>
            </p14:nvContentPartPr>
            <p14:xfrm>
              <a:off x="1245265" y="47269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1DE07A-69CD-D8C3-DEBF-814F684837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625" y="46369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48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 nạ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191"/>
              <a:ext cx="2229" cy="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EE8560-2A04-A575-C0AE-D6EF8BB75C85}"/>
                  </a:ext>
                </a:extLst>
              </p14:cNvPr>
              <p14:cNvContentPartPr/>
              <p14:nvPr/>
            </p14:nvContentPartPr>
            <p14:xfrm>
              <a:off x="4413997" y="272660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EE8560-2A04-A575-C0AE-D6EF8BB75C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4997" y="271796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BC10E-358A-6875-A87F-D874F91512B6}"/>
              </a:ext>
            </a:extLst>
          </p:cNvPr>
          <p:cNvGrpSpPr/>
          <p:nvPr/>
        </p:nvGrpSpPr>
        <p:grpSpPr>
          <a:xfrm>
            <a:off x="4287637" y="2821283"/>
            <a:ext cx="360" cy="360"/>
            <a:chOff x="4287637" y="282128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394B24E-300B-5351-988D-E9C23E288E63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394B24E-300B-5351-988D-E9C23E288E6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287E73F-1FAC-181F-F65B-B2C789CB1252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287E73F-1FAC-181F-F65B-B2C789CB12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7DA892E-5160-1EA8-87D5-41C692F2E55B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7DA892E-5160-1EA8-87D5-41C692F2E55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D7DFFCF-61D2-EBDD-D018-F3C28683DC61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D7DFFCF-61D2-EBDD-D018-F3C28683DC6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E71A9-20D2-662A-71F0-7032600F7660}"/>
              </a:ext>
            </a:extLst>
          </p:cNvPr>
          <p:cNvGrpSpPr/>
          <p:nvPr/>
        </p:nvGrpSpPr>
        <p:grpSpPr>
          <a:xfrm>
            <a:off x="4965517" y="3104963"/>
            <a:ext cx="360" cy="360"/>
            <a:chOff x="4965517" y="310496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A57F872-313B-8F96-49C3-D525BD24DE7B}"/>
                    </a:ext>
                  </a:extLst>
                </p14:cNvPr>
                <p14:cNvContentPartPr/>
                <p14:nvPr/>
              </p14:nvContentPartPr>
              <p14:xfrm>
                <a:off x="4965517" y="3104963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A57F872-313B-8F96-49C3-D525BD24DE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56877" y="3096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AD62267-C93E-1F93-AA84-7F0C734F9517}"/>
                    </a:ext>
                  </a:extLst>
                </p14:cNvPr>
                <p14:cNvContentPartPr/>
                <p14:nvPr/>
              </p14:nvContentPartPr>
              <p14:xfrm>
                <a:off x="4965517" y="3104963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AD62267-C93E-1F93-AA84-7F0C734F951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56877" y="3096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2339E9A-3388-873F-6F8D-7D89A70D2E84}"/>
                    </a:ext>
                  </a:extLst>
                </p14:cNvPr>
                <p14:cNvContentPartPr/>
                <p14:nvPr/>
              </p14:nvContentPartPr>
              <p14:xfrm>
                <a:off x="4965517" y="3104963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2339E9A-3388-873F-6F8D-7D89A70D2E8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56877" y="3096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1F980A6-E043-17D0-E080-CCD3BF55F0FC}"/>
                  </a:ext>
                </a:extLst>
              </p14:cNvPr>
              <p14:cNvContentPartPr/>
              <p14:nvPr/>
            </p14:nvContentPartPr>
            <p14:xfrm>
              <a:off x="5817277" y="315284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1F980A6-E043-17D0-E080-CCD3BF55F0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08277" y="314384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64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78691" y="2410691"/>
            <a:ext cx="11591815" cy="3842326"/>
            <a:chOff x="4600" y="-120"/>
            <a:chExt cx="14949" cy="639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20"/>
              <a:ext cx="14949" cy="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         PHÂN TÍCH- ĐÁNH GIÁ</a:t>
              </a:r>
            </a:p>
            <a:p>
              <a:pPr marL="457200" indent="-457200">
                <a:buFontTx/>
                <a:buChar char="-"/>
              </a:pP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Em hãy chia sẻ sản phẩm mặt nạ c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ùng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nhé</a:t>
              </a:r>
              <a:r>
                <a:rPr lang="en-US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!</a:t>
              </a:r>
            </a:p>
            <a:p>
              <a:endParaRPr lang="vi-VN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941" y="146859"/>
            <a:ext cx="2271755" cy="1877282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192"/>
              <a:ext cx="2229" cy="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22" y="128385"/>
            <a:ext cx="2563143" cy="25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2935" y="503003"/>
            <a:ext cx="1625685" cy="1807210"/>
            <a:chOff x="10764" y="1894"/>
            <a:chExt cx="3863" cy="4034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764" y="1894"/>
              <a:ext cx="3863" cy="403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511" y="2609"/>
              <a:ext cx="2842" cy="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endParaRPr lang="en-US" altLang="zh-CN" sz="5400" dirty="0">
                <a:solidFill>
                  <a:srgbClr val="0070C0"/>
                </a:solidFill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91B98-E03F-F1A4-7D56-D580226809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330"/>
          <a:stretch/>
        </p:blipFill>
        <p:spPr>
          <a:xfrm>
            <a:off x="2144478" y="1641726"/>
            <a:ext cx="7091987" cy="4019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867718-F9F9-3115-41B2-9330980718C5}"/>
              </a:ext>
            </a:extLst>
          </p:cNvPr>
          <p:cNvSpPr txBox="1"/>
          <p:nvPr/>
        </p:nvSpPr>
        <p:spPr>
          <a:xfrm>
            <a:off x="6385034" y="5029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B3C43-5E66-8E8C-F08A-2FEB305990C2}"/>
              </a:ext>
            </a:extLst>
          </p:cNvPr>
          <p:cNvSpPr txBox="1"/>
          <p:nvPr/>
        </p:nvSpPr>
        <p:spPr>
          <a:xfrm>
            <a:off x="2422850" y="251916"/>
            <a:ext cx="82938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PHÁT TRIỂN</a:t>
            </a:r>
          </a:p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2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7326" y="0"/>
            <a:ext cx="11447317" cy="525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1761937" y="1988293"/>
            <a:ext cx="8762090" cy="20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5400" b="1" i="1" kern="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,…)</a:t>
            </a:r>
            <a:endParaRPr lang="en-US" sz="3200" b="1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39CF3-472C-A088-F69A-38905093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8" y="136530"/>
            <a:ext cx="11479800" cy="6584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243DC-57FF-0240-198E-63F1E4B6E368}"/>
              </a:ext>
            </a:extLst>
          </p:cNvPr>
          <p:cNvSpPr txBox="1"/>
          <p:nvPr/>
        </p:nvSpPr>
        <p:spPr>
          <a:xfrm>
            <a:off x="4838375" y="3244334"/>
            <a:ext cx="663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59761-94F6-E046-AE14-B09FD40DAF86}"/>
              </a:ext>
            </a:extLst>
          </p:cNvPr>
          <p:cNvSpPr/>
          <p:nvPr/>
        </p:nvSpPr>
        <p:spPr>
          <a:xfrm>
            <a:off x="1066001" y="2136338"/>
            <a:ext cx="100599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4853183" y="956165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68" y="2613757"/>
            <a:ext cx="1081513" cy="139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4447120"/>
            <a:ext cx="2237457" cy="16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5984368" y="2199850"/>
            <a:ext cx="2534033" cy="13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6" y="1762838"/>
            <a:ext cx="2130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50" y="4336773"/>
            <a:ext cx="2422825" cy="186302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2" y="1628264"/>
            <a:ext cx="3249159" cy="238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FD1D17-E6A8-F79C-6173-EB6167410E3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 b="14751"/>
          <a:stretch/>
        </p:blipFill>
        <p:spPr>
          <a:xfrm>
            <a:off x="1622438" y="4336773"/>
            <a:ext cx="2796365" cy="197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zh-CN" sz="32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41" y="1279220"/>
            <a:ext cx="3370903" cy="226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58" y="1166553"/>
            <a:ext cx="1930058" cy="2315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112FBF-95FE-047E-7A8A-FCE2D4EE2D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07" y="1166553"/>
            <a:ext cx="2351527" cy="2378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DD5BE-935F-E8D2-BB97-A6093F7F4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" y="3731688"/>
            <a:ext cx="2549659" cy="2882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E0EFA-51D3-B8BE-C2DC-483514FB10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34" y="3717316"/>
            <a:ext cx="2034448" cy="2808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1CC117-9D22-73C0-6128-F4E05FB4EB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71" r="2419" b="11807"/>
          <a:stretch/>
        </p:blipFill>
        <p:spPr>
          <a:xfrm>
            <a:off x="6265333" y="3717316"/>
            <a:ext cx="1930058" cy="2823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4105CC-D39F-8C4D-A8EB-AB001680DB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426" y="3731688"/>
            <a:ext cx="2819571" cy="2819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87F3D-0D73-4974-A27A-61FF008BA2D3}"/>
              </a:ext>
            </a:extLst>
          </p:cNvPr>
          <p:cNvSpPr/>
          <p:nvPr/>
        </p:nvSpPr>
        <p:spPr>
          <a:xfrm rot="10800000" flipV="1">
            <a:off x="1909821" y="1540229"/>
            <a:ext cx="84032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có nhiều chất liệu,hình dáng, đặc điểm, màu sắc và mục đích trang trí, sử dụng khác nhau.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trang trí tạo hình mặt nạ rất phong phú và đa dạng về; hình dáng, màu sắc và mục đích sử dụng.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vi-VN" sz="2800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nạ đóng một vai trò quan trọng trong các hoạt động Lễ, Hội...giúp cho mọi hoạt động trở lên phong phú, ý nghĩa và mang đặc sắc riêng.</a:t>
            </a: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" descr="8fd71eaf8677ef70d2293deb973682b3">
            <a:extLst>
              <a:ext uri="{FF2B5EF4-FFF2-40B4-BE49-F238E27FC236}">
                <a16:creationId xmlns:a16="http://schemas.microsoft.com/office/drawing/2014/main" id="{0FDA54A8-0391-4554-94E5-F7A00CC8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372" y="4578468"/>
            <a:ext cx="2575560" cy="2353945"/>
          </a:xfrm>
          <a:prstGeom prst="rect">
            <a:avLst/>
          </a:prstGeom>
        </p:spPr>
      </p:pic>
      <p:pic>
        <p:nvPicPr>
          <p:cNvPr id="10" name="图片 4" descr="564ed7d2ddea4">
            <a:extLst>
              <a:ext uri="{FF2B5EF4-FFF2-40B4-BE49-F238E27FC236}">
                <a16:creationId xmlns:a16="http://schemas.microsoft.com/office/drawing/2014/main" id="{483DC0EF-44A2-4EF3-A642-2936DC8C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-522752" y="3048980"/>
            <a:ext cx="5569585" cy="4424045"/>
          </a:xfrm>
          <a:prstGeom prst="ellipse">
            <a:avLst/>
          </a:prstGeom>
        </p:spPr>
      </p:pic>
      <p:pic>
        <p:nvPicPr>
          <p:cNvPr id="13" name="图片 3" descr="f5105eb846fd0a2cb2ef86e408f54a40">
            <a:extLst>
              <a:ext uri="{FF2B5EF4-FFF2-40B4-BE49-F238E27FC236}">
                <a16:creationId xmlns:a16="http://schemas.microsoft.com/office/drawing/2014/main" id="{007A666F-A3E3-4119-94EA-F4A3B1D32F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8695" y="4716532"/>
            <a:ext cx="3583305" cy="2369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D659-E19F-4AB3-8A9C-BABA673B356A}"/>
              </a:ext>
            </a:extLst>
          </p:cNvPr>
          <p:cNvSpPr txBox="1"/>
          <p:nvPr/>
        </p:nvSpPr>
        <p:spPr>
          <a:xfrm>
            <a:off x="4451927" y="240031"/>
            <a:ext cx="3466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88201" y="336192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3060236" y="3562444"/>
            <a:ext cx="7966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40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TẠO KIẾN THỨC - KĨ NĂNG</a:t>
            </a:r>
            <a:endParaRPr lang="zh-CN" altLang="en-US" sz="40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28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TẠO KIẾN THỨC - KĨ NĂNG</a:t>
            </a:r>
            <a:endParaRPr lang="zh-CN" altLang="en-US" sz="2800" b="1" dirty="0">
              <a:solidFill>
                <a:srgbClr val="2E7E38"/>
              </a:solidFill>
              <a:latin typeface="Cambria" panose="02040503050406030204" pitchFamily="18" charset="0"/>
              <a:ea typeface="字体管家棉花糖" panose="00020600040101010101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7FECCC-05D8-C70E-552F-F700097EE324}"/>
              </a:ext>
            </a:extLst>
          </p:cNvPr>
          <p:cNvGrpSpPr/>
          <p:nvPr/>
        </p:nvGrpSpPr>
        <p:grpSpPr>
          <a:xfrm>
            <a:off x="1346024" y="1443342"/>
            <a:ext cx="2475346" cy="4236535"/>
            <a:chOff x="1346024" y="1443342"/>
            <a:chExt cx="2475346" cy="423653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3ABEBE-055A-4528-8949-210920957C5F}"/>
                </a:ext>
              </a:extLst>
            </p:cNvPr>
            <p:cNvSpPr/>
            <p:nvPr/>
          </p:nvSpPr>
          <p:spPr>
            <a:xfrm>
              <a:off x="1346024" y="5033546"/>
              <a:ext cx="24753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  <a:r>
                <a:rPr lang="vi-VN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ư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ớc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Vẽ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nạ</a:t>
              </a:r>
              <a:endParaRPr lang="en-US" b="1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122875-0B55-6B9D-1378-D497B0F7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080" y="1443342"/>
              <a:ext cx="2331235" cy="32791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C77DDC-059E-55CA-1465-B57F22367995}"/>
              </a:ext>
            </a:extLst>
          </p:cNvPr>
          <p:cNvGrpSpPr/>
          <p:nvPr/>
        </p:nvGrpSpPr>
        <p:grpSpPr>
          <a:xfrm>
            <a:off x="4319362" y="1521135"/>
            <a:ext cx="2511649" cy="4156169"/>
            <a:chOff x="4319362" y="1521135"/>
            <a:chExt cx="2511649" cy="415616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1584B1-E773-4A95-AB4F-DFCEA42AC9CC}"/>
                </a:ext>
              </a:extLst>
            </p:cNvPr>
            <p:cNvSpPr/>
            <p:nvPr/>
          </p:nvSpPr>
          <p:spPr>
            <a:xfrm rot="10800000" flipV="1">
              <a:off x="4319362" y="5030973"/>
              <a:ext cx="2488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  <a:r>
                <a:rPr lang="vi-VN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ư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ớc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2: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Vẽ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chi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vẽ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màu</a:t>
              </a:r>
              <a:endParaRPr lang="en-US" b="1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8A704D-D1C0-5CC9-BFB1-5066784A5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76" y="1521135"/>
              <a:ext cx="2331235" cy="326118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9C1927-44B4-FD3D-BBA0-E6CA6E91D831}"/>
              </a:ext>
            </a:extLst>
          </p:cNvPr>
          <p:cNvGrpSpPr/>
          <p:nvPr/>
        </p:nvGrpSpPr>
        <p:grpSpPr>
          <a:xfrm>
            <a:off x="7692225" y="1452302"/>
            <a:ext cx="2915960" cy="4502001"/>
            <a:chOff x="7692225" y="1452302"/>
            <a:chExt cx="2915960" cy="450200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E4BAB73-8017-45EC-9539-CFBB485E57CC}"/>
                </a:ext>
              </a:extLst>
            </p:cNvPr>
            <p:cNvSpPr/>
            <p:nvPr/>
          </p:nvSpPr>
          <p:spPr>
            <a:xfrm>
              <a:off x="7771794" y="5030973"/>
              <a:ext cx="28363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</a:t>
              </a:r>
              <a:r>
                <a:rPr lang="vi-VN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ư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ớc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3: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Cắt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nạ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khỏi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giấy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quai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đeo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Hoàn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thiện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sản</a:t>
              </a:r>
              <a:r>
                <a:rPr lang="en-US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kern="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phẩm</a:t>
              </a:r>
              <a:r>
                <a:rPr lang="vi-VN" b="1" kern="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b="1" kern="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3A3F8C-DF4F-CCAA-3BF0-2F924FB57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2225" y="1452302"/>
              <a:ext cx="2706477" cy="3318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5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锐字工房洪荒之光中黑简1.0" panose="02010600030101010101" charset="-122"/>
                  <a:ea typeface="锐字工房洪荒之光中黑简1.0" panose="02010600030101010101" charset="-122"/>
                  <a:cs typeface="+mn-cs"/>
                </a:rPr>
                <a:t>2</a:t>
              </a:r>
            </a:p>
          </p:txBody>
        </p:sp>
      </p:grpSp>
      <p:sp>
        <p:nvSpPr>
          <p:cNvPr id="24" name="文本框 9">
            <a:extLst>
              <a:ext uri="{FF2B5EF4-FFF2-40B4-BE49-F238E27FC236}">
                <a16:creationId xmlns:a16="http://schemas.microsoft.com/office/drawing/2014/main" id="{1B03B1DD-7563-4705-82B2-69F7EA442E64}"/>
              </a:ext>
            </a:extLst>
          </p:cNvPr>
          <p:cNvSpPr txBox="1"/>
          <p:nvPr/>
        </p:nvSpPr>
        <p:spPr>
          <a:xfrm>
            <a:off x="1418080" y="629510"/>
            <a:ext cx="79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 TẠO KIẾN THỨC - KĨ NĂNG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Cambria" panose="02040503050406030204" pitchFamily="18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3ABEBE-055A-4528-8949-210920957C5F}"/>
              </a:ext>
            </a:extLst>
          </p:cNvPr>
          <p:cNvSpPr/>
          <p:nvPr/>
        </p:nvSpPr>
        <p:spPr>
          <a:xfrm>
            <a:off x="354965" y="5030974"/>
            <a:ext cx="2475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</a:t>
            </a:r>
            <a:r>
              <a:rPr kumimoji="0" lang="en-US" sz="1800" b="1" i="0" u="none" strike="noStrike" kern="8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ớc</a:t>
            </a: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1800" b="1" i="0" u="none" strike="noStrike" kern="8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Vẽ</a:t>
            </a: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 cắt các chi tiết mắt...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1584B1-E773-4A95-AB4F-DFCEA42AC9CC}"/>
              </a:ext>
            </a:extLst>
          </p:cNvPr>
          <p:cNvSpPr/>
          <p:nvPr/>
        </p:nvSpPr>
        <p:spPr>
          <a:xfrm rot="10800000" flipV="1">
            <a:off x="3500584" y="4909513"/>
            <a:ext cx="2488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</a:t>
            </a:r>
            <a:r>
              <a:rPr kumimoji="0" lang="en-US" sz="1800" b="1" i="0" u="none" strike="noStrike" kern="8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ớc</a:t>
            </a: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Vẽ hoặc làm thêm các chi tiết bằng hình thức đắp nổi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BAB73-8017-45EC-9539-CFBB485E57CC}"/>
              </a:ext>
            </a:extLst>
          </p:cNvPr>
          <p:cNvSpPr/>
          <p:nvPr/>
        </p:nvSpPr>
        <p:spPr>
          <a:xfrm>
            <a:off x="6659702" y="4753975"/>
            <a:ext cx="2836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ư</a:t>
            </a:r>
            <a:r>
              <a:rPr kumimoji="0" lang="en-US" sz="1800" b="1" i="0" u="none" strike="noStrike" kern="8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ớc</a:t>
            </a:r>
            <a:r>
              <a:rPr kumimoji="0" lang="en-US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Vẽ, </a:t>
            </a:r>
            <a:r>
              <a:rPr kumimoji="0" lang="vi-VN" sz="1800" b="1" i="0" u="none" strike="noStrike" kern="8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cắt</a:t>
            </a:r>
            <a:r>
              <a:rPr kumimoji="0" lang="vi-VN" sz="1800" b="1" i="0" u="none" strike="noStrike" kern="8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dán ,tô màu và trang trí thêm để sản phẩm hoàn chỉnh.</a:t>
            </a:r>
            <a:endParaRPr kumimoji="0" lang="en-US" sz="1800" b="1" i="0" u="none" strike="noStrike" kern="8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8" y="2027658"/>
            <a:ext cx="2846004" cy="2774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582" y="2019284"/>
            <a:ext cx="2488848" cy="281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5" y="2019284"/>
            <a:ext cx="2836390" cy="2640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D5293-4C98-6135-0C53-5580E9DA6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1406" y="2019284"/>
            <a:ext cx="2475346" cy="2640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042EF-8C5B-64F4-AD40-A414F36C1AA8}"/>
              </a:ext>
            </a:extLst>
          </p:cNvPr>
          <p:cNvSpPr txBox="1"/>
          <p:nvPr/>
        </p:nvSpPr>
        <p:spPr>
          <a:xfrm>
            <a:off x="9687339" y="4909513"/>
            <a:ext cx="2289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8B3BB-09B0-DB94-DB04-B26FCCAD5BF4}"/>
              </a:ext>
            </a:extLst>
          </p:cNvPr>
          <p:cNvSpPr txBox="1"/>
          <p:nvPr/>
        </p:nvSpPr>
        <p:spPr>
          <a:xfrm>
            <a:off x="1418080" y="1135242"/>
            <a:ext cx="4963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6EDECFA2-2816-43C4-8E9E-C13560B33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85" y="1402178"/>
            <a:ext cx="3060450" cy="291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366C61CF-F798-4236-B2A4-9B6A00C16903}"/>
              </a:ext>
            </a:extLst>
          </p:cNvPr>
          <p:cNvGrpSpPr/>
          <p:nvPr/>
        </p:nvGrpSpPr>
        <p:grpSpPr>
          <a:xfrm>
            <a:off x="354965" y="1711607"/>
            <a:ext cx="3381657" cy="2032000"/>
            <a:chOff x="354965" y="1704622"/>
            <a:chExt cx="5007257" cy="2393246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7A65BC14-84EE-4CBF-B1DD-1855C4364EC9}"/>
                </a:ext>
              </a:extLst>
            </p:cNvPr>
            <p:cNvSpPr/>
            <p:nvPr/>
          </p:nvSpPr>
          <p:spPr>
            <a:xfrm>
              <a:off x="354965" y="1704622"/>
              <a:ext cx="5007257" cy="239324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5ED2737-8D69-408B-872A-0C78961C6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30" b="17874"/>
            <a:stretch/>
          </p:blipFill>
          <p:spPr>
            <a:xfrm>
              <a:off x="561800" y="1964832"/>
              <a:ext cx="2360862" cy="19154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8965F6D2-9F80-4A23-8997-81687A95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60" r="49961"/>
            <a:stretch/>
          </p:blipFill>
          <p:spPr>
            <a:xfrm>
              <a:off x="2905141" y="1964833"/>
              <a:ext cx="2245619" cy="1868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1AC9FAE-185C-426C-9331-A27B4E5A71C4}"/>
              </a:ext>
            </a:extLst>
          </p:cNvPr>
          <p:cNvGrpSpPr/>
          <p:nvPr/>
        </p:nvGrpSpPr>
        <p:grpSpPr>
          <a:xfrm>
            <a:off x="4246816" y="1729717"/>
            <a:ext cx="3856411" cy="2032000"/>
            <a:chOff x="2344949" y="4425245"/>
            <a:chExt cx="4823495" cy="220570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BE4A540C-8077-4499-957A-0023275C1139}"/>
                </a:ext>
              </a:extLst>
            </p:cNvPr>
            <p:cNvSpPr/>
            <p:nvPr/>
          </p:nvSpPr>
          <p:spPr>
            <a:xfrm>
              <a:off x="2344949" y="4425245"/>
              <a:ext cx="4823495" cy="220570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63A15B60-4417-4D87-92A1-4A400B4FA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r="29847" b="51506"/>
            <a:stretch/>
          </p:blipFill>
          <p:spPr>
            <a:xfrm>
              <a:off x="2579920" y="4629435"/>
              <a:ext cx="2206569" cy="17997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894CEA4E-14E4-41C7-A966-6B627616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6" t="53829"/>
            <a:stretch/>
          </p:blipFill>
          <p:spPr>
            <a:xfrm>
              <a:off x="4786489" y="4639183"/>
              <a:ext cx="2206570" cy="17899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7A00134B-7C46-4DE0-9D99-1DC6F1D4ED83}"/>
              </a:ext>
            </a:extLst>
          </p:cNvPr>
          <p:cNvSpPr/>
          <p:nvPr/>
        </p:nvSpPr>
        <p:spPr>
          <a:xfrm>
            <a:off x="1896533" y="3939822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08E0C5DE-1057-45CC-8022-F1F32553AF75}"/>
              </a:ext>
            </a:extLst>
          </p:cNvPr>
          <p:cNvSpPr/>
          <p:nvPr/>
        </p:nvSpPr>
        <p:spPr>
          <a:xfrm>
            <a:off x="6124224" y="3956754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D1F47931-49AE-46B8-89CC-7B3B9AEDB913}"/>
              </a:ext>
            </a:extLst>
          </p:cNvPr>
          <p:cNvSpPr/>
          <p:nvPr/>
        </p:nvSpPr>
        <p:spPr>
          <a:xfrm>
            <a:off x="10114851" y="4459113"/>
            <a:ext cx="406400" cy="378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679</Words>
  <Application>Microsoft Office PowerPoint</Application>
  <PresentationFormat>Widescreen</PresentationFormat>
  <Paragraphs>99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锐字工房洪荒之光中黑简1.0</vt:lpstr>
      <vt:lpstr>Times New Roman</vt:lpstr>
      <vt:lpstr>Arial</vt:lpstr>
      <vt:lpstr>宋体</vt:lpstr>
      <vt:lpstr>字体管家天蝎座</vt:lpstr>
      <vt:lpstr>字体管家棉花糖</vt:lpstr>
      <vt:lpstr>Calibri Light</vt:lpstr>
      <vt:lpstr>Calibri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10D200922</cp:lastModifiedBy>
  <cp:revision>159</cp:revision>
  <dcterms:created xsi:type="dcterms:W3CDTF">2015-05-05T08:02:00Z</dcterms:created>
  <dcterms:modified xsi:type="dcterms:W3CDTF">2024-10-15T07:57:19Z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