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8" r:id="rId2"/>
    <p:sldId id="258" r:id="rId3"/>
    <p:sldId id="262" r:id="rId4"/>
    <p:sldId id="259" r:id="rId5"/>
    <p:sldId id="263" r:id="rId6"/>
    <p:sldId id="261" r:id="rId7"/>
    <p:sldId id="264" r:id="rId8"/>
    <p:sldId id="265" r:id="rId9"/>
    <p:sldId id="266" r:id="rId10"/>
    <p:sldId id="267" r:id="rId11"/>
    <p:sldId id="268" r:id="rId12"/>
    <p:sldId id="269" r:id="rId13"/>
    <p:sldId id="270" r:id="rId14"/>
    <p:sldId id="271" r:id="rId15"/>
    <p:sldId id="272" r:id="rId16"/>
    <p:sldId id="260" r:id="rId17"/>
    <p:sldId id="276" r:id="rId18"/>
    <p:sldId id="277" r:id="rId19"/>
    <p:sldId id="278" r:id="rId20"/>
    <p:sldId id="280" r:id="rId21"/>
    <p:sldId id="281" r:id="rId22"/>
    <p:sldId id="274" r:id="rId23"/>
    <p:sldId id="284" r:id="rId24"/>
    <p:sldId id="285" r:id="rId25"/>
    <p:sldId id="286" r:id="rId26"/>
    <p:sldId id="287"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3DC1"/>
    <a:srgbClr val="CC0066"/>
    <a:srgbClr val="FF505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3969" autoAdjust="0"/>
  </p:normalViewPr>
  <p:slideViewPr>
    <p:cSldViewPr snapToGrid="0">
      <p:cViewPr varScale="1">
        <p:scale>
          <a:sx n="75" d="100"/>
          <a:sy n="75" d="100"/>
        </p:scale>
        <p:origin x="63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BA7A7E36-7AA4-0463-FD9D-7F1B0DE434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7207"/>
          <a:stretch/>
        </p:blipFill>
        <p:spPr>
          <a:xfrm>
            <a:off x="0" y="5397863"/>
            <a:ext cx="12192000" cy="1460137"/>
          </a:xfrm>
          <a:prstGeom prst="rect">
            <a:avLst/>
          </a:prstGeom>
        </p:spPr>
      </p:pic>
    </p:spTree>
    <p:extLst>
      <p:ext uri="{BB962C8B-B14F-4D97-AF65-F5344CB8AC3E}">
        <p14:creationId xmlns:p14="http://schemas.microsoft.com/office/powerpoint/2010/main" val="3631064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28305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矩形 8">
            <a:extLst>
              <a:ext uri="{FF2B5EF4-FFF2-40B4-BE49-F238E27FC236}">
                <a16:creationId xmlns:a16="http://schemas.microsoft.com/office/drawing/2014/main" xmlns="" id="{0F92844F-909D-C122-5600-CFCB72CE7A1C}"/>
              </a:ext>
            </a:extLst>
          </p:cNvPr>
          <p:cNvSpPr/>
          <p:nvPr userDrawn="1"/>
        </p:nvSpPr>
        <p:spPr>
          <a:xfrm>
            <a:off x="193183" y="193182"/>
            <a:ext cx="11797047" cy="650383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3223245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5B59436D-C087-1E13-A12F-C0D6CABA4F4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7207"/>
          <a:stretch/>
        </p:blipFill>
        <p:spPr>
          <a:xfrm>
            <a:off x="0" y="5397863"/>
            <a:ext cx="12192000" cy="1460137"/>
          </a:xfrm>
          <a:prstGeom prst="rect">
            <a:avLst/>
          </a:prstGeom>
        </p:spPr>
      </p:pic>
      <p:sp>
        <p:nvSpPr>
          <p:cNvPr id="9" name="矩形 8">
            <a:extLst>
              <a:ext uri="{FF2B5EF4-FFF2-40B4-BE49-F238E27FC236}">
                <a16:creationId xmlns:a16="http://schemas.microsoft.com/office/drawing/2014/main" xmlns="" id="{0F92844F-909D-C122-5600-CFCB72CE7A1C}"/>
              </a:ext>
            </a:extLst>
          </p:cNvPr>
          <p:cNvSpPr/>
          <p:nvPr userDrawn="1"/>
        </p:nvSpPr>
        <p:spPr>
          <a:xfrm>
            <a:off x="419100" y="380999"/>
            <a:ext cx="113538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2947171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877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xmlns="" id="{AB0C7C43-77F1-2FDA-AEF8-E6FE6BEB870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4531" r="21138" b="12196"/>
          <a:stretch/>
        </p:blipFill>
        <p:spPr>
          <a:xfrm>
            <a:off x="0" y="-1"/>
            <a:ext cx="12192000" cy="6858001"/>
          </a:xfrm>
          <a:prstGeom prst="rect">
            <a:avLst/>
          </a:prstGeom>
        </p:spPr>
      </p:pic>
      <p:pic>
        <p:nvPicPr>
          <p:cNvPr id="3" name="Picture 2"/>
          <p:cNvPicPr>
            <a:picLocks noChangeAspect="1"/>
          </p:cNvPicPr>
          <p:nvPr userDrawn="1"/>
        </p:nvPicPr>
        <p:blipFill>
          <a:blip r:embed="rId8"/>
          <a:stretch>
            <a:fillRect/>
          </a:stretch>
        </p:blipFill>
        <p:spPr>
          <a:xfrm>
            <a:off x="-5112616" y="-1247833"/>
            <a:ext cx="17680425" cy="14586162"/>
          </a:xfrm>
          <a:prstGeom prst="rect">
            <a:avLst/>
          </a:prstGeom>
        </p:spPr>
      </p:pic>
      <p:sp>
        <p:nvSpPr>
          <p:cNvPr id="4" name="Title 1">
            <a:extLst>
              <a:ext uri="{FF2B5EF4-FFF2-40B4-BE49-F238E27FC236}">
                <a16:creationId xmlns:a16="http://schemas.microsoft.com/office/drawing/2014/main" xmlns=""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00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000"/>
              </a:solidFill>
              <a:effectLst/>
              <a:uLnTx/>
              <a:uFillTx/>
              <a:latin typeface="#9Slide07 HoneyCream" pitchFamily="2" charset="0"/>
              <a:ea typeface="+mj-ea"/>
              <a:cs typeface="+mj-cs"/>
              <a:sym typeface="Arial"/>
            </a:endParaRPr>
          </a:p>
        </p:txBody>
      </p:sp>
      <p:sp>
        <p:nvSpPr>
          <p:cNvPr id="5" name="Title 1">
            <a:extLst>
              <a:ext uri="{FF2B5EF4-FFF2-40B4-BE49-F238E27FC236}">
                <a16:creationId xmlns:a16="http://schemas.microsoft.com/office/drawing/2014/main" xmlns=""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5">
                    <a:lumMod val="20000"/>
                    <a:lumOff val="80000"/>
                  </a:scheme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5">
                  <a:lumMod val="20000"/>
                  <a:lumOff val="80000"/>
                </a:schemeClr>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4078621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73"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8.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2.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3.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0.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8288" y="0"/>
            <a:ext cx="12193057" cy="6858594"/>
          </a:xfrm>
          <a:prstGeom prst="rect">
            <a:avLst/>
          </a:prstGeom>
        </p:spPr>
      </p:pic>
      <p:pic>
        <p:nvPicPr>
          <p:cNvPr id="19" name="Picture 18">
            <a:extLst>
              <a:ext uri="{FF2B5EF4-FFF2-40B4-BE49-F238E27FC236}">
                <a16:creationId xmlns:a16="http://schemas.microsoft.com/office/drawing/2014/main" xmlns="" id="{416AA52A-2568-3B14-1382-2943F1A7FFD1}"/>
              </a:ext>
            </a:extLst>
          </p:cNvPr>
          <p:cNvPicPr>
            <a:picLocks noChangeAspect="1"/>
          </p:cNvPicPr>
          <p:nvPr/>
        </p:nvPicPr>
        <p:blipFill>
          <a:blip r:embed="rId3"/>
          <a:stretch>
            <a:fillRect/>
          </a:stretch>
        </p:blipFill>
        <p:spPr>
          <a:xfrm>
            <a:off x="0" y="-108861"/>
            <a:ext cx="1523956" cy="1508868"/>
          </a:xfrm>
          <a:prstGeom prst="rect">
            <a:avLst/>
          </a:prstGeom>
        </p:spPr>
      </p:pic>
      <p:pic>
        <p:nvPicPr>
          <p:cNvPr id="23" name="Picture 22"/>
          <p:cNvPicPr>
            <a:picLocks noChangeAspect="1"/>
          </p:cNvPicPr>
          <p:nvPr/>
        </p:nvPicPr>
        <p:blipFill>
          <a:blip r:embed="rId4"/>
          <a:stretch>
            <a:fillRect/>
          </a:stretch>
        </p:blipFill>
        <p:spPr>
          <a:xfrm>
            <a:off x="1296604" y="1099194"/>
            <a:ext cx="10546994" cy="3316511"/>
          </a:xfrm>
          <a:prstGeom prst="rect">
            <a:avLst/>
          </a:prstGeom>
        </p:spPr>
      </p:pic>
      <p:pic>
        <p:nvPicPr>
          <p:cNvPr id="25" name="Picture 24"/>
          <p:cNvPicPr>
            <a:picLocks noChangeAspect="1"/>
          </p:cNvPicPr>
          <p:nvPr/>
        </p:nvPicPr>
        <p:blipFill>
          <a:blip r:embed="rId5"/>
          <a:stretch>
            <a:fillRect/>
          </a:stretch>
        </p:blipFill>
        <p:spPr>
          <a:xfrm>
            <a:off x="8100330" y="4216338"/>
            <a:ext cx="3743268" cy="1072989"/>
          </a:xfrm>
          <a:prstGeom prst="rect">
            <a:avLst/>
          </a:prstGeom>
        </p:spPr>
      </p:pic>
      <p:pic>
        <p:nvPicPr>
          <p:cNvPr id="26" name="图片 2">
            <a:extLst>
              <a:ext uri="{FF2B5EF4-FFF2-40B4-BE49-F238E27FC236}">
                <a16:creationId xmlns:a16="http://schemas.microsoft.com/office/drawing/2014/main" xmlns="" id="{2B20641F-5603-9CBC-E01A-B576E2B85E6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439" t="51771" r="50772"/>
          <a:stretch/>
        </p:blipFill>
        <p:spPr>
          <a:xfrm flipH="1">
            <a:off x="9986282" y="140576"/>
            <a:ext cx="1857316" cy="2651061"/>
          </a:xfrm>
          <a:prstGeom prst="rect">
            <a:avLst/>
          </a:prstGeom>
        </p:spPr>
      </p:pic>
      <p:pic>
        <p:nvPicPr>
          <p:cNvPr id="27" name="图片 17">
            <a:extLst>
              <a:ext uri="{FF2B5EF4-FFF2-40B4-BE49-F238E27FC236}">
                <a16:creationId xmlns:a16="http://schemas.microsoft.com/office/drawing/2014/main" xmlns="" id="{785C4B3A-8418-AA4B-3C73-8583B6169C5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56549"/>
          <a:stretch/>
        </p:blipFill>
        <p:spPr>
          <a:xfrm>
            <a:off x="7157767" y="319671"/>
            <a:ext cx="3757173" cy="1409700"/>
          </a:xfrm>
          <a:custGeom>
            <a:avLst/>
            <a:gdLst>
              <a:gd name="connsiteX0" fmla="*/ 0 w 3757173"/>
              <a:gd name="connsiteY0" fmla="*/ 0 h 1409700"/>
              <a:gd name="connsiteX1" fmla="*/ 3757173 w 3757173"/>
              <a:gd name="connsiteY1" fmla="*/ 0 h 1409700"/>
              <a:gd name="connsiteX2" fmla="*/ 3757173 w 3757173"/>
              <a:gd name="connsiteY2" fmla="*/ 1409700 h 1409700"/>
              <a:gd name="connsiteX3" fmla="*/ 3744473 w 3757173"/>
              <a:gd name="connsiteY3" fmla="*/ 1409700 h 1409700"/>
              <a:gd name="connsiteX4" fmla="*/ 3744473 w 3757173"/>
              <a:gd name="connsiteY4" fmla="*/ 1038224 h 1409700"/>
              <a:gd name="connsiteX5" fmla="*/ 3277009 w 3757173"/>
              <a:gd name="connsiteY5" fmla="*/ 1038224 h 1409700"/>
              <a:gd name="connsiteX6" fmla="*/ 3299971 w 3757173"/>
              <a:gd name="connsiteY6" fmla="*/ 974830 h 1409700"/>
              <a:gd name="connsiteX7" fmla="*/ 2969771 w 3757173"/>
              <a:gd name="connsiteY7" fmla="*/ 790784 h 1409700"/>
              <a:gd name="connsiteX8" fmla="*/ 2639571 w 3757173"/>
              <a:gd name="connsiteY8" fmla="*/ 974830 h 1409700"/>
              <a:gd name="connsiteX9" fmla="*/ 2665520 w 3757173"/>
              <a:gd name="connsiteY9" fmla="*/ 1046469 h 1409700"/>
              <a:gd name="connsiteX10" fmla="*/ 2696721 w 3757173"/>
              <a:gd name="connsiteY10" fmla="*/ 1072263 h 1409700"/>
              <a:gd name="connsiteX11" fmla="*/ 2696721 w 3757173"/>
              <a:gd name="connsiteY11" fmla="*/ 1290168 h 1409700"/>
              <a:gd name="connsiteX12" fmla="*/ 2674624 w 3757173"/>
              <a:gd name="connsiteY12" fmla="*/ 1291409 h 1409700"/>
              <a:gd name="connsiteX13" fmla="*/ 2436920 w 3757173"/>
              <a:gd name="connsiteY13" fmla="*/ 1400077 h 1409700"/>
              <a:gd name="connsiteX14" fmla="*/ 2433434 w 3757173"/>
              <a:gd name="connsiteY14" fmla="*/ 1409700 h 1409700"/>
              <a:gd name="connsiteX15" fmla="*/ 0 w 3757173"/>
              <a:gd name="connsiteY15"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57173" h="1409700">
                <a:moveTo>
                  <a:pt x="0" y="0"/>
                </a:moveTo>
                <a:lnTo>
                  <a:pt x="3757173" y="0"/>
                </a:lnTo>
                <a:lnTo>
                  <a:pt x="3757173" y="1409700"/>
                </a:lnTo>
                <a:lnTo>
                  <a:pt x="3744473" y="1409700"/>
                </a:lnTo>
                <a:lnTo>
                  <a:pt x="3744473" y="1038224"/>
                </a:lnTo>
                <a:lnTo>
                  <a:pt x="3277009" y="1038224"/>
                </a:lnTo>
                <a:lnTo>
                  <a:pt x="3299971" y="974830"/>
                </a:lnTo>
                <a:cubicBezTo>
                  <a:pt x="3299971" y="873184"/>
                  <a:pt x="3152135" y="790784"/>
                  <a:pt x="2969771" y="790784"/>
                </a:cubicBezTo>
                <a:cubicBezTo>
                  <a:pt x="2787407" y="790784"/>
                  <a:pt x="2639571" y="873184"/>
                  <a:pt x="2639571" y="974830"/>
                </a:cubicBezTo>
                <a:cubicBezTo>
                  <a:pt x="2639571" y="1000242"/>
                  <a:pt x="2648811" y="1024450"/>
                  <a:pt x="2665520" y="1046469"/>
                </a:cubicBezTo>
                <a:lnTo>
                  <a:pt x="2696721" y="1072263"/>
                </a:lnTo>
                <a:lnTo>
                  <a:pt x="2696721" y="1290168"/>
                </a:lnTo>
                <a:lnTo>
                  <a:pt x="2674624" y="1291409"/>
                </a:lnTo>
                <a:cubicBezTo>
                  <a:pt x="2567148" y="1303668"/>
                  <a:pt x="2478692" y="1345030"/>
                  <a:pt x="2436920" y="1400077"/>
                </a:cubicBezTo>
                <a:lnTo>
                  <a:pt x="2433434" y="1409700"/>
                </a:lnTo>
                <a:lnTo>
                  <a:pt x="0" y="1409700"/>
                </a:lnTo>
                <a:close/>
              </a:path>
            </a:pathLst>
          </a:custGeom>
        </p:spPr>
      </p:pic>
      <p:pic>
        <p:nvPicPr>
          <p:cNvPr id="29" name="Picture 28"/>
          <p:cNvPicPr>
            <a:picLocks noChangeAspect="1"/>
          </p:cNvPicPr>
          <p:nvPr/>
        </p:nvPicPr>
        <p:blipFill>
          <a:blip r:embed="rId8"/>
          <a:stretch>
            <a:fillRect/>
          </a:stretch>
        </p:blipFill>
        <p:spPr>
          <a:xfrm>
            <a:off x="4423029" y="140576"/>
            <a:ext cx="3383573" cy="1347333"/>
          </a:xfrm>
          <a:prstGeom prst="rect">
            <a:avLst/>
          </a:prstGeom>
        </p:spPr>
      </p:pic>
      <p:sp>
        <p:nvSpPr>
          <p:cNvPr id="9" name="Title 1">
            <a:extLst>
              <a:ext uri="{FF2B5EF4-FFF2-40B4-BE49-F238E27FC236}">
                <a16:creationId xmlns:a16="http://schemas.microsoft.com/office/drawing/2014/main" xmlns=""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endParaRPr kumimoji="0" lang="en-US" sz="3200" b="0" i="0" u="none" strike="noStrike" kern="1200" cap="none" spc="0" normalizeH="0" baseline="0" noProof="0" dirty="0">
              <a:ln>
                <a:noFill/>
              </a:ln>
              <a:solidFill>
                <a:srgbClr val="FFC000"/>
              </a:solidFill>
              <a:effectLst/>
              <a:uLnTx/>
              <a:uFillTx/>
              <a:latin typeface="#9Slide07 HoneyCream" pitchFamily="2" charset="0"/>
              <a:ea typeface="+mj-ea"/>
              <a:cs typeface="+mj-cs"/>
              <a:sym typeface="Arial"/>
            </a:endParaRPr>
          </a:p>
        </p:txBody>
      </p:sp>
      <p:sp>
        <p:nvSpPr>
          <p:cNvPr id="10" name="Title 1">
            <a:extLst>
              <a:ext uri="{FF2B5EF4-FFF2-40B4-BE49-F238E27FC236}">
                <a16:creationId xmlns:a16="http://schemas.microsoft.com/office/drawing/2014/main" xmlns=""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5">
                    <a:lumMod val="20000"/>
                    <a:lumOff val="80000"/>
                  </a:scheme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5">
                  <a:lumMod val="20000"/>
                  <a:lumOff val="80000"/>
                </a:schemeClr>
              </a:solidFill>
              <a:effectLst/>
              <a:uLnTx/>
              <a:uFillTx/>
              <a:latin typeface="#9Slide07 HoneyCream" pitchFamily="2" charset="0"/>
              <a:ea typeface="+mj-ea"/>
              <a:cs typeface="+mj-cs"/>
              <a:sym typeface="Arial"/>
            </a:endParaRPr>
          </a:p>
        </p:txBody>
      </p:sp>
      <p:pic>
        <p:nvPicPr>
          <p:cNvPr id="2" name="Picture 1">
            <a:extLst>
              <a:ext uri="{FF2B5EF4-FFF2-40B4-BE49-F238E27FC236}">
                <a16:creationId xmlns:a16="http://schemas.microsoft.com/office/drawing/2014/main" xmlns="" id="{15C40112-BF75-E4B8-305D-CA96556D823D}"/>
              </a:ext>
            </a:extLst>
          </p:cNvPr>
          <p:cNvPicPr>
            <a:picLocks noChangeAspect="1"/>
          </p:cNvPicPr>
          <p:nvPr/>
        </p:nvPicPr>
        <p:blipFill>
          <a:blip r:embed="rId9"/>
          <a:stretch>
            <a:fillRect/>
          </a:stretch>
        </p:blipFill>
        <p:spPr>
          <a:xfrm>
            <a:off x="-7305370" y="-413446"/>
            <a:ext cx="6371152" cy="4223446"/>
          </a:xfrm>
          <a:prstGeom prst="rect">
            <a:avLst/>
          </a:prstGeom>
        </p:spPr>
      </p:pic>
      <p:pic>
        <p:nvPicPr>
          <p:cNvPr id="3" name="Picture 2">
            <a:extLst>
              <a:ext uri="{FF2B5EF4-FFF2-40B4-BE49-F238E27FC236}">
                <a16:creationId xmlns:a16="http://schemas.microsoft.com/office/drawing/2014/main" xmlns="" id="{31491C5D-4056-6B44-E3CD-7011F6F76F16}"/>
              </a:ext>
            </a:extLst>
          </p:cNvPr>
          <p:cNvPicPr>
            <a:picLocks noChangeAspect="1"/>
          </p:cNvPicPr>
          <p:nvPr/>
        </p:nvPicPr>
        <p:blipFill>
          <a:blip r:embed="rId9"/>
          <a:stretch>
            <a:fillRect/>
          </a:stretch>
        </p:blipFill>
        <p:spPr>
          <a:xfrm>
            <a:off x="-1119503" y="9982200"/>
            <a:ext cx="10651109" cy="3120282"/>
          </a:xfrm>
          <a:prstGeom prst="rect">
            <a:avLst/>
          </a:prstGeom>
        </p:spPr>
      </p:pic>
      <p:pic>
        <p:nvPicPr>
          <p:cNvPr id="4" name="Picture 3">
            <a:extLst>
              <a:ext uri="{FF2B5EF4-FFF2-40B4-BE49-F238E27FC236}">
                <a16:creationId xmlns:a16="http://schemas.microsoft.com/office/drawing/2014/main" xmlns="" id="{43A36610-54D3-B3F4-82AB-19C9E962A32D}"/>
              </a:ext>
            </a:extLst>
          </p:cNvPr>
          <p:cNvPicPr>
            <a:picLocks noChangeAspect="1"/>
          </p:cNvPicPr>
          <p:nvPr/>
        </p:nvPicPr>
        <p:blipFill>
          <a:blip r:embed="rId9"/>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1186597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randombar(horizontal)">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9673" y="0"/>
            <a:ext cx="5236918" cy="2853175"/>
          </a:xfrm>
          <a:prstGeom prst="rect">
            <a:avLst/>
          </a:prstGeom>
        </p:spPr>
      </p:pic>
      <p:grpSp>
        <p:nvGrpSpPr>
          <p:cNvPr id="13" name="Group 12"/>
          <p:cNvGrpSpPr/>
          <p:nvPr/>
        </p:nvGrpSpPr>
        <p:grpSpPr>
          <a:xfrm>
            <a:off x="1154809" y="2845441"/>
            <a:ext cx="9595922" cy="1024244"/>
            <a:chOff x="1154809" y="2845441"/>
            <a:chExt cx="9595922" cy="1024244"/>
          </a:xfrm>
        </p:grpSpPr>
        <p:sp>
          <p:nvSpPr>
            <p:cNvPr id="3" name="圆角矩形 43"/>
            <p:cNvSpPr/>
            <p:nvPr/>
          </p:nvSpPr>
          <p:spPr>
            <a:xfrm>
              <a:off x="1154809" y="2845441"/>
              <a:ext cx="9595922" cy="1024244"/>
            </a:xfrm>
            <a:prstGeom prst="roundRect">
              <a:avLst/>
            </a:prstGeom>
            <a:solidFill>
              <a:srgbClr val="00224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nvGrpSpPr>
            <p:cNvPr id="4" name="组合 55"/>
            <p:cNvGrpSpPr/>
            <p:nvPr/>
          </p:nvGrpSpPr>
          <p:grpSpPr>
            <a:xfrm>
              <a:off x="1286860" y="2921984"/>
              <a:ext cx="703801" cy="830997"/>
              <a:chOff x="8271075" y="7716909"/>
              <a:chExt cx="545369" cy="666081"/>
            </a:xfrm>
          </p:grpSpPr>
          <p:sp>
            <p:nvSpPr>
              <p:cNvPr id="5" name="椭圆 56"/>
              <p:cNvSpPr/>
              <p:nvPr/>
            </p:nvSpPr>
            <p:spPr>
              <a:xfrm>
                <a:off x="8271075" y="7788722"/>
                <a:ext cx="545369" cy="545369"/>
              </a:xfrm>
              <a:prstGeom prst="ellipse">
                <a:avLst/>
              </a:prstGeom>
              <a:noFill/>
              <a:ln w="38100">
                <a:solidFill>
                  <a:schemeClr val="bg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bg1"/>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sp>
            <p:nvSpPr>
              <p:cNvPr id="6" name="文本框 144"/>
              <p:cNvSpPr txBox="1"/>
              <p:nvPr/>
            </p:nvSpPr>
            <p:spPr>
              <a:xfrm>
                <a:off x="8327904" y="7716909"/>
                <a:ext cx="477235" cy="666081"/>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30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sym typeface="思源黑体 CN Regular" panose="020B0500000000000000" pitchFamily="34" charset="-122"/>
                  </a:rPr>
                  <a:t>1</a:t>
                </a:r>
                <a:endParaRPr kumimoji="0" lang="zh-CN" altLang="en-US" sz="4800" b="1" i="0" u="none" strike="noStrike" kern="1200" cap="none" spc="300" normalizeH="0" baseline="0" noProof="0" dirty="0">
                  <a:ln>
                    <a:noFill/>
                  </a:ln>
                  <a:solidFill>
                    <a:srgbClr val="FFFF00"/>
                  </a:solidFill>
                  <a:effectLst/>
                  <a:uLnTx/>
                  <a:uFillTx/>
                  <a:latin typeface="Tahoma" panose="020B0604030504040204" pitchFamily="34" charset="0"/>
                  <a:ea typeface="思源黑体 CN Regular" panose="020B0500000000000000" pitchFamily="34" charset="-122"/>
                  <a:cs typeface="Tahoma" panose="020B0604030504040204" pitchFamily="34" charset="0"/>
                  <a:sym typeface="思源黑体 CN Regular" panose="020B0500000000000000" pitchFamily="34" charset="-122"/>
                </a:endParaRPr>
              </a:p>
            </p:txBody>
          </p:sp>
        </p:grpSp>
        <p:sp>
          <p:nvSpPr>
            <p:cNvPr id="7" name="TextBox 6"/>
            <p:cNvSpPr txBox="1"/>
            <p:nvPr/>
          </p:nvSpPr>
          <p:spPr>
            <a:xfrm>
              <a:off x="2049410" y="2983539"/>
              <a:ext cx="8609881" cy="707886"/>
            </a:xfrm>
            <a:prstGeom prst="rect">
              <a:avLst/>
            </a:prstGeom>
            <a:noFill/>
          </p:spPr>
          <p:txBody>
            <a:bodyPr wrap="square" rtlCol="0">
              <a:spAutoFit/>
            </a:bodyPr>
            <a:lstStyle/>
            <a:p>
              <a:r>
                <a:rPr lang="en-US" sz="4000" b="1" dirty="0" err="1">
                  <a:solidFill>
                    <a:schemeClr val="bg1"/>
                  </a:solidFill>
                  <a:latin typeface="Cambria" panose="02040503050406030204" pitchFamily="18" charset="0"/>
                  <a:ea typeface="Cambria" panose="02040503050406030204" pitchFamily="18" charset="0"/>
                  <a:cs typeface="Arial" panose="020B0604020202020204" pitchFamily="34" charset="0"/>
                </a:rPr>
                <a:t>Từ</a:t>
              </a:r>
              <a:r>
                <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chemeClr val="bg1"/>
                  </a:solidFill>
                  <a:latin typeface="Cambria" panose="02040503050406030204" pitchFamily="18" charset="0"/>
                  <a:ea typeface="Cambria" panose="02040503050406030204" pitchFamily="18" charset="0"/>
                  <a:cs typeface="Arial" panose="020B0604020202020204" pitchFamily="34" charset="0"/>
                </a:rPr>
                <a:t>đầu</a:t>
              </a:r>
              <a:r>
                <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chemeClr val="bg1"/>
                  </a:solidFill>
                  <a:latin typeface="Cambria" panose="02040503050406030204" pitchFamily="18" charset="0"/>
                  <a:ea typeface="Cambria" panose="02040503050406030204" pitchFamily="18" charset="0"/>
                  <a:cs typeface="Arial" panose="020B0604020202020204" pitchFamily="34" charset="0"/>
                </a:rPr>
                <a:t>đến</a:t>
              </a:r>
              <a:r>
                <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rPr>
                <a:t> … </a:t>
              </a:r>
              <a:r>
                <a:rPr lang="en-US" sz="4000" b="1" i="1" dirty="0" err="1">
                  <a:solidFill>
                    <a:srgbClr val="FFFF00"/>
                  </a:solidFill>
                  <a:latin typeface="Cambria" panose="02040503050406030204" pitchFamily="18" charset="0"/>
                  <a:ea typeface="Cambria" panose="02040503050406030204" pitchFamily="18" charset="0"/>
                  <a:cs typeface="Arial" panose="020B0604020202020204" pitchFamily="34" charset="0"/>
                </a:rPr>
                <a:t>bảo</a:t>
              </a:r>
              <a:r>
                <a:rPr lang="en-US" sz="4000" b="1" i="1" dirty="0">
                  <a:solidFill>
                    <a:srgbClr val="FFFF00"/>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rgbClr val="FFFF00"/>
                  </a:solidFill>
                  <a:latin typeface="Cambria" panose="02040503050406030204" pitchFamily="18" charset="0"/>
                  <a:ea typeface="Cambria" panose="02040503050406030204" pitchFamily="18" charset="0"/>
                  <a:cs typeface="Arial" panose="020B0604020202020204" pitchFamily="34" charset="0"/>
                </a:rPr>
                <a:t>Quy</a:t>
              </a:r>
              <a:r>
                <a:rPr lang="en-US" sz="4000" b="1" i="1" dirty="0">
                  <a:solidFill>
                    <a:srgbClr val="FFFF00"/>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rgbClr val="FFFF00"/>
                  </a:solidFill>
                  <a:latin typeface="Cambria" panose="02040503050406030204" pitchFamily="18" charset="0"/>
                  <a:ea typeface="Cambria" panose="02040503050406030204" pitchFamily="18" charset="0"/>
                  <a:cs typeface="Arial" panose="020B0604020202020204" pitchFamily="34" charset="0"/>
                </a:rPr>
                <a:t>cách</a:t>
              </a:r>
              <a:r>
                <a:rPr lang="en-US" sz="4000" b="1" i="1" dirty="0">
                  <a:solidFill>
                    <a:srgbClr val="FFFF00"/>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rgbClr val="FFFF00"/>
                  </a:solidFill>
                  <a:latin typeface="Cambria" panose="02040503050406030204" pitchFamily="18" charset="0"/>
                  <a:ea typeface="Cambria" panose="02040503050406030204" pitchFamily="18" charset="0"/>
                  <a:cs typeface="Arial" panose="020B0604020202020204" pitchFamily="34" charset="0"/>
                </a:rPr>
                <a:t>làm</a:t>
              </a:r>
              <a:r>
                <a:rPr lang="en-US" sz="4000" b="1" i="1" dirty="0">
                  <a:solidFill>
                    <a:srgbClr val="FFFF00"/>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rgbClr val="FFFF00"/>
                  </a:solidFill>
                  <a:latin typeface="Cambria" panose="02040503050406030204" pitchFamily="18" charset="0"/>
                  <a:ea typeface="Cambria" panose="02040503050406030204" pitchFamily="18" charset="0"/>
                  <a:cs typeface="Arial" panose="020B0604020202020204" pitchFamily="34" charset="0"/>
                </a:rPr>
                <a:t>bài</a:t>
              </a:r>
              <a:r>
                <a:rPr lang="en-US" sz="4000" b="1" i="1" dirty="0">
                  <a:solidFill>
                    <a:schemeClr val="bg1"/>
                  </a:solidFill>
                  <a:latin typeface="Cambria" panose="02040503050406030204" pitchFamily="18" charset="0"/>
                  <a:ea typeface="Cambria" panose="02040503050406030204" pitchFamily="18" charset="0"/>
                  <a:cs typeface="Arial" panose="020B0604020202020204" pitchFamily="34" charset="0"/>
                </a:rPr>
                <a:t>.</a:t>
              </a:r>
              <a:endPar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4" name="Group 13"/>
          <p:cNvGrpSpPr/>
          <p:nvPr/>
        </p:nvGrpSpPr>
        <p:grpSpPr>
          <a:xfrm>
            <a:off x="1154809" y="4199624"/>
            <a:ext cx="9883065" cy="1024244"/>
            <a:chOff x="1154809" y="2845441"/>
            <a:chExt cx="9883065" cy="1024244"/>
          </a:xfrm>
        </p:grpSpPr>
        <p:sp>
          <p:nvSpPr>
            <p:cNvPr id="15" name="圆角矩形 43"/>
            <p:cNvSpPr/>
            <p:nvPr/>
          </p:nvSpPr>
          <p:spPr>
            <a:xfrm>
              <a:off x="1154809" y="2845441"/>
              <a:ext cx="9595922" cy="1024244"/>
            </a:xfrm>
            <a:prstGeom prst="roundRect">
              <a:avLst/>
            </a:prstGeom>
            <a:solidFill>
              <a:srgbClr val="00224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nvGrpSpPr>
            <p:cNvPr id="16" name="组合 55"/>
            <p:cNvGrpSpPr/>
            <p:nvPr/>
          </p:nvGrpSpPr>
          <p:grpSpPr>
            <a:xfrm>
              <a:off x="1286860" y="2921984"/>
              <a:ext cx="703801" cy="830997"/>
              <a:chOff x="8271075" y="7716909"/>
              <a:chExt cx="545369" cy="666081"/>
            </a:xfrm>
          </p:grpSpPr>
          <p:sp>
            <p:nvSpPr>
              <p:cNvPr id="18" name="椭圆 56"/>
              <p:cNvSpPr/>
              <p:nvPr/>
            </p:nvSpPr>
            <p:spPr>
              <a:xfrm>
                <a:off x="8271075" y="7788722"/>
                <a:ext cx="545369" cy="545369"/>
              </a:xfrm>
              <a:prstGeom prst="ellipse">
                <a:avLst/>
              </a:prstGeom>
              <a:noFill/>
              <a:ln w="38100">
                <a:solidFill>
                  <a:schemeClr val="bg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bg1"/>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sp>
            <p:nvSpPr>
              <p:cNvPr id="19" name="文本框 144"/>
              <p:cNvSpPr txBox="1"/>
              <p:nvPr/>
            </p:nvSpPr>
            <p:spPr>
              <a:xfrm>
                <a:off x="8327905" y="7716909"/>
                <a:ext cx="477235" cy="666081"/>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30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sym typeface="思源黑体 CN Regular" panose="020B0500000000000000" pitchFamily="34" charset="-122"/>
                  </a:rPr>
                  <a:t>2</a:t>
                </a:r>
                <a:endParaRPr kumimoji="0" lang="zh-CN" altLang="en-US" sz="4800" b="1" i="0" u="none" strike="noStrike" kern="1200" cap="none" spc="300" normalizeH="0" baseline="0" noProof="0" dirty="0">
                  <a:ln>
                    <a:noFill/>
                  </a:ln>
                  <a:solidFill>
                    <a:srgbClr val="FFFF00"/>
                  </a:solidFill>
                  <a:effectLst/>
                  <a:uLnTx/>
                  <a:uFillTx/>
                  <a:latin typeface="Tahoma" panose="020B0604030504040204" pitchFamily="34" charset="0"/>
                  <a:ea typeface="思源黑体 CN Regular" panose="020B0500000000000000" pitchFamily="34" charset="-122"/>
                  <a:cs typeface="Tahoma" panose="020B0604030504040204" pitchFamily="34" charset="0"/>
                  <a:sym typeface="思源黑体 CN Regular" panose="020B0500000000000000" pitchFamily="34" charset="-122"/>
                </a:endParaRPr>
              </a:p>
            </p:txBody>
          </p:sp>
        </p:grpSp>
        <p:sp>
          <p:nvSpPr>
            <p:cNvPr id="17" name="TextBox 16"/>
            <p:cNvSpPr txBox="1"/>
            <p:nvPr/>
          </p:nvSpPr>
          <p:spPr>
            <a:xfrm>
              <a:off x="2049410" y="2983539"/>
              <a:ext cx="8988464" cy="707886"/>
            </a:xfrm>
            <a:prstGeom prst="rect">
              <a:avLst/>
            </a:prstGeom>
            <a:noFill/>
          </p:spPr>
          <p:txBody>
            <a:bodyPr wrap="square" rtlCol="0">
              <a:spAutoFit/>
            </a:bodyPr>
            <a:lstStyle/>
            <a:p>
              <a:r>
                <a:rPr lang="en-US" sz="4000" b="1">
                  <a:solidFill>
                    <a:schemeClr val="bg1"/>
                  </a:solidFill>
                  <a:latin typeface="Cambria" panose="02040503050406030204" pitchFamily="18" charset="0"/>
                  <a:ea typeface="Cambria" panose="02040503050406030204" pitchFamily="18" charset="0"/>
                  <a:cs typeface="Arial" panose="020B0604020202020204" pitchFamily="34" charset="0"/>
                </a:rPr>
                <a:t>Tiếp đến… </a:t>
              </a:r>
              <a:r>
                <a:rPr lang="en-US" sz="4000" b="1" i="1">
                  <a:solidFill>
                    <a:srgbClr val="FFFF00"/>
                  </a:solidFill>
                  <a:latin typeface="Cambria" panose="02040503050406030204" pitchFamily="18" charset="0"/>
                  <a:ea typeface="Cambria" panose="02040503050406030204" pitchFamily="18" charset="0"/>
                  <a:cs typeface="Arial" panose="020B0604020202020204" pitchFamily="34" charset="0"/>
                </a:rPr>
                <a:t>trời đang nắng thì mưa</a:t>
              </a:r>
              <a:r>
                <a:rPr lang="en-US" sz="4000" b="1" i="1">
                  <a:solidFill>
                    <a:schemeClr val="bg1"/>
                  </a:solidFill>
                  <a:latin typeface="Cambria" panose="02040503050406030204" pitchFamily="18" charset="0"/>
                  <a:ea typeface="Cambria" panose="02040503050406030204" pitchFamily="18" charset="0"/>
                  <a:cs typeface="Arial" panose="020B0604020202020204" pitchFamily="34" charset="0"/>
                </a:rPr>
                <a:t>.</a:t>
              </a:r>
              <a:endPar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20" name="Group 19"/>
          <p:cNvGrpSpPr/>
          <p:nvPr/>
        </p:nvGrpSpPr>
        <p:grpSpPr>
          <a:xfrm>
            <a:off x="1161603" y="5518431"/>
            <a:ext cx="9595922" cy="1024244"/>
            <a:chOff x="1154809" y="2845441"/>
            <a:chExt cx="9595922" cy="1024244"/>
          </a:xfrm>
        </p:grpSpPr>
        <p:sp>
          <p:nvSpPr>
            <p:cNvPr id="21" name="圆角矩形 43"/>
            <p:cNvSpPr/>
            <p:nvPr/>
          </p:nvSpPr>
          <p:spPr>
            <a:xfrm>
              <a:off x="1154809" y="2845441"/>
              <a:ext cx="9595922" cy="1024244"/>
            </a:xfrm>
            <a:prstGeom prst="roundRect">
              <a:avLst/>
            </a:prstGeom>
            <a:solidFill>
              <a:srgbClr val="00224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nvGrpSpPr>
            <p:cNvPr id="22" name="组合 55"/>
            <p:cNvGrpSpPr/>
            <p:nvPr/>
          </p:nvGrpSpPr>
          <p:grpSpPr>
            <a:xfrm>
              <a:off x="1286860" y="2921984"/>
              <a:ext cx="703801" cy="830997"/>
              <a:chOff x="8271075" y="7716909"/>
              <a:chExt cx="545369" cy="666081"/>
            </a:xfrm>
          </p:grpSpPr>
          <p:sp>
            <p:nvSpPr>
              <p:cNvPr id="24" name="椭圆 56"/>
              <p:cNvSpPr/>
              <p:nvPr/>
            </p:nvSpPr>
            <p:spPr>
              <a:xfrm>
                <a:off x="8271075" y="7788722"/>
                <a:ext cx="545369" cy="545369"/>
              </a:xfrm>
              <a:prstGeom prst="ellipse">
                <a:avLst/>
              </a:prstGeom>
              <a:noFill/>
              <a:ln w="38100">
                <a:solidFill>
                  <a:schemeClr val="bg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bg1"/>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sp>
            <p:nvSpPr>
              <p:cNvPr id="25" name="文本框 144"/>
              <p:cNvSpPr txBox="1"/>
              <p:nvPr/>
            </p:nvSpPr>
            <p:spPr>
              <a:xfrm>
                <a:off x="8327905" y="7716909"/>
                <a:ext cx="477235" cy="666081"/>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800" b="1" spc="300" dirty="0">
                    <a:solidFill>
                      <a:srgbClr val="FFFF00"/>
                    </a:solidFill>
                    <a:latin typeface="Tahoma" panose="020B0604030504040204" pitchFamily="34" charset="0"/>
                    <a:ea typeface="Tahoma" panose="020B0604030504040204" pitchFamily="34" charset="0"/>
                    <a:cs typeface="Tahoma" panose="020B0604030504040204" pitchFamily="34" charset="0"/>
                    <a:sym typeface="思源黑体 CN Regular" panose="020B0500000000000000" pitchFamily="34" charset="-122"/>
                  </a:rPr>
                  <a:t>3</a:t>
                </a:r>
                <a:endParaRPr kumimoji="0" lang="zh-CN" altLang="en-US" sz="4800" b="1" i="0" u="none" strike="noStrike" kern="1200" cap="none" spc="300" normalizeH="0" baseline="0" noProof="0" dirty="0">
                  <a:ln>
                    <a:noFill/>
                  </a:ln>
                  <a:solidFill>
                    <a:srgbClr val="FFFF00"/>
                  </a:solidFill>
                  <a:effectLst/>
                  <a:uLnTx/>
                  <a:uFillTx/>
                  <a:latin typeface="Tahoma" panose="020B0604030504040204" pitchFamily="34" charset="0"/>
                  <a:ea typeface="思源黑体 CN Regular" panose="020B0500000000000000" pitchFamily="34" charset="-122"/>
                  <a:cs typeface="Tahoma" panose="020B0604030504040204" pitchFamily="34" charset="0"/>
                  <a:sym typeface="思源黑体 CN Regular" panose="020B0500000000000000" pitchFamily="34" charset="-122"/>
                </a:endParaRPr>
              </a:p>
            </p:txBody>
          </p:sp>
        </p:grpSp>
        <p:sp>
          <p:nvSpPr>
            <p:cNvPr id="23" name="TextBox 22"/>
            <p:cNvSpPr txBox="1"/>
            <p:nvPr/>
          </p:nvSpPr>
          <p:spPr>
            <a:xfrm>
              <a:off x="2049410" y="2983539"/>
              <a:ext cx="8609881" cy="707886"/>
            </a:xfrm>
            <a:prstGeom prst="rect">
              <a:avLst/>
            </a:prstGeom>
            <a:noFill/>
          </p:spPr>
          <p:txBody>
            <a:bodyPr wrap="square" rtlCol="0">
              <a:spAutoFit/>
            </a:bodyPr>
            <a:lstStyle/>
            <a:p>
              <a:r>
                <a:rPr lang="en-US" sz="4000" b="1">
                  <a:solidFill>
                    <a:schemeClr val="bg1"/>
                  </a:solidFill>
                  <a:latin typeface="Cambria" panose="02040503050406030204" pitchFamily="18" charset="0"/>
                  <a:ea typeface="Cambria" panose="02040503050406030204" pitchFamily="18" charset="0"/>
                  <a:cs typeface="Arial" panose="020B0604020202020204" pitchFamily="34" charset="0"/>
                </a:rPr>
                <a:t>Đoạn còn lại.</a:t>
              </a:r>
              <a:endPar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pic>
        <p:nvPicPr>
          <p:cNvPr id="8" name="Picture 7">
            <a:extLst>
              <a:ext uri="{FF2B5EF4-FFF2-40B4-BE49-F238E27FC236}">
                <a16:creationId xmlns:a16="http://schemas.microsoft.com/office/drawing/2014/main" xmlns="" id="{C6F81DEA-AF3C-0006-CF2C-E9E7066FBBFE}"/>
              </a:ext>
            </a:extLst>
          </p:cNvPr>
          <p:cNvPicPr>
            <a:picLocks noChangeAspect="1"/>
          </p:cNvPicPr>
          <p:nvPr/>
        </p:nvPicPr>
        <p:blipFill>
          <a:blip r:embed="rId3"/>
          <a:stretch>
            <a:fillRect/>
          </a:stretch>
        </p:blipFill>
        <p:spPr>
          <a:xfrm>
            <a:off x="-7305370" y="-413446"/>
            <a:ext cx="6371152" cy="4223446"/>
          </a:xfrm>
          <a:prstGeom prst="rect">
            <a:avLst/>
          </a:prstGeom>
        </p:spPr>
      </p:pic>
      <p:pic>
        <p:nvPicPr>
          <p:cNvPr id="9" name="Picture 8">
            <a:extLst>
              <a:ext uri="{FF2B5EF4-FFF2-40B4-BE49-F238E27FC236}">
                <a16:creationId xmlns:a16="http://schemas.microsoft.com/office/drawing/2014/main" xmlns="" id="{AB13D981-814D-FAAB-1262-D43556E7DC45}"/>
              </a:ext>
            </a:extLst>
          </p:cNvPr>
          <p:cNvPicPr>
            <a:picLocks noChangeAspect="1"/>
          </p:cNvPicPr>
          <p:nvPr/>
        </p:nvPicPr>
        <p:blipFill>
          <a:blip r:embed="rId3"/>
          <a:stretch>
            <a:fillRect/>
          </a:stretch>
        </p:blipFill>
        <p:spPr>
          <a:xfrm>
            <a:off x="-1119503" y="9982200"/>
            <a:ext cx="10651109" cy="3120282"/>
          </a:xfrm>
          <a:prstGeom prst="rect">
            <a:avLst/>
          </a:prstGeom>
        </p:spPr>
      </p:pic>
      <p:pic>
        <p:nvPicPr>
          <p:cNvPr id="10" name="Picture 9">
            <a:extLst>
              <a:ext uri="{FF2B5EF4-FFF2-40B4-BE49-F238E27FC236}">
                <a16:creationId xmlns:a16="http://schemas.microsoft.com/office/drawing/2014/main" xmlns="" id="{04B19D27-EB93-EAA4-FFBD-40FBC276A8F9}"/>
              </a:ext>
            </a:extLst>
          </p:cNvPr>
          <p:cNvPicPr>
            <a:picLocks noChangeAspect="1"/>
          </p:cNvPicPr>
          <p:nvPr/>
        </p:nvPicPr>
        <p:blipFill>
          <a:blip r:embed="rId3"/>
          <a:stretch>
            <a:fillRect/>
          </a:stretch>
        </p:blipFill>
        <p:spPr>
          <a:xfrm>
            <a:off x="9531606" y="-1052064"/>
            <a:ext cx="3795176" cy="907791"/>
          </a:xfrm>
          <a:prstGeom prst="rect">
            <a:avLst/>
          </a:prstGeom>
        </p:spPr>
      </p:pic>
      <p:pic>
        <p:nvPicPr>
          <p:cNvPr id="11" name="Picture 10">
            <a:extLst>
              <a:ext uri="{FF2B5EF4-FFF2-40B4-BE49-F238E27FC236}">
                <a16:creationId xmlns:a16="http://schemas.microsoft.com/office/drawing/2014/main" xmlns="" id="{8A3AED32-16BE-36A6-4115-F92DD6083A2F}"/>
              </a:ext>
            </a:extLst>
          </p:cNvPr>
          <p:cNvPicPr>
            <a:picLocks noChangeAspect="1"/>
          </p:cNvPicPr>
          <p:nvPr/>
        </p:nvPicPr>
        <p:blipFill>
          <a:blip r:embed="rId4"/>
          <a:stretch>
            <a:fillRect/>
          </a:stretch>
        </p:blipFill>
        <p:spPr>
          <a:xfrm>
            <a:off x="9825146" y="13216"/>
            <a:ext cx="2366854" cy="585352"/>
          </a:xfrm>
          <a:prstGeom prst="rect">
            <a:avLst/>
          </a:prstGeom>
        </p:spPr>
      </p:pic>
    </p:spTree>
    <p:extLst>
      <p:ext uri="{BB962C8B-B14F-4D97-AF65-F5344CB8AC3E}">
        <p14:creationId xmlns:p14="http://schemas.microsoft.com/office/powerpoint/2010/main" val="3955187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48067" y="122749"/>
            <a:ext cx="5303980" cy="969348"/>
          </a:xfrm>
          <a:prstGeom prst="rect">
            <a:avLst/>
          </a:prstGeom>
        </p:spPr>
      </p:pic>
      <p:sp>
        <p:nvSpPr>
          <p:cNvPr id="4" name="TextBox 3"/>
          <p:cNvSpPr txBox="1"/>
          <p:nvPr/>
        </p:nvSpPr>
        <p:spPr>
          <a:xfrm>
            <a:off x="248194" y="822960"/>
            <a:ext cx="11639006" cy="5853910"/>
          </a:xfrm>
          <a:prstGeom prst="rect">
            <a:avLst/>
          </a:prstGeom>
          <a:noFill/>
        </p:spPr>
        <p:txBody>
          <a:bodyPr wrap="square" rtlCol="0">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CC0066"/>
                </a:solidFill>
                <a:effectLst/>
                <a:uLnTx/>
                <a:uFillTx/>
                <a:latin typeface="Cambria" panose="02040503050406030204" pitchFamily="18" charset="0"/>
                <a:ea typeface="Cambria" panose="02040503050406030204" pitchFamily="18" charset="0"/>
                <a:cs typeface="+mn-cs"/>
              </a:rPr>
              <a:t>Quy chống tay, tì má, nhìn lên bức tường trước mặt. Màu vôi xanh mát hiện ra như tấm màn ảnh rộng. Quy đọc nh</a:t>
            </a:r>
            <a:r>
              <a:rPr kumimoji="0" lang="en-US" sz="2600" b="0" i="0" u="none" strike="noStrike" kern="1200" cap="none" spc="0" normalizeH="0" baseline="0" noProof="0">
                <a:ln>
                  <a:noFill/>
                </a:ln>
                <a:solidFill>
                  <a:srgbClr val="CC0066"/>
                </a:solidFill>
                <a:effectLst/>
                <a:uLnTx/>
                <a:uFillTx/>
                <a:latin typeface="Cambria" panose="02040503050406030204" pitchFamily="18" charset="0"/>
                <a:ea typeface="Cambria" panose="02040503050406030204" pitchFamily="18" charset="0"/>
                <a:cs typeface="+mn-cs"/>
              </a:rPr>
              <a:t>ẩ</a:t>
            </a:r>
            <a:r>
              <a:rPr kumimoji="0" lang="vi-VN" sz="2600" b="0" i="0" u="none" strike="noStrike" kern="1200" cap="none" spc="0" normalizeH="0" baseline="0" noProof="0">
                <a:ln>
                  <a:noFill/>
                </a:ln>
                <a:solidFill>
                  <a:srgbClr val="CC0066"/>
                </a:solidFill>
                <a:effectLst/>
                <a:uLnTx/>
                <a:uFillTx/>
                <a:latin typeface="Cambria" panose="02040503050406030204" pitchFamily="18" charset="0"/>
                <a:ea typeface="Cambria" panose="02040503050406030204" pitchFamily="18" charset="0"/>
                <a:cs typeface="+mn-cs"/>
              </a:rPr>
              <a:t>m đề bài tập làm văn:"Em hãy tả lại quang cảnh một trận mưa rào". Quy thở dài: "Trời thì nắng mà bài văn lại yêu cầu tả mưa.“</a:t>
            </a:r>
            <a:r>
              <a:rPr kumimoji="0" lang="en-US" sz="2600" b="0" i="0" u="none" strike="noStrike" kern="1200" cap="none" spc="0" normalizeH="0" baseline="0" noProof="0">
                <a:ln>
                  <a:noFill/>
                </a:ln>
                <a:solidFill>
                  <a:srgbClr val="CC0066"/>
                </a:solidFill>
                <a:effectLst/>
                <a:uLnTx/>
                <a:uFillTx/>
                <a:latin typeface="Cambria" panose="02040503050406030204" pitchFamily="18" charset="0"/>
                <a:ea typeface="Cambria" panose="02040503050406030204" pitchFamily="18" charset="0"/>
                <a:cs typeface="+mn-cs"/>
              </a:rPr>
              <a:t>.</a:t>
            </a:r>
            <a:endParaRPr kumimoji="0" lang="vi-VN" sz="2600" b="0" i="0" u="none" strike="noStrike" kern="1200" cap="none" spc="0" normalizeH="0" baseline="0" noProof="0">
              <a:ln>
                <a:noFill/>
              </a:ln>
              <a:solidFill>
                <a:srgbClr val="CC0066"/>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CC0066"/>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CC0066"/>
                </a:solidFill>
                <a:effectLst/>
                <a:uLnTx/>
                <a:uFillTx/>
                <a:latin typeface="Cambria" panose="02040503050406030204" pitchFamily="18" charset="0"/>
                <a:ea typeface="Cambria" panose="02040503050406030204" pitchFamily="18" charset="0"/>
                <a:cs typeface="+mn-cs"/>
              </a:rPr>
              <a:t>Quy nghĩ đến bố. Bố Quy là một người viết văn. Bố tài thật, cứ ngồi vào bàn là bố viết được ngay. Cũng có khi, bố tì cằm lên tay, nhìn thẳng vào bức tường trước mặt. Nhìn một lúc, lúc nữa... rồi bố cầm bút, viết lia lịa, quên cả ăn cơm. Bức tường này có phép lạ gì đây? Nhưng sao Quy nhìn mãi mà bức tường chưa bảo Quy cách làm bài?</a:t>
            </a:r>
            <a:endParaRPr kumimoji="0" lang="en-US" sz="2600" b="0" i="0" u="none" strike="noStrike" kern="1200" cap="none" spc="0" normalizeH="0" baseline="0" noProof="0">
              <a:ln>
                <a:noFill/>
              </a:ln>
              <a:solidFill>
                <a:srgbClr val="CC0066"/>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Bố vào. Đúng lúc quá!</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Quy chạy lại:</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Bố ạ, con nhìn mãi bức tường như bố nhìn mà chẳng thấy trận mưa rào đâu cả.</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Bố hiểu ngay, tủm tỉm:</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Bố thấy những trận mưa rào hồi năm ngoái, năm kia. Con chạy ra nghịch mưa, ướt hết.</a:t>
            </a:r>
            <a:endPar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endParaRPr>
          </a:p>
        </p:txBody>
      </p:sp>
      <p:pic>
        <p:nvPicPr>
          <p:cNvPr id="2" name="Picture 1">
            <a:extLst>
              <a:ext uri="{FF2B5EF4-FFF2-40B4-BE49-F238E27FC236}">
                <a16:creationId xmlns:a16="http://schemas.microsoft.com/office/drawing/2014/main" xmlns="" id="{4E327D84-4C6C-5C4B-F611-689A166B3233}"/>
              </a:ext>
            </a:extLst>
          </p:cNvPr>
          <p:cNvPicPr>
            <a:picLocks noChangeAspect="1"/>
          </p:cNvPicPr>
          <p:nvPr/>
        </p:nvPicPr>
        <p:blipFill>
          <a:blip r:embed="rId3"/>
          <a:stretch>
            <a:fillRect/>
          </a:stretch>
        </p:blipFill>
        <p:spPr>
          <a:xfrm>
            <a:off x="-7305370" y="-413446"/>
            <a:ext cx="6371152" cy="4223446"/>
          </a:xfrm>
          <a:prstGeom prst="rect">
            <a:avLst/>
          </a:prstGeom>
        </p:spPr>
      </p:pic>
      <p:pic>
        <p:nvPicPr>
          <p:cNvPr id="5" name="Picture 4">
            <a:extLst>
              <a:ext uri="{FF2B5EF4-FFF2-40B4-BE49-F238E27FC236}">
                <a16:creationId xmlns:a16="http://schemas.microsoft.com/office/drawing/2014/main" xmlns="" id="{45BFFFB6-54DF-C2FE-90DD-C5947F940A12}"/>
              </a:ext>
            </a:extLst>
          </p:cNvPr>
          <p:cNvPicPr>
            <a:picLocks noChangeAspect="1"/>
          </p:cNvPicPr>
          <p:nvPr/>
        </p:nvPicPr>
        <p:blipFill>
          <a:blip r:embed="rId3"/>
          <a:stretch>
            <a:fillRect/>
          </a:stretch>
        </p:blipFill>
        <p:spPr>
          <a:xfrm>
            <a:off x="-1119503" y="9982200"/>
            <a:ext cx="10651109" cy="3120282"/>
          </a:xfrm>
          <a:prstGeom prst="rect">
            <a:avLst/>
          </a:prstGeom>
        </p:spPr>
      </p:pic>
      <p:pic>
        <p:nvPicPr>
          <p:cNvPr id="6" name="Picture 5">
            <a:extLst>
              <a:ext uri="{FF2B5EF4-FFF2-40B4-BE49-F238E27FC236}">
                <a16:creationId xmlns:a16="http://schemas.microsoft.com/office/drawing/2014/main" xmlns="" id="{4F9A0030-6EEE-8C2D-0159-4561F6AD845B}"/>
              </a:ext>
            </a:extLst>
          </p:cNvPr>
          <p:cNvPicPr>
            <a:picLocks noChangeAspect="1"/>
          </p:cNvPicPr>
          <p:nvPr/>
        </p:nvPicPr>
        <p:blipFill>
          <a:blip r:embed="rId3"/>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1187818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817" y="209004"/>
            <a:ext cx="11769633" cy="6574107"/>
          </a:xfrm>
          <a:prstGeom prst="rect">
            <a:avLst/>
          </a:prstGeom>
          <a:noFill/>
        </p:spPr>
        <p:txBody>
          <a:bodyPr wrap="square" rtlCol="0">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Quy nhoẻn miệng cười:</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Vâng.</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Bố còn gặp lại trận mưa bão khi bố còn bé tí. Bà nội đi cấy về, sấm chớp liên hồi.</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Quy chớp mắt:</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Bố có thấy cái thuyền giấy con thả ở rãnh nước không ạ?</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Có chứ!</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Cả chiếc ô tô chạy trong mưa? Hôm ấy, trời đang nắng thì mưa... </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Bố lại tủm tỉm:</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Thế mà con bảo chẳng thấy gì.</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Quy ngơ ngác:</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Thật đấy ạ.</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    - </a:t>
            </a:r>
            <a:r>
              <a:rPr kumimoji="0" lang="vi-VN"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Bây giờ con ngồi vào bàn. Mắt nhìn bức tường, nhưng con hãy nghĩ đến những trận mưa mà con biết!</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Quy ngồi vào bàn, nhìn lên bức tường và thấy chiếc thuyền giấy trôi bồng bềnh giữa sân, những vai áo ướt sũng nước mưa của người đi cày, những hạt mưa đan nhau rơi xuống rào rào,...</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a:ln>
                  <a:noFill/>
                </a:ln>
                <a:solidFill>
                  <a:srgbClr val="233DC1"/>
                </a:solidFill>
                <a:effectLst/>
                <a:uLnTx/>
                <a:uFillTx/>
                <a:latin typeface="Cambria" panose="02040503050406030204" pitchFamily="18" charset="0"/>
                <a:ea typeface="Cambria" panose="02040503050406030204" pitchFamily="18" charset="0"/>
                <a:cs typeface="+mn-cs"/>
              </a:rPr>
              <a:t>Quy cầm bút, cắm cúi viết, quên cả ngẩng lên nhìn bức tường có nhiều phép lạ. </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vi-VN" sz="2600" b="0" i="0" u="none" strike="noStrike" kern="1200" cap="none" spc="0" normalizeH="0" baseline="0" noProof="0">
                <a:ln>
                  <a:noFill/>
                </a:ln>
                <a:solidFill>
                  <a:srgbClr val="162E6F">
                    <a:lumMod val="50000"/>
                  </a:srgbClr>
                </a:solidFill>
                <a:effectLst/>
                <a:uLnTx/>
                <a:uFillTx/>
                <a:latin typeface="Cambria" panose="02040503050406030204" pitchFamily="18" charset="0"/>
                <a:ea typeface="Cambria" panose="02040503050406030204" pitchFamily="18" charset="0"/>
                <a:cs typeface="+mn-cs"/>
              </a:rPr>
              <a:t> </a:t>
            </a:r>
            <a:r>
              <a:rPr kumimoji="0" lang="vi-VN" sz="2600" b="0" i="1" u="none" strike="noStrike" kern="1200" cap="none" spc="0" normalizeH="0" baseline="0" noProof="0">
                <a:ln>
                  <a:noFill/>
                </a:ln>
                <a:solidFill>
                  <a:srgbClr val="70AD47">
                    <a:lumMod val="50000"/>
                  </a:srgbClr>
                </a:solidFill>
                <a:effectLst/>
                <a:uLnTx/>
                <a:uFillTx/>
                <a:latin typeface="Cambria" panose="02040503050406030204" pitchFamily="18" charset="0"/>
                <a:ea typeface="Cambria" panose="02040503050406030204" pitchFamily="18" charset="0"/>
                <a:cs typeface="+mn-cs"/>
              </a:rPr>
              <a:t>(Theo </a:t>
            </a:r>
            <a:r>
              <a:rPr kumimoji="0" lang="vi-VN" sz="2600" b="0" i="0" u="none" strike="noStrike" kern="1200" cap="none" spc="0" normalizeH="0" baseline="0" noProof="0">
                <a:ln>
                  <a:noFill/>
                </a:ln>
                <a:solidFill>
                  <a:srgbClr val="70AD47">
                    <a:lumMod val="50000"/>
                  </a:srgbClr>
                </a:solidFill>
                <a:effectLst/>
                <a:uLnTx/>
                <a:uFillTx/>
                <a:latin typeface="Cambria" panose="02040503050406030204" pitchFamily="18" charset="0"/>
                <a:ea typeface="Cambria" panose="02040503050406030204" pitchFamily="18" charset="0"/>
                <a:cs typeface="+mn-cs"/>
              </a:rPr>
              <a:t>Phong Thu</a:t>
            </a:r>
            <a:r>
              <a:rPr kumimoji="0" lang="vi-VN" sz="2600" b="0" i="1" u="none" strike="noStrike" kern="1200" cap="none" spc="0" normalizeH="0" baseline="0" noProof="0">
                <a:ln>
                  <a:noFill/>
                </a:ln>
                <a:solidFill>
                  <a:srgbClr val="70AD47">
                    <a:lumMod val="50000"/>
                  </a:srgbClr>
                </a:solidFill>
                <a:effectLst/>
                <a:uLnTx/>
                <a:uFillTx/>
                <a:latin typeface="Cambria" panose="02040503050406030204" pitchFamily="18" charset="0"/>
                <a:ea typeface="Cambria" panose="02040503050406030204" pitchFamily="18" charset="0"/>
                <a:cs typeface="+mn-cs"/>
              </a:rPr>
              <a:t>)</a:t>
            </a:r>
          </a:p>
        </p:txBody>
      </p:sp>
      <p:pic>
        <p:nvPicPr>
          <p:cNvPr id="2" name="Picture 1">
            <a:extLst>
              <a:ext uri="{FF2B5EF4-FFF2-40B4-BE49-F238E27FC236}">
                <a16:creationId xmlns:a16="http://schemas.microsoft.com/office/drawing/2014/main" xmlns="" id="{A6E31FDB-C961-78EC-F984-57AAFCD63E10}"/>
              </a:ext>
            </a:extLst>
          </p:cNvPr>
          <p:cNvPicPr>
            <a:picLocks noChangeAspect="1"/>
          </p:cNvPicPr>
          <p:nvPr/>
        </p:nvPicPr>
        <p:blipFill>
          <a:blip r:embed="rId2"/>
          <a:stretch>
            <a:fillRect/>
          </a:stretch>
        </p:blipFill>
        <p:spPr>
          <a:xfrm>
            <a:off x="-7305370" y="-413446"/>
            <a:ext cx="6371152" cy="4223446"/>
          </a:xfrm>
          <a:prstGeom prst="rect">
            <a:avLst/>
          </a:prstGeom>
        </p:spPr>
      </p:pic>
      <p:pic>
        <p:nvPicPr>
          <p:cNvPr id="3" name="Picture 2">
            <a:extLst>
              <a:ext uri="{FF2B5EF4-FFF2-40B4-BE49-F238E27FC236}">
                <a16:creationId xmlns:a16="http://schemas.microsoft.com/office/drawing/2014/main" xmlns="" id="{ED73C081-7C2A-F904-2942-8FD02F2959C5}"/>
              </a:ext>
            </a:extLst>
          </p:cNvPr>
          <p:cNvPicPr>
            <a:picLocks noChangeAspect="1"/>
          </p:cNvPicPr>
          <p:nvPr/>
        </p:nvPicPr>
        <p:blipFill>
          <a:blip r:embed="rId2"/>
          <a:stretch>
            <a:fillRect/>
          </a:stretch>
        </p:blipFill>
        <p:spPr>
          <a:xfrm>
            <a:off x="-1119503" y="9982200"/>
            <a:ext cx="10651109" cy="3120282"/>
          </a:xfrm>
          <a:prstGeom prst="rect">
            <a:avLst/>
          </a:prstGeom>
        </p:spPr>
      </p:pic>
      <p:pic>
        <p:nvPicPr>
          <p:cNvPr id="5" name="Picture 4">
            <a:extLst>
              <a:ext uri="{FF2B5EF4-FFF2-40B4-BE49-F238E27FC236}">
                <a16:creationId xmlns:a16="http://schemas.microsoft.com/office/drawing/2014/main" xmlns="" id="{70C5B4F1-C174-7A4A-F48B-217145637172}"/>
              </a:ext>
            </a:extLst>
          </p:cNvPr>
          <p:cNvPicPr>
            <a:picLocks noChangeAspect="1"/>
          </p:cNvPicPr>
          <p:nvPr/>
        </p:nvPicPr>
        <p:blipFill>
          <a:blip r:embed="rId2"/>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2169767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pic>
        <p:nvPicPr>
          <p:cNvPr id="3" name="Picture 2"/>
          <p:cNvPicPr>
            <a:picLocks noChangeAspect="1"/>
          </p:cNvPicPr>
          <p:nvPr/>
        </p:nvPicPr>
        <p:blipFill>
          <a:blip r:embed="rId3"/>
          <a:stretch>
            <a:fillRect/>
          </a:stretch>
        </p:blipFill>
        <p:spPr>
          <a:xfrm>
            <a:off x="617727" y="-823626"/>
            <a:ext cx="8376630" cy="7681626"/>
          </a:xfrm>
          <a:prstGeom prst="rect">
            <a:avLst/>
          </a:prstGeom>
        </p:spPr>
      </p:pic>
      <p:pic>
        <p:nvPicPr>
          <p:cNvPr id="4" name="Picture 3">
            <a:extLst>
              <a:ext uri="{FF2B5EF4-FFF2-40B4-BE49-F238E27FC236}">
                <a16:creationId xmlns:a16="http://schemas.microsoft.com/office/drawing/2014/main" xmlns="" id="{EFFB5B53-85EF-824C-096F-728509091AFF}"/>
              </a:ext>
            </a:extLst>
          </p:cNvPr>
          <p:cNvPicPr>
            <a:picLocks noChangeAspect="1"/>
          </p:cNvPicPr>
          <p:nvPr/>
        </p:nvPicPr>
        <p:blipFill>
          <a:blip r:embed="rId4"/>
          <a:stretch>
            <a:fillRect/>
          </a:stretch>
        </p:blipFill>
        <p:spPr>
          <a:xfrm>
            <a:off x="-7305370" y="-413446"/>
            <a:ext cx="6371152" cy="4223446"/>
          </a:xfrm>
          <a:prstGeom prst="rect">
            <a:avLst/>
          </a:prstGeom>
        </p:spPr>
      </p:pic>
      <p:pic>
        <p:nvPicPr>
          <p:cNvPr id="5" name="Picture 4">
            <a:extLst>
              <a:ext uri="{FF2B5EF4-FFF2-40B4-BE49-F238E27FC236}">
                <a16:creationId xmlns:a16="http://schemas.microsoft.com/office/drawing/2014/main" xmlns="" id="{C6EF1035-EE3B-34AE-26E2-06618CA1D453}"/>
              </a:ext>
            </a:extLst>
          </p:cNvPr>
          <p:cNvPicPr>
            <a:picLocks noChangeAspect="1"/>
          </p:cNvPicPr>
          <p:nvPr/>
        </p:nvPicPr>
        <p:blipFill>
          <a:blip r:embed="rId4"/>
          <a:stretch>
            <a:fillRect/>
          </a:stretch>
        </p:blipFill>
        <p:spPr>
          <a:xfrm>
            <a:off x="-1119503" y="9982200"/>
            <a:ext cx="10651109" cy="3120282"/>
          </a:xfrm>
          <a:prstGeom prst="rect">
            <a:avLst/>
          </a:prstGeom>
        </p:spPr>
      </p:pic>
      <p:pic>
        <p:nvPicPr>
          <p:cNvPr id="6" name="Picture 5">
            <a:extLst>
              <a:ext uri="{FF2B5EF4-FFF2-40B4-BE49-F238E27FC236}">
                <a16:creationId xmlns:a16="http://schemas.microsoft.com/office/drawing/2014/main" xmlns="" id="{4118BFCF-340C-4214-4AA9-20EA531EEA90}"/>
              </a:ext>
            </a:extLst>
          </p:cNvPr>
          <p:cNvPicPr>
            <a:picLocks noChangeAspect="1"/>
          </p:cNvPicPr>
          <p:nvPr/>
        </p:nvPicPr>
        <p:blipFill>
          <a:blip r:embed="rId4"/>
          <a:stretch>
            <a:fillRect/>
          </a:stretch>
        </p:blipFill>
        <p:spPr>
          <a:xfrm>
            <a:off x="9531606" y="-1052064"/>
            <a:ext cx="3795176" cy="907791"/>
          </a:xfrm>
          <a:prstGeom prst="rect">
            <a:avLst/>
          </a:prstGeom>
        </p:spPr>
      </p:pic>
      <p:pic>
        <p:nvPicPr>
          <p:cNvPr id="7" name="Picture 6">
            <a:extLst>
              <a:ext uri="{FF2B5EF4-FFF2-40B4-BE49-F238E27FC236}">
                <a16:creationId xmlns:a16="http://schemas.microsoft.com/office/drawing/2014/main" xmlns="" id="{6F0D9DD7-038E-F304-3BC0-0C7A255651FE}"/>
              </a:ext>
            </a:extLst>
          </p:cNvPr>
          <p:cNvPicPr>
            <a:picLocks noChangeAspect="1"/>
          </p:cNvPicPr>
          <p:nvPr/>
        </p:nvPicPr>
        <p:blipFill>
          <a:blip r:embed="rId5"/>
          <a:stretch>
            <a:fillRect/>
          </a:stretch>
        </p:blipFill>
        <p:spPr>
          <a:xfrm>
            <a:off x="9825146" y="13216"/>
            <a:ext cx="2366854" cy="585352"/>
          </a:xfrm>
          <a:prstGeom prst="rect">
            <a:avLst/>
          </a:prstGeom>
        </p:spPr>
      </p:pic>
    </p:spTree>
    <p:extLst>
      <p:ext uri="{BB962C8B-B14F-4D97-AF65-F5344CB8AC3E}">
        <p14:creationId xmlns:p14="http://schemas.microsoft.com/office/powerpoint/2010/main" val="3657491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76;p7">
            <a:extLst>
              <a:ext uri="{FF2B5EF4-FFF2-40B4-BE49-F238E27FC236}">
                <a16:creationId xmlns:a16="http://schemas.microsoft.com/office/drawing/2014/main" xmlns="" id="{D33CB0D1-8FD9-7C5D-268F-E2711EEE24E1}"/>
              </a:ext>
            </a:extLst>
          </p:cNvPr>
          <p:cNvSpPr/>
          <p:nvPr/>
        </p:nvSpPr>
        <p:spPr>
          <a:xfrm>
            <a:off x="7377363" y="2971207"/>
            <a:ext cx="2654911"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4400" b="1" dirty="0" err="1">
                <a:ln w="3175">
                  <a:solidFill>
                    <a:schemeClr val="bg1"/>
                  </a:solidFill>
                </a:ln>
                <a:solidFill>
                  <a:srgbClr val="009999"/>
                </a:solidFill>
                <a:latin typeface="UTM Avo" panose="02040603050506020204" pitchFamily="18" charset="0"/>
              </a:rPr>
              <a:t>lia</a:t>
            </a:r>
            <a:r>
              <a:rPr lang="en-US" sz="4400" b="1" dirty="0">
                <a:ln w="3175">
                  <a:solidFill>
                    <a:schemeClr val="bg1"/>
                  </a:solidFill>
                </a:ln>
                <a:solidFill>
                  <a:srgbClr val="009999"/>
                </a:solidFill>
                <a:latin typeface="UTM Avo" panose="02040603050506020204" pitchFamily="18" charset="0"/>
              </a:rPr>
              <a:t> </a:t>
            </a:r>
            <a:r>
              <a:rPr lang="en-US" sz="4400" b="1" dirty="0" err="1">
                <a:ln w="3175">
                  <a:solidFill>
                    <a:schemeClr val="bg1"/>
                  </a:solidFill>
                </a:ln>
                <a:solidFill>
                  <a:srgbClr val="009999"/>
                </a:solidFill>
                <a:latin typeface="UTM Avo" panose="02040603050506020204" pitchFamily="18" charset="0"/>
              </a:rPr>
              <a:t>lịa</a:t>
            </a:r>
            <a:endParaRPr sz="4400" b="1" dirty="0">
              <a:ln w="3175">
                <a:solidFill>
                  <a:schemeClr val="bg1"/>
                </a:solidFill>
              </a:ln>
              <a:solidFill>
                <a:schemeClr val="accent5">
                  <a:lumMod val="75000"/>
                </a:schemeClr>
              </a:solidFill>
              <a:latin typeface="UTM Avo" panose="02040603050506020204" pitchFamily="18" charset="0"/>
            </a:endParaRPr>
          </a:p>
        </p:txBody>
      </p:sp>
      <p:sp>
        <p:nvSpPr>
          <p:cNvPr id="6" name="Google Shape;276;p7">
            <a:extLst>
              <a:ext uri="{FF2B5EF4-FFF2-40B4-BE49-F238E27FC236}">
                <a16:creationId xmlns:a16="http://schemas.microsoft.com/office/drawing/2014/main" xmlns="" id="{D33CB0D1-8FD9-7C5D-268F-E2711EEE24E1}"/>
              </a:ext>
            </a:extLst>
          </p:cNvPr>
          <p:cNvSpPr/>
          <p:nvPr/>
        </p:nvSpPr>
        <p:spPr>
          <a:xfrm>
            <a:off x="819694" y="2971207"/>
            <a:ext cx="3099163"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chemeClr val="bg1"/>
                </a:solidFill>
                <a:latin typeface="UTM Avo" panose="02040603050506020204" pitchFamily="18" charset="0"/>
              </a:rPr>
              <a:t> </a:t>
            </a:r>
            <a:r>
              <a:rPr lang="en-US" sz="4200" b="1" dirty="0" err="1">
                <a:ln>
                  <a:solidFill>
                    <a:schemeClr val="bg1"/>
                  </a:solidFill>
                </a:ln>
                <a:solidFill>
                  <a:srgbClr val="FF0066"/>
                </a:solidFill>
                <a:latin typeface="UTM Avo" panose="02040603050506020204" pitchFamily="18" charset="0"/>
              </a:rPr>
              <a:t>chống</a:t>
            </a:r>
            <a:r>
              <a:rPr lang="en-US" sz="4200" b="1" dirty="0">
                <a:ln>
                  <a:solidFill>
                    <a:schemeClr val="bg1"/>
                  </a:solidFill>
                </a:ln>
                <a:solidFill>
                  <a:srgbClr val="FF0066"/>
                </a:solidFill>
                <a:latin typeface="UTM Avo" panose="02040603050506020204" pitchFamily="18" charset="0"/>
              </a:rPr>
              <a:t> </a:t>
            </a:r>
            <a:r>
              <a:rPr lang="en-US" sz="4200" b="1" dirty="0" err="1">
                <a:ln>
                  <a:solidFill>
                    <a:schemeClr val="bg1"/>
                  </a:solidFill>
                </a:ln>
                <a:solidFill>
                  <a:srgbClr val="FF0066"/>
                </a:solidFill>
                <a:latin typeface="UTM Avo" panose="02040603050506020204" pitchFamily="18" charset="0"/>
              </a:rPr>
              <a:t>tay</a:t>
            </a:r>
            <a:endParaRPr sz="4200" b="1" dirty="0">
              <a:ln>
                <a:solidFill>
                  <a:schemeClr val="bg1"/>
                </a:solidFill>
              </a:ln>
              <a:solidFill>
                <a:srgbClr val="FF0066"/>
              </a:solidFill>
              <a:latin typeface="UTM Avo" panose="02040603050506020204" pitchFamily="18" charset="0"/>
            </a:endParaRPr>
          </a:p>
        </p:txBody>
      </p:sp>
      <p:sp>
        <p:nvSpPr>
          <p:cNvPr id="7" name="Google Shape;276;p7">
            <a:extLst>
              <a:ext uri="{FF2B5EF4-FFF2-40B4-BE49-F238E27FC236}">
                <a16:creationId xmlns:a16="http://schemas.microsoft.com/office/drawing/2014/main" xmlns="" id="{D33CB0D1-8FD9-7C5D-268F-E2711EEE24E1}"/>
              </a:ext>
            </a:extLst>
          </p:cNvPr>
          <p:cNvSpPr/>
          <p:nvPr/>
        </p:nvSpPr>
        <p:spPr>
          <a:xfrm>
            <a:off x="4451620" y="2971207"/>
            <a:ext cx="239297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chemeClr val="accent2">
                    <a:lumMod val="75000"/>
                  </a:schemeClr>
                </a:solidFill>
                <a:latin typeface="UTM Avo" panose="02040603050506020204" pitchFamily="18" charset="0"/>
              </a:rPr>
              <a:t> </a:t>
            </a:r>
            <a:r>
              <a:rPr lang="en-US" sz="4400" b="1" dirty="0" err="1">
                <a:solidFill>
                  <a:schemeClr val="bg1"/>
                </a:solidFill>
                <a:latin typeface="UTM Avo" panose="02040603050506020204" pitchFamily="18" charset="0"/>
              </a:rPr>
              <a:t>tì</a:t>
            </a:r>
            <a:r>
              <a:rPr lang="en-US" sz="4400" b="1" dirty="0">
                <a:solidFill>
                  <a:schemeClr val="bg1"/>
                </a:solidFill>
                <a:latin typeface="UTM Avo" panose="02040603050506020204" pitchFamily="18" charset="0"/>
              </a:rPr>
              <a:t> </a:t>
            </a:r>
            <a:r>
              <a:rPr lang="en-US" sz="4400" b="1" dirty="0" err="1">
                <a:solidFill>
                  <a:schemeClr val="bg1"/>
                </a:solidFill>
                <a:latin typeface="UTM Avo" panose="02040603050506020204" pitchFamily="18" charset="0"/>
              </a:rPr>
              <a:t>cằm</a:t>
            </a:r>
            <a:endParaRPr sz="4400" b="1" dirty="0">
              <a:ln w="3175">
                <a:noFill/>
              </a:ln>
              <a:solidFill>
                <a:schemeClr val="bg1"/>
              </a:solidFill>
              <a:latin typeface="UTM Avo" panose="02040603050506020204" pitchFamily="18" charset="0"/>
            </a:endParaRPr>
          </a:p>
        </p:txBody>
      </p:sp>
      <p:sp>
        <p:nvSpPr>
          <p:cNvPr id="8" name="Google Shape;276;p7">
            <a:extLst>
              <a:ext uri="{FF2B5EF4-FFF2-40B4-BE49-F238E27FC236}">
                <a16:creationId xmlns:a16="http://schemas.microsoft.com/office/drawing/2014/main" xmlns="" id="{D33CB0D1-8FD9-7C5D-268F-E2711EEE24E1}"/>
              </a:ext>
            </a:extLst>
          </p:cNvPr>
          <p:cNvSpPr/>
          <p:nvPr/>
        </p:nvSpPr>
        <p:spPr>
          <a:xfrm>
            <a:off x="819694" y="4630190"/>
            <a:ext cx="273284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a:solidFill>
                    <a:schemeClr val="bg1"/>
                  </a:solidFill>
                </a:ln>
                <a:solidFill>
                  <a:srgbClr val="009999"/>
                </a:solidFill>
                <a:latin typeface="UTM Avo" panose="02040603050506020204" pitchFamily="18" charset="0"/>
              </a:rPr>
              <a:t> </a:t>
            </a:r>
            <a:r>
              <a:rPr lang="en-US" sz="4200" b="1" dirty="0" err="1">
                <a:ln>
                  <a:solidFill>
                    <a:schemeClr val="bg1"/>
                  </a:solidFill>
                </a:ln>
                <a:solidFill>
                  <a:srgbClr val="FFFF00"/>
                </a:solidFill>
                <a:latin typeface="UTM Avo" panose="02040603050506020204" pitchFamily="18" charset="0"/>
              </a:rPr>
              <a:t>tủm</a:t>
            </a:r>
            <a:r>
              <a:rPr lang="en-US" sz="4200" b="1" dirty="0">
                <a:ln>
                  <a:solidFill>
                    <a:schemeClr val="bg1"/>
                  </a:solidFill>
                </a:ln>
                <a:solidFill>
                  <a:srgbClr val="FFFF00"/>
                </a:solidFill>
                <a:latin typeface="UTM Avo" panose="02040603050506020204" pitchFamily="18" charset="0"/>
              </a:rPr>
              <a:t> </a:t>
            </a:r>
            <a:r>
              <a:rPr lang="en-US" sz="4200" b="1" dirty="0" err="1">
                <a:ln>
                  <a:solidFill>
                    <a:schemeClr val="bg1"/>
                  </a:solidFill>
                </a:ln>
                <a:solidFill>
                  <a:srgbClr val="FFFF00"/>
                </a:solidFill>
                <a:latin typeface="UTM Avo" panose="02040603050506020204" pitchFamily="18" charset="0"/>
              </a:rPr>
              <a:t>tỉm</a:t>
            </a:r>
            <a:endParaRPr sz="4200" b="1" dirty="0">
              <a:ln>
                <a:solidFill>
                  <a:schemeClr val="bg1"/>
                </a:solidFill>
              </a:ln>
              <a:solidFill>
                <a:srgbClr val="FFFF00"/>
              </a:solidFill>
              <a:latin typeface="UTM Avo" panose="02040603050506020204" pitchFamily="18" charset="0"/>
            </a:endParaRPr>
          </a:p>
        </p:txBody>
      </p:sp>
      <p:sp>
        <p:nvSpPr>
          <p:cNvPr id="9" name="Google Shape;276;p7">
            <a:extLst>
              <a:ext uri="{FF2B5EF4-FFF2-40B4-BE49-F238E27FC236}">
                <a16:creationId xmlns:a16="http://schemas.microsoft.com/office/drawing/2014/main" xmlns="" id="{D33CB0D1-8FD9-7C5D-268F-E2711EEE24E1}"/>
              </a:ext>
            </a:extLst>
          </p:cNvPr>
          <p:cNvSpPr/>
          <p:nvPr/>
        </p:nvSpPr>
        <p:spPr>
          <a:xfrm>
            <a:off x="4020545" y="4630190"/>
            <a:ext cx="3791044"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a:solidFill>
                    <a:schemeClr val="bg1"/>
                  </a:solidFill>
                </a:ln>
                <a:solidFill>
                  <a:schemeClr val="accent2">
                    <a:lumMod val="75000"/>
                  </a:schemeClr>
                </a:solidFill>
                <a:latin typeface="UTM Avo" panose="02040603050506020204" pitchFamily="18" charset="0"/>
              </a:rPr>
              <a:t> </a:t>
            </a:r>
            <a:r>
              <a:rPr lang="en-US" sz="4000" b="1" dirty="0" err="1">
                <a:ln>
                  <a:solidFill>
                    <a:schemeClr val="bg1"/>
                  </a:solidFill>
                </a:ln>
                <a:solidFill>
                  <a:srgbClr val="FF0000"/>
                </a:solidFill>
                <a:latin typeface="UTM Avo" panose="02040603050506020204" pitchFamily="18" charset="0"/>
              </a:rPr>
              <a:t>nhoẻn</a:t>
            </a:r>
            <a:r>
              <a:rPr lang="en-US" sz="4000" b="1" dirty="0">
                <a:ln>
                  <a:solidFill>
                    <a:schemeClr val="bg1"/>
                  </a:solidFill>
                </a:ln>
                <a:solidFill>
                  <a:srgbClr val="FF0000"/>
                </a:solidFill>
                <a:latin typeface="UTM Avo" panose="02040603050506020204" pitchFamily="18" charset="0"/>
              </a:rPr>
              <a:t> </a:t>
            </a:r>
            <a:r>
              <a:rPr lang="en-US" sz="4000" b="1" dirty="0" err="1">
                <a:ln>
                  <a:solidFill>
                    <a:schemeClr val="bg1"/>
                  </a:solidFill>
                </a:ln>
                <a:solidFill>
                  <a:srgbClr val="FF0000"/>
                </a:solidFill>
                <a:latin typeface="UTM Avo" panose="02040603050506020204" pitchFamily="18" charset="0"/>
              </a:rPr>
              <a:t>miệng</a:t>
            </a:r>
            <a:endParaRPr sz="4000" b="1" dirty="0">
              <a:ln>
                <a:solidFill>
                  <a:schemeClr val="bg1"/>
                </a:solidFill>
              </a:ln>
              <a:solidFill>
                <a:srgbClr val="FF0000"/>
              </a:solidFill>
              <a:latin typeface="UTM Avo" panose="02040603050506020204" pitchFamily="18" charset="0"/>
            </a:endParaRPr>
          </a:p>
        </p:txBody>
      </p:sp>
      <p:sp>
        <p:nvSpPr>
          <p:cNvPr id="10" name="Google Shape;276;p7">
            <a:extLst>
              <a:ext uri="{FF2B5EF4-FFF2-40B4-BE49-F238E27FC236}">
                <a16:creationId xmlns:a16="http://schemas.microsoft.com/office/drawing/2014/main" xmlns="" id="{D33CB0D1-8FD9-7C5D-268F-E2711EEE24E1}"/>
              </a:ext>
            </a:extLst>
          </p:cNvPr>
          <p:cNvSpPr/>
          <p:nvPr/>
        </p:nvSpPr>
        <p:spPr>
          <a:xfrm>
            <a:off x="8169729" y="4630190"/>
            <a:ext cx="328639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chemeClr val="bg1"/>
                </a:solidFill>
                <a:latin typeface="UTM Avo" panose="02040603050506020204" pitchFamily="18" charset="0"/>
              </a:rPr>
              <a:t> </a:t>
            </a:r>
            <a:r>
              <a:rPr lang="en-US" sz="4200" b="1" dirty="0" err="1">
                <a:ln>
                  <a:solidFill>
                    <a:schemeClr val="bg1"/>
                  </a:solidFill>
                </a:ln>
                <a:solidFill>
                  <a:srgbClr val="00B050"/>
                </a:solidFill>
                <a:latin typeface="UTM Avo" panose="02040603050506020204" pitchFamily="18" charset="0"/>
              </a:rPr>
              <a:t>bồng</a:t>
            </a:r>
            <a:r>
              <a:rPr lang="en-US" sz="4200" b="1" dirty="0">
                <a:ln>
                  <a:solidFill>
                    <a:schemeClr val="bg1"/>
                  </a:solidFill>
                </a:ln>
                <a:solidFill>
                  <a:srgbClr val="00B050"/>
                </a:solidFill>
                <a:latin typeface="UTM Avo" panose="02040603050506020204" pitchFamily="18" charset="0"/>
              </a:rPr>
              <a:t> </a:t>
            </a:r>
            <a:r>
              <a:rPr lang="en-US" sz="4200" b="1" dirty="0" err="1">
                <a:ln>
                  <a:solidFill>
                    <a:schemeClr val="bg1"/>
                  </a:solidFill>
                </a:ln>
                <a:solidFill>
                  <a:srgbClr val="00B050"/>
                </a:solidFill>
                <a:latin typeface="UTM Avo" panose="02040603050506020204" pitchFamily="18" charset="0"/>
              </a:rPr>
              <a:t>bềnh</a:t>
            </a:r>
            <a:endParaRPr sz="4200" b="1" dirty="0">
              <a:ln>
                <a:solidFill>
                  <a:schemeClr val="bg1"/>
                </a:solidFill>
              </a:ln>
              <a:solidFill>
                <a:srgbClr val="00B050"/>
              </a:solidFill>
              <a:latin typeface="UTM Avo" panose="02040603050506020204" pitchFamily="18" charset="0"/>
            </a:endParaRPr>
          </a:p>
        </p:txBody>
      </p:sp>
      <p:pic>
        <p:nvPicPr>
          <p:cNvPr id="11" name="Picture 10"/>
          <p:cNvPicPr>
            <a:picLocks noChangeAspect="1"/>
          </p:cNvPicPr>
          <p:nvPr/>
        </p:nvPicPr>
        <p:blipFill>
          <a:blip r:embed="rId2"/>
          <a:stretch>
            <a:fillRect/>
          </a:stretch>
        </p:blipFill>
        <p:spPr>
          <a:xfrm>
            <a:off x="2599641" y="205873"/>
            <a:ext cx="6992718" cy="1926503"/>
          </a:xfrm>
          <a:prstGeom prst="rect">
            <a:avLst/>
          </a:prstGeom>
        </p:spPr>
      </p:pic>
      <p:pic>
        <p:nvPicPr>
          <p:cNvPr id="2" name="Picture 1">
            <a:extLst>
              <a:ext uri="{FF2B5EF4-FFF2-40B4-BE49-F238E27FC236}">
                <a16:creationId xmlns:a16="http://schemas.microsoft.com/office/drawing/2014/main" xmlns="" id="{AF6D5B18-05BF-4BBD-181F-BEAE7AACB261}"/>
              </a:ext>
            </a:extLst>
          </p:cNvPr>
          <p:cNvPicPr>
            <a:picLocks noChangeAspect="1"/>
          </p:cNvPicPr>
          <p:nvPr/>
        </p:nvPicPr>
        <p:blipFill>
          <a:blip r:embed="rId3"/>
          <a:stretch>
            <a:fillRect/>
          </a:stretch>
        </p:blipFill>
        <p:spPr>
          <a:xfrm>
            <a:off x="-7305370" y="-413446"/>
            <a:ext cx="6371152" cy="4223446"/>
          </a:xfrm>
          <a:prstGeom prst="rect">
            <a:avLst/>
          </a:prstGeom>
        </p:spPr>
      </p:pic>
      <p:pic>
        <p:nvPicPr>
          <p:cNvPr id="3" name="Picture 2">
            <a:extLst>
              <a:ext uri="{FF2B5EF4-FFF2-40B4-BE49-F238E27FC236}">
                <a16:creationId xmlns:a16="http://schemas.microsoft.com/office/drawing/2014/main" xmlns="" id="{8F23DE6C-250D-6A2A-42E3-89560D8BE771}"/>
              </a:ext>
            </a:extLst>
          </p:cNvPr>
          <p:cNvPicPr>
            <a:picLocks noChangeAspect="1"/>
          </p:cNvPicPr>
          <p:nvPr/>
        </p:nvPicPr>
        <p:blipFill>
          <a:blip r:embed="rId3"/>
          <a:stretch>
            <a:fillRect/>
          </a:stretch>
        </p:blipFill>
        <p:spPr>
          <a:xfrm>
            <a:off x="-1119503" y="9982200"/>
            <a:ext cx="10651109" cy="3120282"/>
          </a:xfrm>
          <a:prstGeom prst="rect">
            <a:avLst/>
          </a:prstGeom>
        </p:spPr>
      </p:pic>
      <p:pic>
        <p:nvPicPr>
          <p:cNvPr id="4" name="Picture 3">
            <a:extLst>
              <a:ext uri="{FF2B5EF4-FFF2-40B4-BE49-F238E27FC236}">
                <a16:creationId xmlns:a16="http://schemas.microsoft.com/office/drawing/2014/main" xmlns="" id="{2B0DC007-550F-48CD-B32D-42B7A084966B}"/>
              </a:ext>
            </a:extLst>
          </p:cNvPr>
          <p:cNvPicPr>
            <a:picLocks noChangeAspect="1"/>
          </p:cNvPicPr>
          <p:nvPr/>
        </p:nvPicPr>
        <p:blipFill>
          <a:blip r:embed="rId3"/>
          <a:stretch>
            <a:fillRect/>
          </a:stretch>
        </p:blipFill>
        <p:spPr>
          <a:xfrm>
            <a:off x="9531606" y="-1052064"/>
            <a:ext cx="3795176" cy="907791"/>
          </a:xfrm>
          <a:prstGeom prst="rect">
            <a:avLst/>
          </a:prstGeom>
        </p:spPr>
      </p:pic>
      <p:pic>
        <p:nvPicPr>
          <p:cNvPr id="12" name="Picture 11">
            <a:extLst>
              <a:ext uri="{FF2B5EF4-FFF2-40B4-BE49-F238E27FC236}">
                <a16:creationId xmlns:a16="http://schemas.microsoft.com/office/drawing/2014/main" xmlns="" id="{D6CA8C85-EE49-E18E-98EA-63170DB60D18}"/>
              </a:ext>
            </a:extLst>
          </p:cNvPr>
          <p:cNvPicPr>
            <a:picLocks noChangeAspect="1"/>
          </p:cNvPicPr>
          <p:nvPr/>
        </p:nvPicPr>
        <p:blipFill>
          <a:blip r:embed="rId4"/>
          <a:stretch>
            <a:fillRect/>
          </a:stretch>
        </p:blipFill>
        <p:spPr>
          <a:xfrm>
            <a:off x="9825146" y="13216"/>
            <a:ext cx="2366854" cy="585352"/>
          </a:xfrm>
          <a:prstGeom prst="rect">
            <a:avLst/>
          </a:prstGeom>
        </p:spPr>
      </p:pic>
    </p:spTree>
    <p:extLst>
      <p:ext uri="{BB962C8B-B14F-4D97-AF65-F5344CB8AC3E}">
        <p14:creationId xmlns:p14="http://schemas.microsoft.com/office/powerpoint/2010/main" val="3315661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52616" y="0"/>
            <a:ext cx="6956139" cy="1926503"/>
          </a:xfrm>
          <a:prstGeom prst="rect">
            <a:avLst/>
          </a:prstGeom>
        </p:spPr>
      </p:pic>
      <p:grpSp>
        <p:nvGrpSpPr>
          <p:cNvPr id="6" name="Group 5"/>
          <p:cNvGrpSpPr/>
          <p:nvPr/>
        </p:nvGrpSpPr>
        <p:grpSpPr>
          <a:xfrm>
            <a:off x="489047" y="2178371"/>
            <a:ext cx="10889509" cy="2693432"/>
            <a:chOff x="515173" y="2085020"/>
            <a:chExt cx="10889509" cy="2693432"/>
          </a:xfrm>
        </p:grpSpPr>
        <p:sp>
          <p:nvSpPr>
            <p:cNvPr id="7" name="Flowchart: Alternate Process 6"/>
            <p:cNvSpPr/>
            <p:nvPr/>
          </p:nvSpPr>
          <p:spPr>
            <a:xfrm>
              <a:off x="515173" y="2085020"/>
              <a:ext cx="10889509" cy="2693432"/>
            </a:xfrm>
            <a:prstGeom prst="flowChartAlternateProcess">
              <a:avLst/>
            </a:prstGeom>
            <a:solidFill>
              <a:schemeClr val="bg1">
                <a:alpha val="90000"/>
              </a:schemeClr>
            </a:solidFill>
            <a:ln>
              <a:solidFill>
                <a:srgbClr val="FAB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85800" y="2204355"/>
              <a:ext cx="10548257" cy="2308324"/>
            </a:xfrm>
            <a:prstGeom prst="rect">
              <a:avLst/>
            </a:prstGeom>
            <a:noFill/>
          </p:spPr>
          <p:txBody>
            <a:bodyPr wrap="square" rtlCol="0">
              <a:spAutoFit/>
            </a:bodyPr>
            <a:lstStyle/>
            <a:p>
              <a:pPr lvl="0" algn="just"/>
              <a:r>
                <a:rPr lang="en-US" sz="3600" b="1" dirty="0">
                  <a:solidFill>
                    <a:srgbClr val="233DC1"/>
                  </a:solidFill>
                  <a:latin typeface="Cambria" panose="02040503050406030204" pitchFamily="18" charset="0"/>
                  <a:ea typeface="Cambria" panose="02040503050406030204" pitchFamily="18" charset="0"/>
                </a:rPr>
                <a:t>     </a:t>
              </a:r>
              <a:r>
                <a:rPr lang="vi-VN" sz="3600" b="1" dirty="0">
                  <a:solidFill>
                    <a:srgbClr val="233DC1"/>
                  </a:solidFill>
                  <a:latin typeface="Cambria" panose="02040503050406030204" pitchFamily="18" charset="0"/>
                  <a:ea typeface="Cambria" panose="02040503050406030204" pitchFamily="18" charset="0"/>
                </a:rPr>
                <a:t>Quy ngồi vào bàn, nhìn lên bức tường và thấy chiếc thuyền giấy trôi bồng bềnh giữa sân, những vai áo ướt sũng nước mưa của người đi cày, những hạt mưa đan nhau rơi xuống rào rào,...</a:t>
              </a:r>
            </a:p>
          </p:txBody>
        </p:sp>
      </p:grpSp>
      <p:cxnSp>
        <p:nvCxnSpPr>
          <p:cNvPr id="10" name="Straight Connector 9"/>
          <p:cNvCxnSpPr/>
          <p:nvPr/>
        </p:nvCxnSpPr>
        <p:spPr>
          <a:xfrm flipH="1">
            <a:off x="5066675" y="2383437"/>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9508755" y="2383437"/>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9619421" y="2878113"/>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132980" y="3525087"/>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0270760" y="3982287"/>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0358940" y="3982287"/>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xmlns="" id="{174A1206-66F5-BF0D-3850-9B6536DF63EA}"/>
              </a:ext>
            </a:extLst>
          </p:cNvPr>
          <p:cNvPicPr>
            <a:picLocks noChangeAspect="1"/>
          </p:cNvPicPr>
          <p:nvPr/>
        </p:nvPicPr>
        <p:blipFill>
          <a:blip r:embed="rId3"/>
          <a:stretch>
            <a:fillRect/>
          </a:stretch>
        </p:blipFill>
        <p:spPr>
          <a:xfrm>
            <a:off x="-7305370" y="-413446"/>
            <a:ext cx="6371152" cy="4223446"/>
          </a:xfrm>
          <a:prstGeom prst="rect">
            <a:avLst/>
          </a:prstGeom>
        </p:spPr>
      </p:pic>
      <p:pic>
        <p:nvPicPr>
          <p:cNvPr id="3" name="Picture 2">
            <a:extLst>
              <a:ext uri="{FF2B5EF4-FFF2-40B4-BE49-F238E27FC236}">
                <a16:creationId xmlns:a16="http://schemas.microsoft.com/office/drawing/2014/main" xmlns="" id="{5DBFB052-C725-7642-7544-2820F356DC33}"/>
              </a:ext>
            </a:extLst>
          </p:cNvPr>
          <p:cNvPicPr>
            <a:picLocks noChangeAspect="1"/>
          </p:cNvPicPr>
          <p:nvPr/>
        </p:nvPicPr>
        <p:blipFill>
          <a:blip r:embed="rId3"/>
          <a:stretch>
            <a:fillRect/>
          </a:stretch>
        </p:blipFill>
        <p:spPr>
          <a:xfrm>
            <a:off x="-1119503" y="9982200"/>
            <a:ext cx="10651109" cy="3120282"/>
          </a:xfrm>
          <a:prstGeom prst="rect">
            <a:avLst/>
          </a:prstGeom>
        </p:spPr>
      </p:pic>
      <p:pic>
        <p:nvPicPr>
          <p:cNvPr id="4" name="Picture 3">
            <a:extLst>
              <a:ext uri="{FF2B5EF4-FFF2-40B4-BE49-F238E27FC236}">
                <a16:creationId xmlns:a16="http://schemas.microsoft.com/office/drawing/2014/main" xmlns="" id="{64692C79-8FBB-1A96-0B10-C9DBE7D4A139}"/>
              </a:ext>
            </a:extLst>
          </p:cNvPr>
          <p:cNvPicPr>
            <a:picLocks noChangeAspect="1"/>
          </p:cNvPicPr>
          <p:nvPr/>
        </p:nvPicPr>
        <p:blipFill>
          <a:blip r:embed="rId3"/>
          <a:stretch>
            <a:fillRect/>
          </a:stretch>
        </p:blipFill>
        <p:spPr>
          <a:xfrm>
            <a:off x="9531606" y="-1052064"/>
            <a:ext cx="3795176" cy="907791"/>
          </a:xfrm>
          <a:prstGeom prst="rect">
            <a:avLst/>
          </a:prstGeom>
        </p:spPr>
      </p:pic>
      <p:pic>
        <p:nvPicPr>
          <p:cNvPr id="9" name="Picture 8">
            <a:extLst>
              <a:ext uri="{FF2B5EF4-FFF2-40B4-BE49-F238E27FC236}">
                <a16:creationId xmlns:a16="http://schemas.microsoft.com/office/drawing/2014/main" xmlns="" id="{EBAB7642-68AC-A811-27ED-38471BD69E6B}"/>
              </a:ext>
            </a:extLst>
          </p:cNvPr>
          <p:cNvPicPr>
            <a:picLocks noChangeAspect="1"/>
          </p:cNvPicPr>
          <p:nvPr/>
        </p:nvPicPr>
        <p:blipFill>
          <a:blip r:embed="rId4"/>
          <a:stretch>
            <a:fillRect/>
          </a:stretch>
        </p:blipFill>
        <p:spPr>
          <a:xfrm>
            <a:off x="9825146" y="13216"/>
            <a:ext cx="2366854" cy="585352"/>
          </a:xfrm>
          <a:prstGeom prst="rect">
            <a:avLst/>
          </a:prstGeom>
        </p:spPr>
      </p:pic>
    </p:spTree>
    <p:extLst>
      <p:ext uri="{BB962C8B-B14F-4D97-AF65-F5344CB8AC3E}">
        <p14:creationId xmlns:p14="http://schemas.microsoft.com/office/powerpoint/2010/main" val="1735105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par>
                                <p:cTn id="33" presetID="2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p:cNvGrpSpPr/>
          <p:nvPr/>
        </p:nvGrpSpPr>
        <p:grpSpPr>
          <a:xfrm>
            <a:off x="3106591" y="749508"/>
            <a:ext cx="6283876" cy="5831082"/>
            <a:chOff x="5515568" y="1101353"/>
            <a:chExt cx="5227226" cy="5227226"/>
          </a:xfrm>
        </p:grpSpPr>
        <p:sp>
          <p:nvSpPr>
            <p:cNvPr id="3" name="椭圆 9"/>
            <p:cNvSpPr/>
            <p:nvPr/>
          </p:nvSpPr>
          <p:spPr>
            <a:xfrm>
              <a:off x="5515568" y="1101353"/>
              <a:ext cx="5227226" cy="52272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椭圆 11"/>
            <p:cNvSpPr/>
            <p:nvPr/>
          </p:nvSpPr>
          <p:spPr>
            <a:xfrm>
              <a:off x="5672013" y="1257798"/>
              <a:ext cx="4914336" cy="4914336"/>
            </a:xfrm>
            <a:prstGeom prst="ellipse">
              <a:avLst/>
            </a:prstGeom>
            <a:noFill/>
            <a:ln w="38100">
              <a:solidFill>
                <a:schemeClr val="accent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8B00"/>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grpSp>
      <p:pic>
        <p:nvPicPr>
          <p:cNvPr id="5" name="图片 23">
            <a:extLst>
              <a:ext uri="{FF2B5EF4-FFF2-40B4-BE49-F238E27FC236}">
                <a16:creationId xmlns:a16="http://schemas.microsoft.com/office/drawing/2014/main" xmlns="" id="{60251AB5-B1BE-666B-B8A1-E6C94926F8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30" b="17868"/>
          <a:stretch/>
        </p:blipFill>
        <p:spPr>
          <a:xfrm flipH="1">
            <a:off x="789073" y="3500024"/>
            <a:ext cx="4463048" cy="3265022"/>
          </a:xfrm>
          <a:prstGeom prst="rect">
            <a:avLst/>
          </a:prstGeom>
        </p:spPr>
      </p:pic>
      <p:pic>
        <p:nvPicPr>
          <p:cNvPr id="7" name="图片 2">
            <a:extLst>
              <a:ext uri="{FF2B5EF4-FFF2-40B4-BE49-F238E27FC236}">
                <a16:creationId xmlns:a16="http://schemas.microsoft.com/office/drawing/2014/main" xmlns="" id="{2B20641F-5603-9CBC-E01A-B576E2B85E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39" t="51771" r="50772"/>
          <a:stretch/>
        </p:blipFill>
        <p:spPr>
          <a:xfrm flipH="1">
            <a:off x="7817912" y="484994"/>
            <a:ext cx="1857316" cy="2651061"/>
          </a:xfrm>
          <a:prstGeom prst="rect">
            <a:avLst/>
          </a:prstGeom>
        </p:spPr>
      </p:pic>
      <p:pic>
        <p:nvPicPr>
          <p:cNvPr id="8" name="图片 5">
            <a:extLst>
              <a:ext uri="{FF2B5EF4-FFF2-40B4-BE49-F238E27FC236}">
                <a16:creationId xmlns:a16="http://schemas.microsoft.com/office/drawing/2014/main" xmlns="" id="{C7557DD0-F6E2-37E1-8674-CB8CC715B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05445" y="3880459"/>
            <a:ext cx="2884587" cy="2884587"/>
          </a:xfrm>
          <a:prstGeom prst="rect">
            <a:avLst/>
          </a:prstGeom>
        </p:spPr>
      </p:pic>
      <p:pic>
        <p:nvPicPr>
          <p:cNvPr id="13" name="Picture 12"/>
          <p:cNvPicPr>
            <a:picLocks noChangeAspect="1"/>
          </p:cNvPicPr>
          <p:nvPr/>
        </p:nvPicPr>
        <p:blipFill>
          <a:blip r:embed="rId5"/>
          <a:stretch>
            <a:fillRect/>
          </a:stretch>
        </p:blipFill>
        <p:spPr>
          <a:xfrm>
            <a:off x="3645310" y="1742229"/>
            <a:ext cx="5206435" cy="4663844"/>
          </a:xfrm>
          <a:prstGeom prst="rect">
            <a:avLst/>
          </a:prstGeom>
        </p:spPr>
      </p:pic>
      <p:pic>
        <p:nvPicPr>
          <p:cNvPr id="6" name="Picture 5">
            <a:extLst>
              <a:ext uri="{FF2B5EF4-FFF2-40B4-BE49-F238E27FC236}">
                <a16:creationId xmlns:a16="http://schemas.microsoft.com/office/drawing/2014/main" xmlns="" id="{08AF88E6-ED4F-959F-0DE2-90534859AA1A}"/>
              </a:ext>
            </a:extLst>
          </p:cNvPr>
          <p:cNvPicPr>
            <a:picLocks noChangeAspect="1"/>
          </p:cNvPicPr>
          <p:nvPr/>
        </p:nvPicPr>
        <p:blipFill>
          <a:blip r:embed="rId6"/>
          <a:stretch>
            <a:fillRect/>
          </a:stretch>
        </p:blipFill>
        <p:spPr>
          <a:xfrm>
            <a:off x="-7305370" y="-413446"/>
            <a:ext cx="6371152" cy="4223446"/>
          </a:xfrm>
          <a:prstGeom prst="rect">
            <a:avLst/>
          </a:prstGeom>
        </p:spPr>
      </p:pic>
      <p:pic>
        <p:nvPicPr>
          <p:cNvPr id="9" name="Picture 8">
            <a:extLst>
              <a:ext uri="{FF2B5EF4-FFF2-40B4-BE49-F238E27FC236}">
                <a16:creationId xmlns:a16="http://schemas.microsoft.com/office/drawing/2014/main" xmlns="" id="{31B3FBB1-74D9-D6D0-7048-728F63D98238}"/>
              </a:ext>
            </a:extLst>
          </p:cNvPr>
          <p:cNvPicPr>
            <a:picLocks noChangeAspect="1"/>
          </p:cNvPicPr>
          <p:nvPr/>
        </p:nvPicPr>
        <p:blipFill>
          <a:blip r:embed="rId6"/>
          <a:stretch>
            <a:fillRect/>
          </a:stretch>
        </p:blipFill>
        <p:spPr>
          <a:xfrm>
            <a:off x="-1119503" y="9982200"/>
            <a:ext cx="10651109" cy="3120282"/>
          </a:xfrm>
          <a:prstGeom prst="rect">
            <a:avLst/>
          </a:prstGeom>
        </p:spPr>
      </p:pic>
      <p:pic>
        <p:nvPicPr>
          <p:cNvPr id="10" name="Picture 9">
            <a:extLst>
              <a:ext uri="{FF2B5EF4-FFF2-40B4-BE49-F238E27FC236}">
                <a16:creationId xmlns:a16="http://schemas.microsoft.com/office/drawing/2014/main" xmlns="" id="{A0D6243C-16CE-D876-F41D-344F565CF91B}"/>
              </a:ext>
            </a:extLst>
          </p:cNvPr>
          <p:cNvPicPr>
            <a:picLocks noChangeAspect="1"/>
          </p:cNvPicPr>
          <p:nvPr/>
        </p:nvPicPr>
        <p:blipFill>
          <a:blip r:embed="rId6"/>
          <a:stretch>
            <a:fillRect/>
          </a:stretch>
        </p:blipFill>
        <p:spPr>
          <a:xfrm>
            <a:off x="9531606" y="-1052064"/>
            <a:ext cx="3795176" cy="907791"/>
          </a:xfrm>
          <a:prstGeom prst="rect">
            <a:avLst/>
          </a:prstGeom>
        </p:spPr>
      </p:pic>
      <p:pic>
        <p:nvPicPr>
          <p:cNvPr id="11" name="Picture 10">
            <a:extLst>
              <a:ext uri="{FF2B5EF4-FFF2-40B4-BE49-F238E27FC236}">
                <a16:creationId xmlns:a16="http://schemas.microsoft.com/office/drawing/2014/main" xmlns="" id="{C84537B8-4C2B-C3ED-8DDA-A867B69DF0D7}"/>
              </a:ext>
            </a:extLst>
          </p:cNvPr>
          <p:cNvPicPr>
            <a:picLocks noChangeAspect="1"/>
          </p:cNvPicPr>
          <p:nvPr/>
        </p:nvPicPr>
        <p:blipFill>
          <a:blip r:embed="rId7"/>
          <a:stretch>
            <a:fillRect/>
          </a:stretch>
        </p:blipFill>
        <p:spPr>
          <a:xfrm>
            <a:off x="9825146" y="13216"/>
            <a:ext cx="2366854" cy="585352"/>
          </a:xfrm>
          <a:prstGeom prst="rect">
            <a:avLst/>
          </a:prstGeom>
        </p:spPr>
      </p:pic>
    </p:spTree>
    <p:extLst>
      <p:ext uri="{BB962C8B-B14F-4D97-AF65-F5344CB8AC3E}">
        <p14:creationId xmlns:p14="http://schemas.microsoft.com/office/powerpoint/2010/main" val="3470046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0898" y="361363"/>
            <a:ext cx="5456420" cy="6109777"/>
          </a:xfrm>
          <a:prstGeom prst="rect">
            <a:avLst/>
          </a:prstGeom>
        </p:spPr>
      </p:pic>
      <p:grpSp>
        <p:nvGrpSpPr>
          <p:cNvPr id="8" name="Group 7"/>
          <p:cNvGrpSpPr/>
          <p:nvPr/>
        </p:nvGrpSpPr>
        <p:grpSpPr>
          <a:xfrm>
            <a:off x="281909" y="226317"/>
            <a:ext cx="11425409" cy="1726709"/>
            <a:chOff x="281909" y="226317"/>
            <a:chExt cx="11425409" cy="1726709"/>
          </a:xfrm>
        </p:grpSpPr>
        <p:grpSp>
          <p:nvGrpSpPr>
            <p:cNvPr id="3" name="Group 2"/>
            <p:cNvGrpSpPr/>
            <p:nvPr/>
          </p:nvGrpSpPr>
          <p:grpSpPr>
            <a:xfrm>
              <a:off x="705424" y="478029"/>
              <a:ext cx="11001894" cy="1474997"/>
              <a:chOff x="197374" y="173694"/>
              <a:chExt cx="11668916" cy="1474997"/>
            </a:xfrm>
          </p:grpSpPr>
          <p:sp>
            <p:nvSpPr>
              <p:cNvPr id="5" name="Rounded Rectangle 4"/>
              <p:cNvSpPr/>
              <p:nvPr/>
            </p:nvSpPr>
            <p:spPr>
              <a:xfrm>
                <a:off x="197374" y="173694"/>
                <a:ext cx="11668916" cy="1474997"/>
              </a:xfrm>
              <a:prstGeom prst="roundRect">
                <a:avLst/>
              </a:prstGeom>
              <a:solidFill>
                <a:srgbClr val="FFC000">
                  <a:alpha val="81000"/>
                </a:srgb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5497" y="247110"/>
                <a:ext cx="10718463" cy="1323439"/>
              </a:xfrm>
              <a:prstGeom prst="rect">
                <a:avLst/>
              </a:prstGeom>
              <a:noFill/>
            </p:spPr>
            <p:txBody>
              <a:bodyPr wrap="square" rtlCol="0">
                <a:spAutoFit/>
              </a:bodyPr>
              <a:lstStyle/>
              <a:p>
                <a:pPr algn="just"/>
                <a:r>
                  <a:rPr lang="vi-VN" sz="4000" b="1" dirty="0">
                    <a:solidFill>
                      <a:schemeClr val="accent2">
                        <a:lumMod val="75000"/>
                      </a:schemeClr>
                    </a:solidFill>
                    <a:latin typeface="Cambria" panose="02040503050406030204" pitchFamily="18" charset="0"/>
                    <a:ea typeface="Cambria" panose="02040503050406030204" pitchFamily="18" charset="0"/>
                  </a:rPr>
                  <a:t>1. Tìm chi tiết tả không gian nơi Quy đang ngồi học.</a:t>
                </a:r>
                <a:endParaRPr lang="en-US" sz="7200" b="1" dirty="0">
                  <a:solidFill>
                    <a:schemeClr val="accent2">
                      <a:lumMod val="75000"/>
                    </a:schemeClr>
                  </a:solidFill>
                  <a:latin typeface="Cambria" panose="02040503050406030204" pitchFamily="18" charset="0"/>
                  <a:ea typeface="Cambria" panose="02040503050406030204" pitchFamily="18" charset="0"/>
                </a:endParaRPr>
              </a:p>
            </p:txBody>
          </p:sp>
        </p:grpSp>
        <p:pic>
          <p:nvPicPr>
            <p:cNvPr id="7" name="图片 19">
              <a:extLst>
                <a:ext uri="{FF2B5EF4-FFF2-40B4-BE49-F238E27FC236}">
                  <a16:creationId xmlns:a16="http://schemas.microsoft.com/office/drawing/2014/main" xmlns="" id="{5C87E2F1-FF50-7984-AF8A-F49415DB876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10" name="TextBox 9"/>
          <p:cNvSpPr txBox="1"/>
          <p:nvPr/>
        </p:nvSpPr>
        <p:spPr>
          <a:xfrm>
            <a:off x="554636" y="2384618"/>
            <a:ext cx="6145967" cy="2862322"/>
          </a:xfrm>
          <a:prstGeom prst="rect">
            <a:avLst/>
          </a:prstGeom>
          <a:noFill/>
        </p:spPr>
        <p:txBody>
          <a:bodyPr wrap="square" rtlCol="0">
            <a:spAutoFit/>
          </a:bodyPr>
          <a:lstStyle/>
          <a:p>
            <a:pPr algn="just"/>
            <a:r>
              <a:rPr lang="vi-VN" sz="3600" b="1" dirty="0">
                <a:solidFill>
                  <a:schemeClr val="accent4">
                    <a:lumMod val="60000"/>
                    <a:lumOff val="40000"/>
                  </a:schemeClr>
                </a:solidFill>
                <a:latin typeface="Cambria" panose="02040503050406030204" pitchFamily="18" charset="0"/>
                <a:ea typeface="Cambria" panose="02040503050406030204" pitchFamily="18" charset="0"/>
              </a:rPr>
              <a:t>Chi tiết tả không gian Quy đang ngồi học là:</a:t>
            </a:r>
            <a:r>
              <a:rPr lang="vi-VN" sz="3600" b="1" dirty="0">
                <a:latin typeface="Cambria" panose="02040503050406030204" pitchFamily="18" charset="0"/>
                <a:ea typeface="Cambria" panose="02040503050406030204" pitchFamily="18" charset="0"/>
              </a:rPr>
              <a:t> </a:t>
            </a:r>
          </a:p>
          <a:p>
            <a:pPr algn="just"/>
            <a:r>
              <a:rPr lang="vi-VN" sz="3600" b="1" dirty="0">
                <a:solidFill>
                  <a:srgbClr val="CC0066"/>
                </a:solidFill>
                <a:latin typeface="Cambria" panose="02040503050406030204" pitchFamily="18" charset="0"/>
                <a:ea typeface="Cambria" panose="02040503050406030204" pitchFamily="18" charset="0"/>
              </a:rPr>
              <a:t>- Bức tường trước mặt. </a:t>
            </a:r>
          </a:p>
          <a:p>
            <a:pPr algn="just"/>
            <a:r>
              <a:rPr lang="vi-VN" sz="3600" b="1" dirty="0">
                <a:solidFill>
                  <a:srgbClr val="CC0066"/>
                </a:solidFill>
                <a:latin typeface="Cambria" panose="02040503050406030204" pitchFamily="18" charset="0"/>
                <a:ea typeface="Cambria" panose="02040503050406030204" pitchFamily="18" charset="0"/>
              </a:rPr>
              <a:t>- Màu vôi xanh mát hiện ra như tấm màn ảnh rộng.</a:t>
            </a:r>
          </a:p>
        </p:txBody>
      </p:sp>
      <p:pic>
        <p:nvPicPr>
          <p:cNvPr id="2" name="Picture 1">
            <a:extLst>
              <a:ext uri="{FF2B5EF4-FFF2-40B4-BE49-F238E27FC236}">
                <a16:creationId xmlns:a16="http://schemas.microsoft.com/office/drawing/2014/main" xmlns="" id="{D879F30B-8EC0-FD64-FF0A-62AF039D6629}"/>
              </a:ext>
            </a:extLst>
          </p:cNvPr>
          <p:cNvPicPr>
            <a:picLocks noChangeAspect="1"/>
          </p:cNvPicPr>
          <p:nvPr/>
        </p:nvPicPr>
        <p:blipFill>
          <a:blip r:embed="rId4"/>
          <a:stretch>
            <a:fillRect/>
          </a:stretch>
        </p:blipFill>
        <p:spPr>
          <a:xfrm>
            <a:off x="-7305370" y="-413446"/>
            <a:ext cx="6371152" cy="4223446"/>
          </a:xfrm>
          <a:prstGeom prst="rect">
            <a:avLst/>
          </a:prstGeom>
        </p:spPr>
      </p:pic>
      <p:pic>
        <p:nvPicPr>
          <p:cNvPr id="4" name="Picture 3">
            <a:extLst>
              <a:ext uri="{FF2B5EF4-FFF2-40B4-BE49-F238E27FC236}">
                <a16:creationId xmlns:a16="http://schemas.microsoft.com/office/drawing/2014/main" xmlns="" id="{933DF53A-9331-3CD4-5758-F54FE770D4E1}"/>
              </a:ext>
            </a:extLst>
          </p:cNvPr>
          <p:cNvPicPr>
            <a:picLocks noChangeAspect="1"/>
          </p:cNvPicPr>
          <p:nvPr/>
        </p:nvPicPr>
        <p:blipFill>
          <a:blip r:embed="rId4"/>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xmlns="" id="{F0D6ECC8-37CC-423E-BAE0-A58B66B7ED65}"/>
              </a:ext>
            </a:extLst>
          </p:cNvPr>
          <p:cNvPicPr>
            <a:picLocks noChangeAspect="1"/>
          </p:cNvPicPr>
          <p:nvPr/>
        </p:nvPicPr>
        <p:blipFill>
          <a:blip r:embed="rId4"/>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3880836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0898" y="361363"/>
            <a:ext cx="5456420" cy="6109777"/>
          </a:xfrm>
          <a:prstGeom prst="rect">
            <a:avLst/>
          </a:prstGeom>
        </p:spPr>
      </p:pic>
      <p:grpSp>
        <p:nvGrpSpPr>
          <p:cNvPr id="8" name="Group 7"/>
          <p:cNvGrpSpPr/>
          <p:nvPr/>
        </p:nvGrpSpPr>
        <p:grpSpPr>
          <a:xfrm>
            <a:off x="281909" y="226317"/>
            <a:ext cx="11425409" cy="1726709"/>
            <a:chOff x="281909" y="226317"/>
            <a:chExt cx="11425409" cy="1726709"/>
          </a:xfrm>
        </p:grpSpPr>
        <p:grpSp>
          <p:nvGrpSpPr>
            <p:cNvPr id="3" name="Group 2"/>
            <p:cNvGrpSpPr/>
            <p:nvPr/>
          </p:nvGrpSpPr>
          <p:grpSpPr>
            <a:xfrm>
              <a:off x="705424" y="478029"/>
              <a:ext cx="11001894" cy="1474997"/>
              <a:chOff x="197374" y="173694"/>
              <a:chExt cx="11668916" cy="1474997"/>
            </a:xfrm>
          </p:grpSpPr>
          <p:sp>
            <p:nvSpPr>
              <p:cNvPr id="5" name="Rounded Rectangle 4"/>
              <p:cNvSpPr/>
              <p:nvPr/>
            </p:nvSpPr>
            <p:spPr>
              <a:xfrm>
                <a:off x="197374" y="173694"/>
                <a:ext cx="11668916" cy="1474997"/>
              </a:xfrm>
              <a:prstGeom prst="roundRect">
                <a:avLst/>
              </a:prstGeom>
              <a:solidFill>
                <a:srgbClr val="FFC000">
                  <a:alpha val="81000"/>
                </a:srgb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5497" y="247110"/>
                <a:ext cx="10718463" cy="1231106"/>
              </a:xfrm>
              <a:prstGeom prst="rect">
                <a:avLst/>
              </a:prstGeom>
              <a:noFill/>
            </p:spPr>
            <p:txBody>
              <a:bodyPr wrap="square" rtlCol="0">
                <a:spAutoFit/>
              </a:bodyPr>
              <a:lstStyle/>
              <a:p>
                <a:pPr algn="just"/>
                <a:r>
                  <a:rPr lang="en-US" sz="3700" b="1">
                    <a:solidFill>
                      <a:schemeClr val="accent2">
                        <a:lumMod val="75000"/>
                      </a:schemeClr>
                    </a:solidFill>
                    <a:latin typeface="Cambria" panose="02040503050406030204" pitchFamily="18" charset="0"/>
                    <a:ea typeface="Cambria" panose="02040503050406030204" pitchFamily="18" charset="0"/>
                  </a:rPr>
                  <a:t>2. Hành động và suy nghĩ nào của Quy cho biết Quy đang gặp khó khăn với bài làm văn?</a:t>
                </a:r>
              </a:p>
            </p:txBody>
          </p:sp>
        </p:grpSp>
        <p:pic>
          <p:nvPicPr>
            <p:cNvPr id="7" name="图片 19">
              <a:extLst>
                <a:ext uri="{FF2B5EF4-FFF2-40B4-BE49-F238E27FC236}">
                  <a16:creationId xmlns:a16="http://schemas.microsoft.com/office/drawing/2014/main" xmlns="" id="{5C87E2F1-FF50-7984-AF8A-F49415DB876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10" name="TextBox 9"/>
          <p:cNvSpPr txBox="1"/>
          <p:nvPr/>
        </p:nvSpPr>
        <p:spPr>
          <a:xfrm>
            <a:off x="569626" y="2026442"/>
            <a:ext cx="6145967" cy="2554545"/>
          </a:xfrm>
          <a:prstGeom prst="rect">
            <a:avLst/>
          </a:prstGeom>
          <a:noFill/>
        </p:spPr>
        <p:txBody>
          <a:bodyPr wrap="square" rtlCol="0">
            <a:spAutoFit/>
          </a:bodyPr>
          <a:lstStyle/>
          <a:p>
            <a:pPr algn="just"/>
            <a:r>
              <a:rPr lang="vi-VN" sz="3200" b="1" dirty="0">
                <a:solidFill>
                  <a:schemeClr val="accent2">
                    <a:lumMod val="60000"/>
                    <a:lumOff val="40000"/>
                  </a:schemeClr>
                </a:solidFill>
                <a:latin typeface="Cambria" panose="02040503050406030204" pitchFamily="18" charset="0"/>
                <a:ea typeface="Cambria" panose="02040503050406030204" pitchFamily="18" charset="0"/>
              </a:rPr>
              <a:t>- Hành động: </a:t>
            </a:r>
          </a:p>
          <a:p>
            <a:pPr algn="just"/>
            <a:r>
              <a:rPr lang="vi-VN" sz="3200" b="1" dirty="0">
                <a:solidFill>
                  <a:srgbClr val="CC0066"/>
                </a:solidFill>
                <a:latin typeface="Cambria" panose="02040503050406030204" pitchFamily="18" charset="0"/>
                <a:ea typeface="Cambria" panose="02040503050406030204" pitchFamily="18" charset="0"/>
              </a:rPr>
              <a:t>+ Chống tay, tì má, nhìn lên bức tường trước mặt. </a:t>
            </a:r>
          </a:p>
          <a:p>
            <a:pPr algn="just"/>
            <a:r>
              <a:rPr lang="vi-VN" sz="3200" b="1" dirty="0">
                <a:solidFill>
                  <a:srgbClr val="CC0066"/>
                </a:solidFill>
                <a:latin typeface="Cambria" panose="02040503050406030204" pitchFamily="18" charset="0"/>
                <a:ea typeface="Cambria" panose="02040503050406030204" pitchFamily="18" charset="0"/>
              </a:rPr>
              <a:t>+ Quy thở dài: "Trời thì nắng mà bài văn lại yêu cầu tả mưa."</a:t>
            </a:r>
          </a:p>
        </p:txBody>
      </p:sp>
      <p:sp>
        <p:nvSpPr>
          <p:cNvPr id="11" name="TextBox 10"/>
          <p:cNvSpPr txBox="1"/>
          <p:nvPr/>
        </p:nvSpPr>
        <p:spPr>
          <a:xfrm>
            <a:off x="465138" y="4664924"/>
            <a:ext cx="6145967" cy="1077218"/>
          </a:xfrm>
          <a:prstGeom prst="rect">
            <a:avLst/>
          </a:prstGeom>
          <a:noFill/>
        </p:spPr>
        <p:txBody>
          <a:bodyPr wrap="square" rtlCol="0">
            <a:spAutoFit/>
          </a:bodyPr>
          <a:lstStyle/>
          <a:p>
            <a:pPr algn="just"/>
            <a:r>
              <a:rPr lang="vi-VN" sz="3200" b="1" dirty="0">
                <a:solidFill>
                  <a:schemeClr val="accent2">
                    <a:lumMod val="60000"/>
                    <a:lumOff val="40000"/>
                  </a:schemeClr>
                </a:solidFill>
                <a:latin typeface="Cambria" panose="02040503050406030204" pitchFamily="18" charset="0"/>
                <a:ea typeface="Cambria" panose="02040503050406030204" pitchFamily="18" charset="0"/>
              </a:rPr>
              <a:t>- Suy nghĩ: </a:t>
            </a:r>
            <a:r>
              <a:rPr lang="vi-VN" sz="3200" b="1" dirty="0">
                <a:solidFill>
                  <a:srgbClr val="FF5050"/>
                </a:solidFill>
                <a:latin typeface="Cambria" panose="02040503050406030204" pitchFamily="18" charset="0"/>
                <a:ea typeface="Cambria" panose="02040503050406030204" pitchFamily="18" charset="0"/>
              </a:rPr>
              <a:t>nghĩ đến bố và bức tường trước mặt.</a:t>
            </a:r>
            <a:endParaRPr lang="vi-VN" sz="4800" b="1" dirty="0">
              <a:solidFill>
                <a:srgbClr val="FF5050"/>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xmlns="" id="{9913EC9E-C565-434F-A493-ADAAAE9BCE10}"/>
              </a:ext>
            </a:extLst>
          </p:cNvPr>
          <p:cNvPicPr>
            <a:picLocks noChangeAspect="1"/>
          </p:cNvPicPr>
          <p:nvPr/>
        </p:nvPicPr>
        <p:blipFill>
          <a:blip r:embed="rId4"/>
          <a:stretch>
            <a:fillRect/>
          </a:stretch>
        </p:blipFill>
        <p:spPr>
          <a:xfrm>
            <a:off x="-7305370" y="-413446"/>
            <a:ext cx="6371152" cy="4223446"/>
          </a:xfrm>
          <a:prstGeom prst="rect">
            <a:avLst/>
          </a:prstGeom>
        </p:spPr>
      </p:pic>
      <p:pic>
        <p:nvPicPr>
          <p:cNvPr id="4" name="Picture 3">
            <a:extLst>
              <a:ext uri="{FF2B5EF4-FFF2-40B4-BE49-F238E27FC236}">
                <a16:creationId xmlns:a16="http://schemas.microsoft.com/office/drawing/2014/main" xmlns="" id="{CB93DBEF-C1CF-AB52-9776-239E5A5669AD}"/>
              </a:ext>
            </a:extLst>
          </p:cNvPr>
          <p:cNvPicPr>
            <a:picLocks noChangeAspect="1"/>
          </p:cNvPicPr>
          <p:nvPr/>
        </p:nvPicPr>
        <p:blipFill>
          <a:blip r:embed="rId4"/>
          <a:stretch>
            <a:fillRect/>
          </a:stretch>
        </p:blipFill>
        <p:spPr>
          <a:xfrm>
            <a:off x="-1119503" y="9982200"/>
            <a:ext cx="10651109" cy="3120282"/>
          </a:xfrm>
          <a:prstGeom prst="rect">
            <a:avLst/>
          </a:prstGeom>
        </p:spPr>
      </p:pic>
      <p:pic>
        <p:nvPicPr>
          <p:cNvPr id="12" name="Picture 11">
            <a:extLst>
              <a:ext uri="{FF2B5EF4-FFF2-40B4-BE49-F238E27FC236}">
                <a16:creationId xmlns:a16="http://schemas.microsoft.com/office/drawing/2014/main" xmlns="" id="{CCE471F3-E7B3-C473-9248-E7C088123FB3}"/>
              </a:ext>
            </a:extLst>
          </p:cNvPr>
          <p:cNvPicPr>
            <a:picLocks noChangeAspect="1"/>
          </p:cNvPicPr>
          <p:nvPr/>
        </p:nvPicPr>
        <p:blipFill>
          <a:blip r:embed="rId4"/>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23565281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48057" y="1266661"/>
            <a:ext cx="9314038" cy="5239146"/>
          </a:xfrm>
          <a:prstGeom prst="rect">
            <a:avLst/>
          </a:prstGeom>
          <a:ln>
            <a:noFill/>
          </a:ln>
          <a:effectLst>
            <a:softEdge rad="112500"/>
          </a:effectLst>
        </p:spPr>
      </p:pic>
      <p:grpSp>
        <p:nvGrpSpPr>
          <p:cNvPr id="8" name="Group 7"/>
          <p:cNvGrpSpPr/>
          <p:nvPr/>
        </p:nvGrpSpPr>
        <p:grpSpPr>
          <a:xfrm>
            <a:off x="281909" y="226317"/>
            <a:ext cx="11425409" cy="1726709"/>
            <a:chOff x="281909" y="226317"/>
            <a:chExt cx="11425409" cy="1726709"/>
          </a:xfrm>
        </p:grpSpPr>
        <p:grpSp>
          <p:nvGrpSpPr>
            <p:cNvPr id="3" name="Group 2"/>
            <p:cNvGrpSpPr/>
            <p:nvPr/>
          </p:nvGrpSpPr>
          <p:grpSpPr>
            <a:xfrm>
              <a:off x="705424" y="478029"/>
              <a:ext cx="11001894" cy="1474997"/>
              <a:chOff x="197374" y="173694"/>
              <a:chExt cx="11668916" cy="1474997"/>
            </a:xfrm>
          </p:grpSpPr>
          <p:sp>
            <p:nvSpPr>
              <p:cNvPr id="5" name="Rounded Rectangle 4"/>
              <p:cNvSpPr/>
              <p:nvPr/>
            </p:nvSpPr>
            <p:spPr>
              <a:xfrm>
                <a:off x="197374" y="173694"/>
                <a:ext cx="11668916" cy="1474997"/>
              </a:xfrm>
              <a:prstGeom prst="roundRect">
                <a:avLst/>
              </a:prstGeom>
              <a:solidFill>
                <a:srgbClr val="FFC000">
                  <a:alpha val="81000"/>
                </a:srgb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5497" y="247110"/>
                <a:ext cx="10718463" cy="1261884"/>
              </a:xfrm>
              <a:prstGeom prst="rect">
                <a:avLst/>
              </a:prstGeom>
              <a:noFill/>
            </p:spPr>
            <p:txBody>
              <a:bodyPr wrap="square" rtlCol="0">
                <a:spAutoFit/>
              </a:bodyPr>
              <a:lstStyle/>
              <a:p>
                <a:pPr algn="just"/>
                <a:r>
                  <a:rPr lang="vi-VN" sz="3800" b="1">
                    <a:solidFill>
                      <a:schemeClr val="accent2">
                        <a:lumMod val="75000"/>
                      </a:schemeClr>
                    </a:solidFill>
                    <a:latin typeface="Cambria" panose="02040503050406030204" pitchFamily="18" charset="0"/>
                    <a:ea typeface="Cambria" panose="02040503050406030204" pitchFamily="18" charset="0"/>
                  </a:rPr>
                  <a:t>3. Điều gì khiến Quy nghĩ bức tường vôi xanh có phép lạ? </a:t>
                </a:r>
                <a:endParaRPr lang="en-US" sz="3800" b="1">
                  <a:solidFill>
                    <a:schemeClr val="accent2">
                      <a:lumMod val="75000"/>
                    </a:schemeClr>
                  </a:solidFill>
                  <a:latin typeface="Cambria" panose="02040503050406030204" pitchFamily="18" charset="0"/>
                  <a:ea typeface="Cambria" panose="02040503050406030204" pitchFamily="18" charset="0"/>
                </a:endParaRPr>
              </a:p>
            </p:txBody>
          </p:sp>
        </p:grpSp>
        <p:pic>
          <p:nvPicPr>
            <p:cNvPr id="7" name="图片 19">
              <a:extLst>
                <a:ext uri="{FF2B5EF4-FFF2-40B4-BE49-F238E27FC236}">
                  <a16:creationId xmlns:a16="http://schemas.microsoft.com/office/drawing/2014/main" xmlns="" id="{5C87E2F1-FF50-7984-AF8A-F49415DB876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10" name="TextBox 9"/>
          <p:cNvSpPr txBox="1"/>
          <p:nvPr/>
        </p:nvSpPr>
        <p:spPr>
          <a:xfrm>
            <a:off x="1373069" y="1953026"/>
            <a:ext cx="10334249" cy="1569660"/>
          </a:xfrm>
          <a:prstGeom prst="rect">
            <a:avLst/>
          </a:prstGeom>
          <a:noFill/>
        </p:spPr>
        <p:txBody>
          <a:bodyPr wrap="square" rtlCol="0">
            <a:spAutoFit/>
          </a:bodyPr>
          <a:lstStyle/>
          <a:p>
            <a:pPr algn="just"/>
            <a:r>
              <a:rPr lang="en-US" sz="3200" b="1">
                <a:solidFill>
                  <a:srgbClr val="233DC1"/>
                </a:solidFill>
                <a:latin typeface="Cambria" panose="02040503050406030204" pitchFamily="18" charset="0"/>
                <a:ea typeface="Cambria" panose="02040503050406030204" pitchFamily="18" charset="0"/>
              </a:rPr>
              <a:t>   </a:t>
            </a:r>
            <a:r>
              <a:rPr lang="vi-VN" sz="3200" b="1">
                <a:solidFill>
                  <a:srgbClr val="CC0066"/>
                </a:solidFill>
                <a:latin typeface="Cambria" panose="02040503050406030204" pitchFamily="18" charset="0"/>
                <a:ea typeface="Cambria" panose="02040503050406030204" pitchFamily="18" charset="0"/>
              </a:rPr>
              <a:t>Quy nghĩ bức tường vôi xanh có phép</a:t>
            </a:r>
            <a:r>
              <a:rPr lang="en-US" sz="3200" b="1">
                <a:solidFill>
                  <a:srgbClr val="CC0066"/>
                </a:solidFill>
                <a:latin typeface="Cambria" panose="02040503050406030204" pitchFamily="18" charset="0"/>
                <a:ea typeface="Cambria" panose="02040503050406030204" pitchFamily="18" charset="0"/>
              </a:rPr>
              <a:t> lạ</a:t>
            </a:r>
            <a:r>
              <a:rPr lang="vi-VN" sz="3200" b="1">
                <a:solidFill>
                  <a:srgbClr val="CC0066"/>
                </a:solidFill>
                <a:latin typeface="Cambria" panose="02040503050406030204" pitchFamily="18" charset="0"/>
                <a:ea typeface="Cambria" panose="02040503050406030204" pitchFamily="18" charset="0"/>
              </a:rPr>
              <a:t> </a:t>
            </a:r>
            <a:r>
              <a:rPr lang="vi-VN" sz="3200" b="1">
                <a:solidFill>
                  <a:srgbClr val="233DC1"/>
                </a:solidFill>
                <a:latin typeface="Cambria" panose="02040503050406030204" pitchFamily="18" charset="0"/>
                <a:ea typeface="Cambria" panose="02040503050406030204" pitchFamily="18" charset="0"/>
              </a:rPr>
              <a:t>vì cứ ngồi vào bàn là bố viết được ngay. Cũng có khi, bố tì cằm lên tay, nhìn thẳng vào bức tường trước mặt. </a:t>
            </a:r>
            <a:endParaRPr lang="vi-VN" sz="4800" b="1">
              <a:solidFill>
                <a:srgbClr val="233DC1"/>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xmlns="" id="{EDF153D1-DBB5-B3CA-EA1C-6ADC791D5BF1}"/>
              </a:ext>
            </a:extLst>
          </p:cNvPr>
          <p:cNvPicPr>
            <a:picLocks noChangeAspect="1"/>
          </p:cNvPicPr>
          <p:nvPr/>
        </p:nvPicPr>
        <p:blipFill>
          <a:blip r:embed="rId4"/>
          <a:stretch>
            <a:fillRect/>
          </a:stretch>
        </p:blipFill>
        <p:spPr>
          <a:xfrm>
            <a:off x="-7305370" y="-413446"/>
            <a:ext cx="6371152" cy="4223446"/>
          </a:xfrm>
          <a:prstGeom prst="rect">
            <a:avLst/>
          </a:prstGeom>
        </p:spPr>
      </p:pic>
      <p:pic>
        <p:nvPicPr>
          <p:cNvPr id="4" name="Picture 3">
            <a:extLst>
              <a:ext uri="{FF2B5EF4-FFF2-40B4-BE49-F238E27FC236}">
                <a16:creationId xmlns:a16="http://schemas.microsoft.com/office/drawing/2014/main" xmlns="" id="{307CBFE8-BC18-383D-A3A4-2ED7AE3C8E22}"/>
              </a:ext>
            </a:extLst>
          </p:cNvPr>
          <p:cNvPicPr>
            <a:picLocks noChangeAspect="1"/>
          </p:cNvPicPr>
          <p:nvPr/>
        </p:nvPicPr>
        <p:blipFill>
          <a:blip r:embed="rId4"/>
          <a:stretch>
            <a:fillRect/>
          </a:stretch>
        </p:blipFill>
        <p:spPr>
          <a:xfrm>
            <a:off x="-1119503" y="9982200"/>
            <a:ext cx="10651109" cy="3120282"/>
          </a:xfrm>
          <a:prstGeom prst="rect">
            <a:avLst/>
          </a:prstGeom>
        </p:spPr>
      </p:pic>
      <p:pic>
        <p:nvPicPr>
          <p:cNvPr id="9" name="Picture 8">
            <a:extLst>
              <a:ext uri="{FF2B5EF4-FFF2-40B4-BE49-F238E27FC236}">
                <a16:creationId xmlns:a16="http://schemas.microsoft.com/office/drawing/2014/main" xmlns="" id="{A1B309F7-4C73-692F-6E7A-A22EC657E9D2}"/>
              </a:ext>
            </a:extLst>
          </p:cNvPr>
          <p:cNvPicPr>
            <a:picLocks noChangeAspect="1"/>
          </p:cNvPicPr>
          <p:nvPr/>
        </p:nvPicPr>
        <p:blipFill>
          <a:blip r:embed="rId4"/>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1303210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p:cNvGrpSpPr/>
          <p:nvPr/>
        </p:nvGrpSpPr>
        <p:grpSpPr>
          <a:xfrm>
            <a:off x="3264858" y="933296"/>
            <a:ext cx="5662284" cy="5662284"/>
            <a:chOff x="5515568" y="1101353"/>
            <a:chExt cx="5227226" cy="5227226"/>
          </a:xfrm>
        </p:grpSpPr>
        <p:sp>
          <p:nvSpPr>
            <p:cNvPr id="3" name="椭圆 9"/>
            <p:cNvSpPr/>
            <p:nvPr/>
          </p:nvSpPr>
          <p:spPr>
            <a:xfrm>
              <a:off x="5515568" y="1101353"/>
              <a:ext cx="5227226" cy="52272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椭圆 11"/>
            <p:cNvSpPr/>
            <p:nvPr/>
          </p:nvSpPr>
          <p:spPr>
            <a:xfrm>
              <a:off x="5672013" y="1257798"/>
              <a:ext cx="4914336" cy="4914336"/>
            </a:xfrm>
            <a:prstGeom prst="ellipse">
              <a:avLst/>
            </a:prstGeom>
            <a:noFill/>
            <a:ln w="38100">
              <a:solidFill>
                <a:schemeClr val="accent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8B00"/>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grpSp>
      <p:pic>
        <p:nvPicPr>
          <p:cNvPr id="5" name="图片 23">
            <a:extLst>
              <a:ext uri="{FF2B5EF4-FFF2-40B4-BE49-F238E27FC236}">
                <a16:creationId xmlns:a16="http://schemas.microsoft.com/office/drawing/2014/main" xmlns="" id="{60251AB5-B1BE-666B-B8A1-E6C94926F8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30" b="17868"/>
          <a:stretch/>
        </p:blipFill>
        <p:spPr>
          <a:xfrm flipH="1">
            <a:off x="789073" y="3500024"/>
            <a:ext cx="4463048" cy="3265022"/>
          </a:xfrm>
          <a:prstGeom prst="rect">
            <a:avLst/>
          </a:prstGeom>
        </p:spPr>
      </p:pic>
      <p:pic>
        <p:nvPicPr>
          <p:cNvPr id="7" name="图片 2">
            <a:extLst>
              <a:ext uri="{FF2B5EF4-FFF2-40B4-BE49-F238E27FC236}">
                <a16:creationId xmlns:a16="http://schemas.microsoft.com/office/drawing/2014/main" xmlns="" id="{2B20641F-5603-9CBC-E01A-B576E2B85E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39" t="51771" r="50772"/>
          <a:stretch/>
        </p:blipFill>
        <p:spPr>
          <a:xfrm flipH="1">
            <a:off x="7314087" y="679497"/>
            <a:ext cx="1857316" cy="2651061"/>
          </a:xfrm>
          <a:prstGeom prst="rect">
            <a:avLst/>
          </a:prstGeom>
        </p:spPr>
      </p:pic>
      <p:pic>
        <p:nvPicPr>
          <p:cNvPr id="8" name="图片 5">
            <a:extLst>
              <a:ext uri="{FF2B5EF4-FFF2-40B4-BE49-F238E27FC236}">
                <a16:creationId xmlns:a16="http://schemas.microsoft.com/office/drawing/2014/main" xmlns="" id="{C7557DD0-F6E2-37E1-8674-CB8CC715B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05445" y="3880459"/>
            <a:ext cx="2884587" cy="2884587"/>
          </a:xfrm>
          <a:prstGeom prst="rect">
            <a:avLst/>
          </a:prstGeom>
        </p:spPr>
      </p:pic>
      <p:pic>
        <p:nvPicPr>
          <p:cNvPr id="9" name="Picture 8">
            <a:extLst>
              <a:ext uri="{FF2B5EF4-FFF2-40B4-BE49-F238E27FC236}">
                <a16:creationId xmlns:a16="http://schemas.microsoft.com/office/drawing/2014/main" xmlns="" id="{A095E8AB-5A63-074A-A137-64DC69080393}"/>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3178404" y="2108782"/>
            <a:ext cx="5748738" cy="3543354"/>
          </a:xfrm>
          <a:prstGeom prst="rect">
            <a:avLst/>
          </a:prstGeom>
        </p:spPr>
      </p:pic>
      <p:pic>
        <p:nvPicPr>
          <p:cNvPr id="6" name="Picture 5">
            <a:extLst>
              <a:ext uri="{FF2B5EF4-FFF2-40B4-BE49-F238E27FC236}">
                <a16:creationId xmlns:a16="http://schemas.microsoft.com/office/drawing/2014/main" xmlns="" id="{CEB3CB5A-AF36-BD5F-B7C5-458D36D6E735}"/>
              </a:ext>
            </a:extLst>
          </p:cNvPr>
          <p:cNvPicPr>
            <a:picLocks noChangeAspect="1"/>
          </p:cNvPicPr>
          <p:nvPr/>
        </p:nvPicPr>
        <p:blipFill>
          <a:blip r:embed="rId7"/>
          <a:stretch>
            <a:fillRect/>
          </a:stretch>
        </p:blipFill>
        <p:spPr>
          <a:xfrm>
            <a:off x="-7305370" y="-413446"/>
            <a:ext cx="6371152" cy="4223446"/>
          </a:xfrm>
          <a:prstGeom prst="rect">
            <a:avLst/>
          </a:prstGeom>
        </p:spPr>
      </p:pic>
      <p:pic>
        <p:nvPicPr>
          <p:cNvPr id="10" name="Picture 9">
            <a:extLst>
              <a:ext uri="{FF2B5EF4-FFF2-40B4-BE49-F238E27FC236}">
                <a16:creationId xmlns:a16="http://schemas.microsoft.com/office/drawing/2014/main" xmlns="" id="{2C4BE3E6-6A5F-08E0-928F-82169FFFB133}"/>
              </a:ext>
            </a:extLst>
          </p:cNvPr>
          <p:cNvPicPr>
            <a:picLocks noChangeAspect="1"/>
          </p:cNvPicPr>
          <p:nvPr/>
        </p:nvPicPr>
        <p:blipFill>
          <a:blip r:embed="rId7"/>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xmlns="" id="{CA83BCFA-57D1-65B5-B97B-22758C584C31}"/>
              </a:ext>
            </a:extLst>
          </p:cNvPr>
          <p:cNvPicPr>
            <a:picLocks noChangeAspect="1"/>
          </p:cNvPicPr>
          <p:nvPr/>
        </p:nvPicPr>
        <p:blipFill>
          <a:blip r:embed="rId7"/>
          <a:stretch>
            <a:fillRect/>
          </a:stretch>
        </p:blipFill>
        <p:spPr>
          <a:xfrm>
            <a:off x="9531606" y="-1052064"/>
            <a:ext cx="3795176" cy="907791"/>
          </a:xfrm>
          <a:prstGeom prst="rect">
            <a:avLst/>
          </a:prstGeom>
        </p:spPr>
      </p:pic>
      <p:pic>
        <p:nvPicPr>
          <p:cNvPr id="12" name="Picture 11">
            <a:extLst>
              <a:ext uri="{FF2B5EF4-FFF2-40B4-BE49-F238E27FC236}">
                <a16:creationId xmlns:a16="http://schemas.microsoft.com/office/drawing/2014/main" xmlns="" id="{9AF95BF5-D59B-D716-47FC-FF8C1B8AF027}"/>
              </a:ext>
            </a:extLst>
          </p:cNvPr>
          <p:cNvPicPr>
            <a:picLocks noChangeAspect="1"/>
          </p:cNvPicPr>
          <p:nvPr/>
        </p:nvPicPr>
        <p:blipFill>
          <a:blip r:embed="rId8"/>
          <a:stretch>
            <a:fillRect/>
          </a:stretch>
        </p:blipFill>
        <p:spPr>
          <a:xfrm>
            <a:off x="9825146" y="13216"/>
            <a:ext cx="2366854" cy="585352"/>
          </a:xfrm>
          <a:prstGeom prst="rect">
            <a:avLst/>
          </a:prstGeom>
        </p:spPr>
      </p:pic>
    </p:spTree>
    <p:extLst>
      <p:ext uri="{BB962C8B-B14F-4D97-AF65-F5344CB8AC3E}">
        <p14:creationId xmlns:p14="http://schemas.microsoft.com/office/powerpoint/2010/main" val="4076248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1909" y="226317"/>
            <a:ext cx="11425409" cy="1726709"/>
            <a:chOff x="281909" y="226317"/>
            <a:chExt cx="11425409" cy="1726709"/>
          </a:xfrm>
        </p:grpSpPr>
        <p:grpSp>
          <p:nvGrpSpPr>
            <p:cNvPr id="3" name="Group 2"/>
            <p:cNvGrpSpPr/>
            <p:nvPr/>
          </p:nvGrpSpPr>
          <p:grpSpPr>
            <a:xfrm>
              <a:off x="705424" y="478029"/>
              <a:ext cx="11001894" cy="1474997"/>
              <a:chOff x="197374" y="173694"/>
              <a:chExt cx="11668916" cy="1474997"/>
            </a:xfrm>
          </p:grpSpPr>
          <p:sp>
            <p:nvSpPr>
              <p:cNvPr id="5" name="Rounded Rectangle 4"/>
              <p:cNvSpPr/>
              <p:nvPr/>
            </p:nvSpPr>
            <p:spPr>
              <a:xfrm>
                <a:off x="197374" y="173694"/>
                <a:ext cx="11668916" cy="1474997"/>
              </a:xfrm>
              <a:prstGeom prst="roundRect">
                <a:avLst/>
              </a:prstGeom>
              <a:solidFill>
                <a:srgbClr val="FFC000"/>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5497" y="247110"/>
                <a:ext cx="10718463" cy="1261884"/>
              </a:xfrm>
              <a:prstGeom prst="rect">
                <a:avLst/>
              </a:prstGeom>
              <a:noFill/>
            </p:spPr>
            <p:txBody>
              <a:bodyPr wrap="square" rtlCol="0">
                <a:spAutoFit/>
              </a:bodyPr>
              <a:lstStyle/>
              <a:p>
                <a:pPr algn="just"/>
                <a:r>
                  <a:rPr lang="vi-VN" sz="3800" b="1" dirty="0">
                    <a:solidFill>
                      <a:schemeClr val="accent2">
                        <a:lumMod val="75000"/>
                      </a:schemeClr>
                    </a:solidFill>
                    <a:latin typeface="Cambria" panose="02040503050406030204" pitchFamily="18" charset="0"/>
                    <a:ea typeface="Cambria" panose="02040503050406030204" pitchFamily="18" charset="0"/>
                  </a:rPr>
                  <a:t>4. Vì sao bố kể cho Quy nghe về những trận mưa? Tìm câu trả lời đúng.</a:t>
                </a:r>
                <a:endParaRPr lang="en-US" sz="3800" b="1" dirty="0">
                  <a:solidFill>
                    <a:schemeClr val="accent2">
                      <a:lumMod val="75000"/>
                    </a:schemeClr>
                  </a:solidFill>
                  <a:latin typeface="Cambria" panose="02040503050406030204" pitchFamily="18" charset="0"/>
                  <a:ea typeface="Cambria" panose="02040503050406030204" pitchFamily="18" charset="0"/>
                </a:endParaRPr>
              </a:p>
            </p:txBody>
          </p:sp>
        </p:grpSp>
        <p:pic>
          <p:nvPicPr>
            <p:cNvPr id="4" name="图片 19">
              <a:extLst>
                <a:ext uri="{FF2B5EF4-FFF2-40B4-BE49-F238E27FC236}">
                  <a16:creationId xmlns:a16="http://schemas.microsoft.com/office/drawing/2014/main" xmlns="" id="{5C87E2F1-FF50-7984-AF8A-F49415DB876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grpSp>
        <p:nvGrpSpPr>
          <p:cNvPr id="7" name="Group 6"/>
          <p:cNvGrpSpPr/>
          <p:nvPr/>
        </p:nvGrpSpPr>
        <p:grpSpPr>
          <a:xfrm>
            <a:off x="585642" y="2099672"/>
            <a:ext cx="11121676" cy="858129"/>
            <a:chOff x="2024693" y="3080825"/>
            <a:chExt cx="11121676" cy="858129"/>
          </a:xfrm>
        </p:grpSpPr>
        <p:grpSp>
          <p:nvGrpSpPr>
            <p:cNvPr id="8" name="Group 7"/>
            <p:cNvGrpSpPr/>
            <p:nvPr/>
          </p:nvGrpSpPr>
          <p:grpSpPr>
            <a:xfrm>
              <a:off x="2024693" y="3080825"/>
              <a:ext cx="11121676" cy="858129"/>
              <a:chOff x="2024693" y="3080825"/>
              <a:chExt cx="11121676" cy="858129"/>
            </a:xfrm>
          </p:grpSpPr>
          <p:sp>
            <p:nvSpPr>
              <p:cNvPr id="10" name="Rounded Rectangle 9"/>
              <p:cNvSpPr/>
              <p:nvPr/>
            </p:nvSpPr>
            <p:spPr>
              <a:xfrm>
                <a:off x="2686930" y="3080825"/>
                <a:ext cx="10459439" cy="858129"/>
              </a:xfrm>
              <a:prstGeom prst="roundRect">
                <a:avLst/>
              </a:prstGeom>
              <a:solidFill>
                <a:schemeClr val="accent1"/>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24693" y="3080825"/>
                <a:ext cx="896834" cy="811787"/>
              </a:xfrm>
              <a:prstGeom prst="ellipse">
                <a:avLst/>
              </a:prstGeom>
              <a:solidFill>
                <a:srgbClr val="00CC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A</a:t>
                </a:r>
              </a:p>
            </p:txBody>
          </p:sp>
        </p:grpSp>
        <p:sp>
          <p:nvSpPr>
            <p:cNvPr id="9" name="TextBox 8"/>
            <p:cNvSpPr txBox="1"/>
            <p:nvPr/>
          </p:nvSpPr>
          <p:spPr>
            <a:xfrm>
              <a:off x="2973189" y="3202115"/>
              <a:ext cx="10147698" cy="584775"/>
            </a:xfrm>
            <a:prstGeom prst="rect">
              <a:avLst/>
            </a:prstGeom>
            <a:noFill/>
          </p:spPr>
          <p:txBody>
            <a:bodyPr wrap="square" rtlCol="0">
              <a:spAutoFit/>
            </a:bodyPr>
            <a:lstStyle/>
            <a:p>
              <a:r>
                <a:rPr lang="vi-VN" sz="3200" b="1" dirty="0">
                  <a:solidFill>
                    <a:schemeClr val="bg1"/>
                  </a:solidFill>
                  <a:latin typeface="Cambria" panose="02040503050406030204" pitchFamily="18" charset="0"/>
                  <a:ea typeface="Cambria" panose="02040503050406030204" pitchFamily="18" charset="0"/>
                </a:rPr>
                <a:t>Vì những trận mưa gắn với kỉ niệm tuổi thơ của bố.</a:t>
              </a:r>
              <a:endParaRPr lang="en-US" sz="54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2" name="Group 11"/>
          <p:cNvGrpSpPr/>
          <p:nvPr/>
        </p:nvGrpSpPr>
        <p:grpSpPr>
          <a:xfrm>
            <a:off x="585642" y="3181157"/>
            <a:ext cx="11301559" cy="904470"/>
            <a:chOff x="2024693" y="4120263"/>
            <a:chExt cx="11301559" cy="904470"/>
          </a:xfrm>
        </p:grpSpPr>
        <p:sp>
          <p:nvSpPr>
            <p:cNvPr id="13" name="Rounded Rectangle 12"/>
            <p:cNvSpPr/>
            <p:nvPr/>
          </p:nvSpPr>
          <p:spPr>
            <a:xfrm>
              <a:off x="2686930" y="4166604"/>
              <a:ext cx="10459439" cy="858129"/>
            </a:xfrm>
            <a:prstGeom prst="roundRect">
              <a:avLst/>
            </a:prstGeom>
            <a:solidFill>
              <a:schemeClr val="accent1"/>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024693" y="4120263"/>
              <a:ext cx="896834" cy="852420"/>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B</a:t>
              </a:r>
            </a:p>
          </p:txBody>
        </p:sp>
        <p:sp>
          <p:nvSpPr>
            <p:cNvPr id="15" name="TextBox 14"/>
            <p:cNvSpPr txBox="1"/>
            <p:nvPr/>
          </p:nvSpPr>
          <p:spPr>
            <a:xfrm>
              <a:off x="2876557" y="4255622"/>
              <a:ext cx="10449695" cy="584775"/>
            </a:xfrm>
            <a:prstGeom prst="rect">
              <a:avLst/>
            </a:prstGeom>
            <a:noFill/>
          </p:spPr>
          <p:txBody>
            <a:bodyPr wrap="square" rtlCol="0">
              <a:spAutoFit/>
            </a:bodyPr>
            <a:lstStyle/>
            <a:p>
              <a:r>
                <a:rPr lang="vi-VN" sz="3200" b="1" dirty="0">
                  <a:solidFill>
                    <a:schemeClr val="bg1"/>
                  </a:solidFill>
                  <a:latin typeface="Cambria" panose="02040503050406030204" pitchFamily="18" charset="0"/>
                  <a:ea typeface="Cambria" panose="02040503050406030204" pitchFamily="18" charset="0"/>
                </a:rPr>
                <a:t>Vì bố muốn Quy tả những trận mưa mà bố đã từng gặp.</a:t>
              </a:r>
              <a:endParaRPr lang="en-US" sz="9600" b="1" i="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6" name="Group 15"/>
          <p:cNvGrpSpPr/>
          <p:nvPr/>
        </p:nvGrpSpPr>
        <p:grpSpPr>
          <a:xfrm>
            <a:off x="606950" y="4367962"/>
            <a:ext cx="11100368" cy="1014774"/>
            <a:chOff x="2046001" y="5252383"/>
            <a:chExt cx="11100368" cy="1014774"/>
          </a:xfrm>
        </p:grpSpPr>
        <p:sp>
          <p:nvSpPr>
            <p:cNvPr id="17" name="Rounded Rectangle 16"/>
            <p:cNvSpPr/>
            <p:nvPr/>
          </p:nvSpPr>
          <p:spPr>
            <a:xfrm>
              <a:off x="2753771" y="5252383"/>
              <a:ext cx="10392598" cy="1014774"/>
            </a:xfrm>
            <a:prstGeom prst="roundRect">
              <a:avLst/>
            </a:prstGeom>
            <a:solidFill>
              <a:schemeClr val="accent1">
                <a:alpha val="79000"/>
              </a:schemeClr>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046001" y="5252383"/>
              <a:ext cx="875526" cy="808085"/>
            </a:xfrm>
            <a:prstGeom prst="ellipse">
              <a:avLst/>
            </a:prstGeom>
            <a:solidFill>
              <a:srgbClr val="99FF33"/>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C</a:t>
              </a:r>
            </a:p>
          </p:txBody>
        </p:sp>
        <p:sp>
          <p:nvSpPr>
            <p:cNvPr id="19" name="TextBox 18"/>
            <p:cNvSpPr txBox="1"/>
            <p:nvPr/>
          </p:nvSpPr>
          <p:spPr>
            <a:xfrm>
              <a:off x="2944961" y="5282363"/>
              <a:ext cx="10175925" cy="978729"/>
            </a:xfrm>
            <a:prstGeom prst="rect">
              <a:avLst/>
            </a:prstGeom>
            <a:noFill/>
          </p:spPr>
          <p:txBody>
            <a:bodyPr wrap="square" rtlCol="0">
              <a:spAutoFit/>
            </a:bodyPr>
            <a:lstStyle/>
            <a:p>
              <a:pPr algn="just">
                <a:lnSpc>
                  <a:spcPct val="90000"/>
                </a:lnSpc>
              </a:pPr>
              <a:r>
                <a:rPr lang="vi-VN" sz="3200" b="1" dirty="0">
                  <a:solidFill>
                    <a:schemeClr val="bg1"/>
                  </a:solidFill>
                  <a:latin typeface="Cambria" panose="02040503050406030204" pitchFamily="18" charset="0"/>
                  <a:ea typeface="Cambria" panose="02040503050406030204" pitchFamily="18" charset="0"/>
                </a:rPr>
                <a:t>Vì bố muốn gợi cho Quy nhớ lại những trận mưa mà Quy đã gặp. </a:t>
              </a:r>
              <a:endParaRPr lang="en-US" sz="9600" b="1" i="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20" name="Group 19"/>
          <p:cNvGrpSpPr/>
          <p:nvPr/>
        </p:nvGrpSpPr>
        <p:grpSpPr>
          <a:xfrm>
            <a:off x="585079" y="5567072"/>
            <a:ext cx="11096756" cy="858129"/>
            <a:chOff x="2046001" y="5252383"/>
            <a:chExt cx="10837430" cy="858129"/>
          </a:xfrm>
        </p:grpSpPr>
        <p:sp>
          <p:nvSpPr>
            <p:cNvPr id="21" name="Rounded Rectangle 20"/>
            <p:cNvSpPr/>
            <p:nvPr/>
          </p:nvSpPr>
          <p:spPr>
            <a:xfrm>
              <a:off x="2753771" y="5252383"/>
              <a:ext cx="10129660" cy="858129"/>
            </a:xfrm>
            <a:prstGeom prst="roundRect">
              <a:avLst/>
            </a:prstGeom>
            <a:solidFill>
              <a:schemeClr val="accent1">
                <a:alpha val="79000"/>
              </a:schemeClr>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046001" y="5252383"/>
              <a:ext cx="875526" cy="808085"/>
            </a:xfrm>
            <a:prstGeom prst="ellipse">
              <a:avLst/>
            </a:prstGeom>
            <a:solidFill>
              <a:srgbClr val="FFCCFF"/>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D</a:t>
              </a:r>
            </a:p>
          </p:txBody>
        </p:sp>
        <p:sp>
          <p:nvSpPr>
            <p:cNvPr id="23" name="TextBox 22"/>
            <p:cNvSpPr txBox="1"/>
            <p:nvPr/>
          </p:nvSpPr>
          <p:spPr>
            <a:xfrm>
              <a:off x="3041448" y="5372303"/>
              <a:ext cx="9617126" cy="584775"/>
            </a:xfrm>
            <a:prstGeom prst="rect">
              <a:avLst/>
            </a:prstGeom>
            <a:noFill/>
          </p:spPr>
          <p:txBody>
            <a:bodyPr wrap="square" rtlCol="0">
              <a:spAutoFit/>
            </a:bodyPr>
            <a:lstStyle/>
            <a:p>
              <a:r>
                <a:rPr lang="en-US" sz="3200" b="1" dirty="0" err="1">
                  <a:solidFill>
                    <a:schemeClr val="bg1"/>
                  </a:solidFill>
                  <a:latin typeface="Cambria" panose="02040503050406030204" pitchFamily="18" charset="0"/>
                  <a:ea typeface="Cambria" panose="02040503050406030204" pitchFamily="18" charset="0"/>
                </a:rPr>
                <a:t>Vì</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bố</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muốn</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Quy</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nhớ</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về</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bà</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nội</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của</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mình</a:t>
              </a:r>
              <a:r>
                <a:rPr lang="en-US" sz="3200" b="1" dirty="0">
                  <a:solidFill>
                    <a:schemeClr val="bg1"/>
                  </a:solidFill>
                  <a:latin typeface="Cambria" panose="02040503050406030204" pitchFamily="18" charset="0"/>
                  <a:ea typeface="Cambria" panose="02040503050406030204" pitchFamily="18" charset="0"/>
                </a:rPr>
                <a:t>.</a:t>
              </a:r>
              <a:endParaRPr lang="en-US" sz="9600" b="1" i="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pic>
        <p:nvPicPr>
          <p:cNvPr id="24" name="Picture 23">
            <a:extLst>
              <a:ext uri="{FF2B5EF4-FFF2-40B4-BE49-F238E27FC236}">
                <a16:creationId xmlns:a16="http://schemas.microsoft.com/office/drawing/2014/main" xmlns="" id="{70F02EDF-AE8B-13A1-031A-95D3C5EE54BD}"/>
              </a:ext>
            </a:extLst>
          </p:cNvPr>
          <p:cNvPicPr>
            <a:picLocks noChangeAspect="1"/>
          </p:cNvPicPr>
          <p:nvPr/>
        </p:nvPicPr>
        <p:blipFill>
          <a:blip r:embed="rId3"/>
          <a:stretch>
            <a:fillRect/>
          </a:stretch>
        </p:blipFill>
        <p:spPr>
          <a:xfrm>
            <a:off x="-7305370" y="-413446"/>
            <a:ext cx="6371152" cy="4223446"/>
          </a:xfrm>
          <a:prstGeom prst="rect">
            <a:avLst/>
          </a:prstGeom>
        </p:spPr>
      </p:pic>
      <p:pic>
        <p:nvPicPr>
          <p:cNvPr id="25" name="Picture 24">
            <a:extLst>
              <a:ext uri="{FF2B5EF4-FFF2-40B4-BE49-F238E27FC236}">
                <a16:creationId xmlns:a16="http://schemas.microsoft.com/office/drawing/2014/main" xmlns="" id="{1B57BDB6-0B7E-7D84-2C2E-863A9C518718}"/>
              </a:ext>
            </a:extLst>
          </p:cNvPr>
          <p:cNvPicPr>
            <a:picLocks noChangeAspect="1"/>
          </p:cNvPicPr>
          <p:nvPr/>
        </p:nvPicPr>
        <p:blipFill>
          <a:blip r:embed="rId3"/>
          <a:stretch>
            <a:fillRect/>
          </a:stretch>
        </p:blipFill>
        <p:spPr>
          <a:xfrm>
            <a:off x="-1119503" y="9982200"/>
            <a:ext cx="10651109" cy="3120282"/>
          </a:xfrm>
          <a:prstGeom prst="rect">
            <a:avLst/>
          </a:prstGeom>
        </p:spPr>
      </p:pic>
      <p:pic>
        <p:nvPicPr>
          <p:cNvPr id="26" name="Picture 25">
            <a:extLst>
              <a:ext uri="{FF2B5EF4-FFF2-40B4-BE49-F238E27FC236}">
                <a16:creationId xmlns:a16="http://schemas.microsoft.com/office/drawing/2014/main" xmlns="" id="{C0A53B4B-0A1F-43D9-41C9-C3A770915C7B}"/>
              </a:ext>
            </a:extLst>
          </p:cNvPr>
          <p:cNvPicPr>
            <a:picLocks noChangeAspect="1"/>
          </p:cNvPicPr>
          <p:nvPr/>
        </p:nvPicPr>
        <p:blipFill>
          <a:blip r:embed="rId3"/>
          <a:stretch>
            <a:fillRect/>
          </a:stretch>
        </p:blipFill>
        <p:spPr>
          <a:xfrm>
            <a:off x="9531606" y="-1052064"/>
            <a:ext cx="3795176" cy="907791"/>
          </a:xfrm>
          <a:prstGeom prst="rect">
            <a:avLst/>
          </a:prstGeom>
        </p:spPr>
      </p:pic>
      <p:pic>
        <p:nvPicPr>
          <p:cNvPr id="27" name="Picture 26">
            <a:extLst>
              <a:ext uri="{FF2B5EF4-FFF2-40B4-BE49-F238E27FC236}">
                <a16:creationId xmlns:a16="http://schemas.microsoft.com/office/drawing/2014/main" xmlns="" id="{74C5FC50-7857-CCA6-8804-94D28A0763BD}"/>
              </a:ext>
            </a:extLst>
          </p:cNvPr>
          <p:cNvPicPr>
            <a:picLocks noChangeAspect="1"/>
          </p:cNvPicPr>
          <p:nvPr/>
        </p:nvPicPr>
        <p:blipFill>
          <a:blip r:embed="rId4"/>
          <a:stretch>
            <a:fillRect/>
          </a:stretch>
        </p:blipFill>
        <p:spPr>
          <a:xfrm>
            <a:off x="9825146" y="13216"/>
            <a:ext cx="2366854" cy="464813"/>
          </a:xfrm>
          <a:prstGeom prst="rect">
            <a:avLst/>
          </a:prstGeom>
        </p:spPr>
      </p:pic>
    </p:spTree>
    <p:extLst>
      <p:ext uri="{BB962C8B-B14F-4D97-AF65-F5344CB8AC3E}">
        <p14:creationId xmlns:p14="http://schemas.microsoft.com/office/powerpoint/2010/main" val="3527943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nodeType="clickEffect">
                                  <p:stCondLst>
                                    <p:cond delay="0"/>
                                  </p:stCondLst>
                                  <p:childTnLst>
                                    <p:animEffect transition="out" filter="fade">
                                      <p:cBhvr>
                                        <p:cTn id="33" dur="1000"/>
                                        <p:tgtEl>
                                          <p:spTgt spid="7"/>
                                        </p:tgtEl>
                                      </p:cBhvr>
                                    </p:animEffect>
                                    <p:anim calcmode="lin" valueType="num">
                                      <p:cBhvr>
                                        <p:cTn id="34" dur="1000"/>
                                        <p:tgtEl>
                                          <p:spTgt spid="7"/>
                                        </p:tgtEl>
                                        <p:attrNameLst>
                                          <p:attrName>ppt_x</p:attrName>
                                        </p:attrNameLst>
                                      </p:cBhvr>
                                      <p:tavLst>
                                        <p:tav tm="0">
                                          <p:val>
                                            <p:strVal val="ppt_x"/>
                                          </p:val>
                                        </p:tav>
                                        <p:tav tm="100000">
                                          <p:val>
                                            <p:strVal val="ppt_x"/>
                                          </p:val>
                                        </p:tav>
                                      </p:tavLst>
                                    </p:anim>
                                    <p:anim calcmode="lin" valueType="num">
                                      <p:cBhvr>
                                        <p:cTn id="35" dur="1000"/>
                                        <p:tgtEl>
                                          <p:spTgt spid="7"/>
                                        </p:tgtEl>
                                        <p:attrNameLst>
                                          <p:attrName>ppt_y</p:attrName>
                                        </p:attrNameLst>
                                      </p:cBhvr>
                                      <p:tavLst>
                                        <p:tav tm="0">
                                          <p:val>
                                            <p:strVal val="ppt_y"/>
                                          </p:val>
                                        </p:tav>
                                        <p:tav tm="100000">
                                          <p:val>
                                            <p:strVal val="ppt_y+.1"/>
                                          </p:val>
                                        </p:tav>
                                      </p:tavLst>
                                    </p:anim>
                                    <p:set>
                                      <p:cBhvr>
                                        <p:cTn id="36" dur="1" fill="hold">
                                          <p:stCondLst>
                                            <p:cond delay="999"/>
                                          </p:stCondLst>
                                        </p:cTn>
                                        <p:tgtEl>
                                          <p:spTgt spid="7"/>
                                        </p:tgtEl>
                                        <p:attrNameLst>
                                          <p:attrName>style.visibility</p:attrName>
                                        </p:attrNameLst>
                                      </p:cBhvr>
                                      <p:to>
                                        <p:strVal val="hidden"/>
                                      </p:to>
                                    </p:set>
                                  </p:childTnLst>
                                </p:cTn>
                              </p:par>
                              <p:par>
                                <p:cTn id="37" presetID="42" presetClass="exit" presetSubtype="0" fill="hold" nodeType="withEffect">
                                  <p:stCondLst>
                                    <p:cond delay="0"/>
                                  </p:stCondLst>
                                  <p:childTnLst>
                                    <p:animEffect transition="out" filter="fade">
                                      <p:cBhvr>
                                        <p:cTn id="38" dur="1000"/>
                                        <p:tgtEl>
                                          <p:spTgt spid="12"/>
                                        </p:tgtEl>
                                      </p:cBhvr>
                                    </p:animEffect>
                                    <p:anim calcmode="lin" valueType="num">
                                      <p:cBhvr>
                                        <p:cTn id="39" dur="1000"/>
                                        <p:tgtEl>
                                          <p:spTgt spid="12"/>
                                        </p:tgtEl>
                                        <p:attrNameLst>
                                          <p:attrName>ppt_x</p:attrName>
                                        </p:attrNameLst>
                                      </p:cBhvr>
                                      <p:tavLst>
                                        <p:tav tm="0">
                                          <p:val>
                                            <p:strVal val="ppt_x"/>
                                          </p:val>
                                        </p:tav>
                                        <p:tav tm="100000">
                                          <p:val>
                                            <p:strVal val="ppt_x"/>
                                          </p:val>
                                        </p:tav>
                                      </p:tavLst>
                                    </p:anim>
                                    <p:anim calcmode="lin" valueType="num">
                                      <p:cBhvr>
                                        <p:cTn id="40" dur="1000"/>
                                        <p:tgtEl>
                                          <p:spTgt spid="12"/>
                                        </p:tgtEl>
                                        <p:attrNameLst>
                                          <p:attrName>ppt_y</p:attrName>
                                        </p:attrNameLst>
                                      </p:cBhvr>
                                      <p:tavLst>
                                        <p:tav tm="0">
                                          <p:val>
                                            <p:strVal val="ppt_y"/>
                                          </p:val>
                                        </p:tav>
                                        <p:tav tm="100000">
                                          <p:val>
                                            <p:strVal val="ppt_y+.1"/>
                                          </p:val>
                                        </p:tav>
                                      </p:tavLst>
                                    </p:anim>
                                    <p:set>
                                      <p:cBhvr>
                                        <p:cTn id="41" dur="1" fill="hold">
                                          <p:stCondLst>
                                            <p:cond delay="999"/>
                                          </p:stCondLst>
                                        </p:cTn>
                                        <p:tgtEl>
                                          <p:spTgt spid="12"/>
                                        </p:tgtEl>
                                        <p:attrNameLst>
                                          <p:attrName>style.visibility</p:attrName>
                                        </p:attrNameLst>
                                      </p:cBhvr>
                                      <p:to>
                                        <p:strVal val="hidden"/>
                                      </p:to>
                                    </p:set>
                                  </p:childTnLst>
                                </p:cTn>
                              </p:par>
                              <p:par>
                                <p:cTn id="42" presetID="42" presetClass="exit" presetSubtype="0" fill="hold" nodeType="withEffect">
                                  <p:stCondLst>
                                    <p:cond delay="0"/>
                                  </p:stCondLst>
                                  <p:childTnLst>
                                    <p:animEffect transition="out" filter="fade">
                                      <p:cBhvr>
                                        <p:cTn id="43" dur="1000"/>
                                        <p:tgtEl>
                                          <p:spTgt spid="20"/>
                                        </p:tgtEl>
                                      </p:cBhvr>
                                    </p:animEffect>
                                    <p:anim calcmode="lin" valueType="num">
                                      <p:cBhvr>
                                        <p:cTn id="44" dur="1000"/>
                                        <p:tgtEl>
                                          <p:spTgt spid="20"/>
                                        </p:tgtEl>
                                        <p:attrNameLst>
                                          <p:attrName>ppt_x</p:attrName>
                                        </p:attrNameLst>
                                      </p:cBhvr>
                                      <p:tavLst>
                                        <p:tav tm="0">
                                          <p:val>
                                            <p:strVal val="ppt_x"/>
                                          </p:val>
                                        </p:tav>
                                        <p:tav tm="100000">
                                          <p:val>
                                            <p:strVal val="ppt_x"/>
                                          </p:val>
                                        </p:tav>
                                      </p:tavLst>
                                    </p:anim>
                                    <p:anim calcmode="lin" valueType="num">
                                      <p:cBhvr>
                                        <p:cTn id="45" dur="1000"/>
                                        <p:tgtEl>
                                          <p:spTgt spid="20"/>
                                        </p:tgtEl>
                                        <p:attrNameLst>
                                          <p:attrName>ppt_y</p:attrName>
                                        </p:attrNameLst>
                                      </p:cBhvr>
                                      <p:tavLst>
                                        <p:tav tm="0">
                                          <p:val>
                                            <p:strVal val="ppt_y"/>
                                          </p:val>
                                        </p:tav>
                                        <p:tav tm="100000">
                                          <p:val>
                                            <p:strVal val="ppt_y+.1"/>
                                          </p:val>
                                        </p:tav>
                                      </p:tavLst>
                                    </p:anim>
                                    <p:set>
                                      <p:cBhvr>
                                        <p:cTn id="46"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3">
            <a:extLst>
              <a:ext uri="{FF2B5EF4-FFF2-40B4-BE49-F238E27FC236}">
                <a16:creationId xmlns:a16="http://schemas.microsoft.com/office/drawing/2014/main" xmlns="" id="{3686C52A-C77E-E9F5-522A-4F067E782E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50"/>
          <a:stretch/>
        </p:blipFill>
        <p:spPr>
          <a:xfrm flipH="1">
            <a:off x="8132163" y="2744729"/>
            <a:ext cx="3620125" cy="3712324"/>
          </a:xfrm>
          <a:prstGeom prst="rect">
            <a:avLst/>
          </a:prstGeom>
        </p:spPr>
      </p:pic>
      <p:pic>
        <p:nvPicPr>
          <p:cNvPr id="12" name="Picture 11"/>
          <p:cNvPicPr>
            <a:picLocks noChangeAspect="1"/>
          </p:cNvPicPr>
          <p:nvPr/>
        </p:nvPicPr>
        <p:blipFill>
          <a:blip r:embed="rId3"/>
          <a:stretch>
            <a:fillRect/>
          </a:stretch>
        </p:blipFill>
        <p:spPr>
          <a:xfrm>
            <a:off x="390188" y="3767504"/>
            <a:ext cx="4781420" cy="2689549"/>
          </a:xfrm>
          <a:prstGeom prst="rect">
            <a:avLst/>
          </a:prstGeom>
          <a:ln>
            <a:noFill/>
          </a:ln>
          <a:effectLst>
            <a:softEdge rad="112500"/>
          </a:effectLst>
        </p:spPr>
      </p:pic>
      <p:grpSp>
        <p:nvGrpSpPr>
          <p:cNvPr id="8" name="Group 7"/>
          <p:cNvGrpSpPr/>
          <p:nvPr/>
        </p:nvGrpSpPr>
        <p:grpSpPr>
          <a:xfrm>
            <a:off x="281909" y="226317"/>
            <a:ext cx="11425409" cy="1726709"/>
            <a:chOff x="281909" y="226317"/>
            <a:chExt cx="11425409" cy="1726709"/>
          </a:xfrm>
        </p:grpSpPr>
        <p:grpSp>
          <p:nvGrpSpPr>
            <p:cNvPr id="3" name="Group 2"/>
            <p:cNvGrpSpPr/>
            <p:nvPr/>
          </p:nvGrpSpPr>
          <p:grpSpPr>
            <a:xfrm>
              <a:off x="705424" y="478029"/>
              <a:ext cx="11001894" cy="1474997"/>
              <a:chOff x="197374" y="173694"/>
              <a:chExt cx="11668916" cy="1474997"/>
            </a:xfrm>
          </p:grpSpPr>
          <p:sp>
            <p:nvSpPr>
              <p:cNvPr id="5" name="Rounded Rectangle 4"/>
              <p:cNvSpPr/>
              <p:nvPr/>
            </p:nvSpPr>
            <p:spPr>
              <a:xfrm>
                <a:off x="197374" y="173694"/>
                <a:ext cx="11668916" cy="1474997"/>
              </a:xfrm>
              <a:prstGeom prst="roundRect">
                <a:avLst/>
              </a:prstGeom>
              <a:solidFill>
                <a:srgbClr val="FFC000">
                  <a:alpha val="81000"/>
                </a:srgb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5497" y="247110"/>
                <a:ext cx="10718463" cy="1138773"/>
              </a:xfrm>
              <a:prstGeom prst="rect">
                <a:avLst/>
              </a:prstGeom>
              <a:noFill/>
            </p:spPr>
            <p:txBody>
              <a:bodyPr wrap="square" rtlCol="0">
                <a:spAutoFit/>
              </a:bodyPr>
              <a:lstStyle/>
              <a:p>
                <a:pPr algn="just"/>
                <a:r>
                  <a:rPr lang="vi-VN" sz="3400" b="1">
                    <a:solidFill>
                      <a:schemeClr val="accent1">
                        <a:lumMod val="75000"/>
                      </a:schemeClr>
                    </a:solidFill>
                    <a:latin typeface="Cambria" panose="02040503050406030204" pitchFamily="18" charset="0"/>
                    <a:ea typeface="Cambria" panose="02040503050406030204" pitchFamily="18" charset="0"/>
                  </a:rPr>
                  <a:t>5. Theo em, vì sao Quy có thể làm được bài văn mà không cần nhìn bức tường có nhiều phép lạ nữa? </a:t>
                </a:r>
                <a:endParaRPr lang="en-US" sz="3400" b="1">
                  <a:solidFill>
                    <a:schemeClr val="accent1">
                      <a:lumMod val="75000"/>
                    </a:schemeClr>
                  </a:solidFill>
                  <a:latin typeface="Cambria" panose="02040503050406030204" pitchFamily="18" charset="0"/>
                  <a:ea typeface="Cambria" panose="02040503050406030204" pitchFamily="18" charset="0"/>
                </a:endParaRPr>
              </a:p>
            </p:txBody>
          </p:sp>
        </p:grpSp>
        <p:pic>
          <p:nvPicPr>
            <p:cNvPr id="7" name="图片 19">
              <a:extLst>
                <a:ext uri="{FF2B5EF4-FFF2-40B4-BE49-F238E27FC236}">
                  <a16:creationId xmlns:a16="http://schemas.microsoft.com/office/drawing/2014/main" xmlns="" id="{5C87E2F1-FF50-7984-AF8A-F49415DB876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10" name="TextBox 9"/>
          <p:cNvSpPr txBox="1"/>
          <p:nvPr/>
        </p:nvSpPr>
        <p:spPr>
          <a:xfrm>
            <a:off x="827489" y="2119255"/>
            <a:ext cx="8554301" cy="2308324"/>
          </a:xfrm>
          <a:prstGeom prst="rect">
            <a:avLst/>
          </a:prstGeom>
          <a:noFill/>
        </p:spPr>
        <p:txBody>
          <a:bodyPr wrap="square" rtlCol="0">
            <a:spAutoFit/>
          </a:bodyPr>
          <a:lstStyle/>
          <a:p>
            <a:pPr algn="just"/>
            <a:r>
              <a:rPr lang="en-US" sz="3600" b="1" dirty="0">
                <a:solidFill>
                  <a:schemeClr val="accent4">
                    <a:lumMod val="60000"/>
                    <a:lumOff val="40000"/>
                  </a:schemeClr>
                </a:solidFill>
                <a:latin typeface="Cambria" panose="02040503050406030204" pitchFamily="18" charset="0"/>
                <a:ea typeface="Cambria" panose="02040503050406030204" pitchFamily="18" charset="0"/>
              </a:rPr>
              <a:t>   </a:t>
            </a:r>
            <a:r>
              <a:rPr lang="vi-VN" sz="3600" b="1" dirty="0">
                <a:solidFill>
                  <a:schemeClr val="accent4">
                    <a:lumMod val="60000"/>
                    <a:lumOff val="40000"/>
                  </a:schemeClr>
                </a:solidFill>
                <a:latin typeface="Cambria" panose="02040503050406030204" pitchFamily="18" charset="0"/>
                <a:ea typeface="Cambria" panose="02040503050406030204" pitchFamily="18" charset="0"/>
              </a:rPr>
              <a:t>Quy có thể làm được bài văn mà không cần đến bức tường có những phép lạ là vì </a:t>
            </a:r>
            <a:r>
              <a:rPr lang="vi-VN" sz="3600" b="1" dirty="0">
                <a:solidFill>
                  <a:schemeClr val="accent6">
                    <a:lumMod val="50000"/>
                  </a:schemeClr>
                </a:solidFill>
                <a:latin typeface="Cambria" panose="02040503050406030204" pitchFamily="18" charset="0"/>
                <a:ea typeface="Cambria" panose="02040503050406030204" pitchFamily="18" charset="0"/>
              </a:rPr>
              <a:t>bố đã gợi cho Quy nhớ đến những cơn mưa mà cậu đã gặp, đã biết. </a:t>
            </a:r>
          </a:p>
        </p:txBody>
      </p:sp>
      <p:pic>
        <p:nvPicPr>
          <p:cNvPr id="2" name="Picture 1">
            <a:extLst>
              <a:ext uri="{FF2B5EF4-FFF2-40B4-BE49-F238E27FC236}">
                <a16:creationId xmlns:a16="http://schemas.microsoft.com/office/drawing/2014/main" xmlns="" id="{F93136FD-5641-A831-8398-6D68A5E43376}"/>
              </a:ext>
            </a:extLst>
          </p:cNvPr>
          <p:cNvPicPr>
            <a:picLocks noChangeAspect="1"/>
          </p:cNvPicPr>
          <p:nvPr/>
        </p:nvPicPr>
        <p:blipFill>
          <a:blip r:embed="rId5"/>
          <a:stretch>
            <a:fillRect/>
          </a:stretch>
        </p:blipFill>
        <p:spPr>
          <a:xfrm>
            <a:off x="-7305370" y="-413446"/>
            <a:ext cx="6371152" cy="4223446"/>
          </a:xfrm>
          <a:prstGeom prst="rect">
            <a:avLst/>
          </a:prstGeom>
        </p:spPr>
      </p:pic>
      <p:pic>
        <p:nvPicPr>
          <p:cNvPr id="4" name="Picture 3">
            <a:extLst>
              <a:ext uri="{FF2B5EF4-FFF2-40B4-BE49-F238E27FC236}">
                <a16:creationId xmlns:a16="http://schemas.microsoft.com/office/drawing/2014/main" xmlns="" id="{C9DB6277-F239-A6BC-97AF-3A285BE6B3C8}"/>
              </a:ext>
            </a:extLst>
          </p:cNvPr>
          <p:cNvPicPr>
            <a:picLocks noChangeAspect="1"/>
          </p:cNvPicPr>
          <p:nvPr/>
        </p:nvPicPr>
        <p:blipFill>
          <a:blip r:embed="rId5"/>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xmlns="" id="{4F30EF62-9906-5B52-CFA5-2CB89D84F1B0}"/>
              </a:ext>
            </a:extLst>
          </p:cNvPr>
          <p:cNvPicPr>
            <a:picLocks noChangeAspect="1"/>
          </p:cNvPicPr>
          <p:nvPr/>
        </p:nvPicPr>
        <p:blipFill>
          <a:blip r:embed="rId5"/>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1951354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p:cNvGrpSpPr/>
          <p:nvPr/>
        </p:nvGrpSpPr>
        <p:grpSpPr>
          <a:xfrm>
            <a:off x="2789567" y="221373"/>
            <a:ext cx="7097384" cy="6491845"/>
            <a:chOff x="5515568" y="1101353"/>
            <a:chExt cx="5227226" cy="5227226"/>
          </a:xfrm>
        </p:grpSpPr>
        <p:sp>
          <p:nvSpPr>
            <p:cNvPr id="3" name="椭圆 9"/>
            <p:cNvSpPr/>
            <p:nvPr/>
          </p:nvSpPr>
          <p:spPr>
            <a:xfrm>
              <a:off x="5515568" y="1101353"/>
              <a:ext cx="5227226" cy="52272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椭圆 11"/>
            <p:cNvSpPr/>
            <p:nvPr/>
          </p:nvSpPr>
          <p:spPr>
            <a:xfrm>
              <a:off x="5672013" y="1257798"/>
              <a:ext cx="4914336" cy="4914336"/>
            </a:xfrm>
            <a:prstGeom prst="ellipse">
              <a:avLst/>
            </a:prstGeom>
            <a:noFill/>
            <a:ln w="38100">
              <a:solidFill>
                <a:schemeClr val="accent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8B00"/>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grpSp>
      <p:pic>
        <p:nvPicPr>
          <p:cNvPr id="5" name="图片 23">
            <a:extLst>
              <a:ext uri="{FF2B5EF4-FFF2-40B4-BE49-F238E27FC236}">
                <a16:creationId xmlns:a16="http://schemas.microsoft.com/office/drawing/2014/main" xmlns="" id="{60251AB5-B1BE-666B-B8A1-E6C94926F8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30" b="17868"/>
          <a:stretch/>
        </p:blipFill>
        <p:spPr>
          <a:xfrm flipH="1">
            <a:off x="789073" y="3500024"/>
            <a:ext cx="4463048" cy="3265022"/>
          </a:xfrm>
          <a:prstGeom prst="rect">
            <a:avLst/>
          </a:prstGeom>
        </p:spPr>
      </p:pic>
      <p:pic>
        <p:nvPicPr>
          <p:cNvPr id="7" name="图片 2">
            <a:extLst>
              <a:ext uri="{FF2B5EF4-FFF2-40B4-BE49-F238E27FC236}">
                <a16:creationId xmlns:a16="http://schemas.microsoft.com/office/drawing/2014/main" xmlns="" id="{2B20641F-5603-9CBC-E01A-B576E2B85E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39" t="51771" r="50772"/>
          <a:stretch/>
        </p:blipFill>
        <p:spPr>
          <a:xfrm flipH="1">
            <a:off x="9170710" y="771863"/>
            <a:ext cx="1857316" cy="2651061"/>
          </a:xfrm>
          <a:prstGeom prst="rect">
            <a:avLst/>
          </a:prstGeom>
        </p:spPr>
      </p:pic>
      <p:pic>
        <p:nvPicPr>
          <p:cNvPr id="8" name="图片 5">
            <a:extLst>
              <a:ext uri="{FF2B5EF4-FFF2-40B4-BE49-F238E27FC236}">
                <a16:creationId xmlns:a16="http://schemas.microsoft.com/office/drawing/2014/main" xmlns="" id="{C7557DD0-F6E2-37E1-8674-CB8CC715B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863755" y="3973413"/>
            <a:ext cx="2884587" cy="2884587"/>
          </a:xfrm>
          <a:prstGeom prst="rect">
            <a:avLst/>
          </a:prstGeom>
        </p:spPr>
      </p:pic>
      <p:pic>
        <p:nvPicPr>
          <p:cNvPr id="6" name="Picture 5"/>
          <p:cNvPicPr>
            <a:picLocks noChangeAspect="1"/>
          </p:cNvPicPr>
          <p:nvPr/>
        </p:nvPicPr>
        <p:blipFill>
          <a:blip r:embed="rId5"/>
          <a:stretch>
            <a:fillRect/>
          </a:stretch>
        </p:blipFill>
        <p:spPr>
          <a:xfrm>
            <a:off x="3623432" y="1709207"/>
            <a:ext cx="5446292" cy="4064113"/>
          </a:xfrm>
          <a:prstGeom prst="rect">
            <a:avLst/>
          </a:prstGeom>
        </p:spPr>
      </p:pic>
      <p:pic>
        <p:nvPicPr>
          <p:cNvPr id="9" name="Picture 8">
            <a:extLst>
              <a:ext uri="{FF2B5EF4-FFF2-40B4-BE49-F238E27FC236}">
                <a16:creationId xmlns:a16="http://schemas.microsoft.com/office/drawing/2014/main" xmlns="" id="{E145E313-7847-158A-A278-15DA4769FEB0}"/>
              </a:ext>
            </a:extLst>
          </p:cNvPr>
          <p:cNvPicPr>
            <a:picLocks noChangeAspect="1"/>
          </p:cNvPicPr>
          <p:nvPr/>
        </p:nvPicPr>
        <p:blipFill>
          <a:blip r:embed="rId6"/>
          <a:stretch>
            <a:fillRect/>
          </a:stretch>
        </p:blipFill>
        <p:spPr>
          <a:xfrm>
            <a:off x="-7305370" y="-413446"/>
            <a:ext cx="6371152" cy="4223446"/>
          </a:xfrm>
          <a:prstGeom prst="rect">
            <a:avLst/>
          </a:prstGeom>
        </p:spPr>
      </p:pic>
      <p:pic>
        <p:nvPicPr>
          <p:cNvPr id="10" name="Picture 9">
            <a:extLst>
              <a:ext uri="{FF2B5EF4-FFF2-40B4-BE49-F238E27FC236}">
                <a16:creationId xmlns:a16="http://schemas.microsoft.com/office/drawing/2014/main" xmlns="" id="{2EDF3F45-E62F-204B-2F0E-73A8D726B6BA}"/>
              </a:ext>
            </a:extLst>
          </p:cNvPr>
          <p:cNvPicPr>
            <a:picLocks noChangeAspect="1"/>
          </p:cNvPicPr>
          <p:nvPr/>
        </p:nvPicPr>
        <p:blipFill>
          <a:blip r:embed="rId6"/>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xmlns="" id="{04B5CE6F-406D-E85D-2B46-D65503051434}"/>
              </a:ext>
            </a:extLst>
          </p:cNvPr>
          <p:cNvPicPr>
            <a:picLocks noChangeAspect="1"/>
          </p:cNvPicPr>
          <p:nvPr/>
        </p:nvPicPr>
        <p:blipFill>
          <a:blip r:embed="rId6"/>
          <a:stretch>
            <a:fillRect/>
          </a:stretch>
        </p:blipFill>
        <p:spPr>
          <a:xfrm>
            <a:off x="9531606" y="-1052064"/>
            <a:ext cx="3795176" cy="907791"/>
          </a:xfrm>
          <a:prstGeom prst="rect">
            <a:avLst/>
          </a:prstGeom>
        </p:spPr>
      </p:pic>
      <p:pic>
        <p:nvPicPr>
          <p:cNvPr id="12" name="Picture 11">
            <a:extLst>
              <a:ext uri="{FF2B5EF4-FFF2-40B4-BE49-F238E27FC236}">
                <a16:creationId xmlns:a16="http://schemas.microsoft.com/office/drawing/2014/main" xmlns="" id="{3081E045-8E5C-3276-6B94-6C9A4408E518}"/>
              </a:ext>
            </a:extLst>
          </p:cNvPr>
          <p:cNvPicPr>
            <a:picLocks noChangeAspect="1"/>
          </p:cNvPicPr>
          <p:nvPr/>
        </p:nvPicPr>
        <p:blipFill>
          <a:blip r:embed="rId7"/>
          <a:stretch>
            <a:fillRect/>
          </a:stretch>
        </p:blipFill>
        <p:spPr>
          <a:xfrm>
            <a:off x="9825146" y="13216"/>
            <a:ext cx="2366854" cy="585352"/>
          </a:xfrm>
          <a:prstGeom prst="rect">
            <a:avLst/>
          </a:prstGeom>
        </p:spPr>
      </p:pic>
    </p:spTree>
    <p:extLst>
      <p:ext uri="{BB962C8B-B14F-4D97-AF65-F5344CB8AC3E}">
        <p14:creationId xmlns:p14="http://schemas.microsoft.com/office/powerpoint/2010/main" val="23934449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0898" y="361363"/>
            <a:ext cx="5456420" cy="6109777"/>
          </a:xfrm>
          <a:prstGeom prst="rect">
            <a:avLst/>
          </a:prstGeom>
        </p:spPr>
      </p:pic>
      <p:grpSp>
        <p:nvGrpSpPr>
          <p:cNvPr id="8" name="Group 7"/>
          <p:cNvGrpSpPr/>
          <p:nvPr/>
        </p:nvGrpSpPr>
        <p:grpSpPr>
          <a:xfrm>
            <a:off x="281909" y="226317"/>
            <a:ext cx="11425409" cy="1726709"/>
            <a:chOff x="281909" y="226317"/>
            <a:chExt cx="11425409" cy="1726709"/>
          </a:xfrm>
        </p:grpSpPr>
        <p:grpSp>
          <p:nvGrpSpPr>
            <p:cNvPr id="3" name="Group 2"/>
            <p:cNvGrpSpPr/>
            <p:nvPr/>
          </p:nvGrpSpPr>
          <p:grpSpPr>
            <a:xfrm>
              <a:off x="705424" y="478029"/>
              <a:ext cx="11001894" cy="1474997"/>
              <a:chOff x="197374" y="173694"/>
              <a:chExt cx="11668916" cy="1474997"/>
            </a:xfrm>
          </p:grpSpPr>
          <p:sp>
            <p:nvSpPr>
              <p:cNvPr id="5" name="Rounded Rectangle 4"/>
              <p:cNvSpPr/>
              <p:nvPr/>
            </p:nvSpPr>
            <p:spPr>
              <a:xfrm>
                <a:off x="197374" y="173694"/>
                <a:ext cx="11668916" cy="1474997"/>
              </a:xfrm>
              <a:prstGeom prst="roundRect">
                <a:avLst/>
              </a:prstGeom>
              <a:solidFill>
                <a:srgbClr val="FFC000">
                  <a:alpha val="81000"/>
                </a:srgb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p:cNvSpPr txBox="1"/>
              <p:nvPr/>
            </p:nvSpPr>
            <p:spPr>
              <a:xfrm>
                <a:off x="762505" y="304260"/>
                <a:ext cx="11003190" cy="1138773"/>
              </a:xfrm>
              <a:prstGeom prst="rect">
                <a:avLst/>
              </a:prstGeom>
              <a:noFill/>
            </p:spPr>
            <p:txBody>
              <a:bodyPr wrap="square" rtlCol="0">
                <a:spAutoFit/>
              </a:bodyPr>
              <a:lstStyle/>
              <a:p>
                <a:pPr lvl="0" algn="just"/>
                <a:r>
                  <a:rPr lang="vi-VN" sz="3400" b="1">
                    <a:solidFill>
                      <a:schemeClr val="accent4">
                        <a:lumMod val="50000"/>
                      </a:schemeClr>
                    </a:solidFill>
                    <a:latin typeface="Cambria" panose="02040503050406030204" pitchFamily="18" charset="0"/>
                    <a:ea typeface="Cambria" panose="02040503050406030204" pitchFamily="18" charset="0"/>
                  </a:rPr>
                  <a:t>1. Tìm 3 – 5 tính từ chỉ đặc điểm của sự vật hoặc hoạt động có trong bài Bức tường có nhiều phép lạ.</a:t>
                </a:r>
                <a:endParaRPr kumimoji="0" lang="en-US" sz="3400" b="1" i="0" u="none" strike="noStrike" kern="1200" cap="none" spc="0" normalizeH="0" baseline="0" noProof="0">
                  <a:ln>
                    <a:noFill/>
                  </a:ln>
                  <a:solidFill>
                    <a:schemeClr val="accent4">
                      <a:lumMod val="50000"/>
                    </a:schemeClr>
                  </a:solidFill>
                  <a:effectLst/>
                  <a:uLnTx/>
                  <a:uFillTx/>
                  <a:latin typeface="Cambria" panose="02040503050406030204" pitchFamily="18" charset="0"/>
                  <a:ea typeface="Cambria" panose="02040503050406030204" pitchFamily="18" charset="0"/>
                </a:endParaRPr>
              </a:p>
            </p:txBody>
          </p:sp>
        </p:grpSp>
        <p:pic>
          <p:nvPicPr>
            <p:cNvPr id="7" name="图片 19">
              <a:extLst>
                <a:ext uri="{FF2B5EF4-FFF2-40B4-BE49-F238E27FC236}">
                  <a16:creationId xmlns:a16="http://schemas.microsoft.com/office/drawing/2014/main" xmlns="" id="{5C87E2F1-FF50-7984-AF8A-F49415DB876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10" name="TextBox 9"/>
          <p:cNvSpPr txBox="1"/>
          <p:nvPr/>
        </p:nvSpPr>
        <p:spPr>
          <a:xfrm>
            <a:off x="827489" y="2204738"/>
            <a:ext cx="3252709" cy="4102341"/>
          </a:xfrm>
          <a:prstGeom prst="rect">
            <a:avLst/>
          </a:prstGeom>
          <a:noFill/>
        </p:spPr>
        <p:txBody>
          <a:bodyPr wrap="square" rtlCol="0">
            <a:spAutoFit/>
          </a:bodyPr>
          <a:lstStyle/>
          <a:p>
            <a:pPr>
              <a:lnSpc>
                <a:spcPct val="110000"/>
              </a:lnSpc>
            </a:pPr>
            <a:r>
              <a:rPr lang="vi-VN" sz="4000" b="1" dirty="0">
                <a:solidFill>
                  <a:schemeClr val="accent3">
                    <a:lumMod val="60000"/>
                    <a:lumOff val="40000"/>
                  </a:schemeClr>
                </a:solidFill>
                <a:latin typeface="Cambria" panose="02040503050406030204" pitchFamily="18" charset="0"/>
                <a:ea typeface="Cambria" panose="02040503050406030204" pitchFamily="18" charset="0"/>
              </a:rPr>
              <a:t>- xanh mát</a:t>
            </a:r>
          </a:p>
          <a:p>
            <a:pPr>
              <a:lnSpc>
                <a:spcPct val="110000"/>
              </a:lnSpc>
            </a:pPr>
            <a:r>
              <a:rPr lang="vi-VN" sz="4000" b="1" dirty="0">
                <a:solidFill>
                  <a:schemeClr val="accent3">
                    <a:lumMod val="60000"/>
                    <a:lumOff val="40000"/>
                  </a:schemeClr>
                </a:solidFill>
                <a:latin typeface="Cambria" panose="02040503050406030204" pitchFamily="18" charset="0"/>
                <a:ea typeface="Cambria" panose="02040503050406030204" pitchFamily="18" charset="0"/>
              </a:rPr>
              <a:t>- lia lịa</a:t>
            </a:r>
          </a:p>
          <a:p>
            <a:pPr>
              <a:lnSpc>
                <a:spcPct val="110000"/>
              </a:lnSpc>
            </a:pPr>
            <a:r>
              <a:rPr lang="vi-VN" sz="4000" b="1" dirty="0">
                <a:solidFill>
                  <a:schemeClr val="accent3">
                    <a:lumMod val="60000"/>
                    <a:lumOff val="40000"/>
                  </a:schemeClr>
                </a:solidFill>
                <a:latin typeface="Cambria" panose="02040503050406030204" pitchFamily="18" charset="0"/>
                <a:ea typeface="Cambria" panose="02040503050406030204" pitchFamily="18" charset="0"/>
              </a:rPr>
              <a:t>- tủm tỉm</a:t>
            </a:r>
          </a:p>
          <a:p>
            <a:pPr>
              <a:lnSpc>
                <a:spcPct val="110000"/>
              </a:lnSpc>
            </a:pPr>
            <a:r>
              <a:rPr lang="vi-VN" sz="4000" b="1" dirty="0">
                <a:solidFill>
                  <a:schemeClr val="accent3">
                    <a:lumMod val="60000"/>
                    <a:lumOff val="40000"/>
                  </a:schemeClr>
                </a:solidFill>
                <a:latin typeface="Cambria" panose="02040503050406030204" pitchFamily="18" charset="0"/>
                <a:ea typeface="Cambria" panose="02040503050406030204" pitchFamily="18" charset="0"/>
              </a:rPr>
              <a:t>- ngơ ngác</a:t>
            </a:r>
          </a:p>
          <a:p>
            <a:pPr>
              <a:lnSpc>
                <a:spcPct val="110000"/>
              </a:lnSpc>
            </a:pPr>
            <a:r>
              <a:rPr lang="vi-VN" sz="4000" b="1" dirty="0">
                <a:solidFill>
                  <a:schemeClr val="accent3">
                    <a:lumMod val="60000"/>
                    <a:lumOff val="40000"/>
                  </a:schemeClr>
                </a:solidFill>
                <a:latin typeface="Cambria" panose="02040503050406030204" pitchFamily="18" charset="0"/>
                <a:ea typeface="Cambria" panose="02040503050406030204" pitchFamily="18" charset="0"/>
              </a:rPr>
              <a:t>- bồng bềnh</a:t>
            </a:r>
          </a:p>
          <a:p>
            <a:pPr>
              <a:lnSpc>
                <a:spcPct val="110000"/>
              </a:lnSpc>
            </a:pPr>
            <a:r>
              <a:rPr lang="vi-VN" sz="4000" b="1" dirty="0">
                <a:solidFill>
                  <a:schemeClr val="accent3">
                    <a:lumMod val="60000"/>
                    <a:lumOff val="40000"/>
                  </a:schemeClr>
                </a:solidFill>
                <a:latin typeface="Cambria" panose="02040503050406030204" pitchFamily="18" charset="0"/>
                <a:ea typeface="Cambria" panose="02040503050406030204" pitchFamily="18" charset="0"/>
              </a:rPr>
              <a:t>- rào rào</a:t>
            </a:r>
          </a:p>
        </p:txBody>
      </p:sp>
      <p:pic>
        <p:nvPicPr>
          <p:cNvPr id="2" name="Picture 1">
            <a:extLst>
              <a:ext uri="{FF2B5EF4-FFF2-40B4-BE49-F238E27FC236}">
                <a16:creationId xmlns:a16="http://schemas.microsoft.com/office/drawing/2014/main" xmlns="" id="{F0F28E7D-091C-1F9D-12C4-2594EF2F0319}"/>
              </a:ext>
            </a:extLst>
          </p:cNvPr>
          <p:cNvPicPr>
            <a:picLocks noChangeAspect="1"/>
          </p:cNvPicPr>
          <p:nvPr/>
        </p:nvPicPr>
        <p:blipFill>
          <a:blip r:embed="rId4"/>
          <a:stretch>
            <a:fillRect/>
          </a:stretch>
        </p:blipFill>
        <p:spPr>
          <a:xfrm>
            <a:off x="-7305370" y="-413446"/>
            <a:ext cx="6371152" cy="4223446"/>
          </a:xfrm>
          <a:prstGeom prst="rect">
            <a:avLst/>
          </a:prstGeom>
        </p:spPr>
      </p:pic>
      <p:pic>
        <p:nvPicPr>
          <p:cNvPr id="4" name="Picture 3">
            <a:extLst>
              <a:ext uri="{FF2B5EF4-FFF2-40B4-BE49-F238E27FC236}">
                <a16:creationId xmlns:a16="http://schemas.microsoft.com/office/drawing/2014/main" xmlns="" id="{D8DFB053-6CCF-A86A-136D-EE6698622999}"/>
              </a:ext>
            </a:extLst>
          </p:cNvPr>
          <p:cNvPicPr>
            <a:picLocks noChangeAspect="1"/>
          </p:cNvPicPr>
          <p:nvPr/>
        </p:nvPicPr>
        <p:blipFill>
          <a:blip r:embed="rId4"/>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xmlns="" id="{2405FDB7-057F-5A49-ECB5-CD6936D8DAFE}"/>
              </a:ext>
            </a:extLst>
          </p:cNvPr>
          <p:cNvPicPr>
            <a:picLocks noChangeAspect="1"/>
          </p:cNvPicPr>
          <p:nvPr/>
        </p:nvPicPr>
        <p:blipFill>
          <a:blip r:embed="rId4"/>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2912193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4" dur="5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24" dur="500"/>
                                        <p:tgtEl>
                                          <p:spTgt spid="10">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29" dur="500"/>
                                        <p:tgtEl>
                                          <p:spTgt spid="10">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34" dur="500"/>
                                        <p:tgtEl>
                                          <p:spTgt spid="10">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0">
                                            <p:txEl>
                                              <p:pRg st="5" end="5"/>
                                            </p:txEl>
                                          </p:spTgt>
                                        </p:tgtEl>
                                        <p:attrNameLst>
                                          <p:attrName>style.visibility</p:attrName>
                                        </p:attrNameLst>
                                      </p:cBhvr>
                                      <p:to>
                                        <p:strVal val="visible"/>
                                      </p:to>
                                    </p:set>
                                    <p:animEffect transition="in" filter="randombar(horizontal)">
                                      <p:cBhvr>
                                        <p:cTn id="39"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81909" y="226317"/>
            <a:ext cx="11425409" cy="1254753"/>
            <a:chOff x="281909" y="226317"/>
            <a:chExt cx="11425409" cy="1571023"/>
          </a:xfrm>
        </p:grpSpPr>
        <p:grpSp>
          <p:nvGrpSpPr>
            <p:cNvPr id="3" name="Group 2"/>
            <p:cNvGrpSpPr/>
            <p:nvPr/>
          </p:nvGrpSpPr>
          <p:grpSpPr>
            <a:xfrm>
              <a:off x="705424" y="475245"/>
              <a:ext cx="11001894" cy="1322095"/>
              <a:chOff x="197374" y="170910"/>
              <a:chExt cx="11668916" cy="1322095"/>
            </a:xfrm>
          </p:grpSpPr>
          <p:sp>
            <p:nvSpPr>
              <p:cNvPr id="5" name="Rounded Rectangle 4"/>
              <p:cNvSpPr/>
              <p:nvPr/>
            </p:nvSpPr>
            <p:spPr>
              <a:xfrm>
                <a:off x="197374" y="173695"/>
                <a:ext cx="11668916" cy="1319310"/>
              </a:xfrm>
              <a:prstGeom prst="roundRect">
                <a:avLst/>
              </a:prstGeom>
              <a:solidFill>
                <a:srgbClr val="FFC000">
                  <a:alpha val="81000"/>
                </a:srgb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p:cNvSpPr txBox="1"/>
              <p:nvPr/>
            </p:nvSpPr>
            <p:spPr>
              <a:xfrm>
                <a:off x="905497" y="170910"/>
                <a:ext cx="10860198" cy="1077218"/>
              </a:xfrm>
              <a:prstGeom prst="rect">
                <a:avLst/>
              </a:prstGeom>
              <a:noFill/>
            </p:spPr>
            <p:txBody>
              <a:bodyPr wrap="square" rtlCol="0">
                <a:spAutoFit/>
              </a:bodyPr>
              <a:lstStyle/>
              <a:p>
                <a:pPr lvl="0" algn="just"/>
                <a:r>
                  <a:rPr lang="vi-VN" sz="3200" b="1" dirty="0">
                    <a:latin typeface="Cambria" panose="02040503050406030204" pitchFamily="18" charset="0"/>
                    <a:ea typeface="Cambria" panose="02040503050406030204" pitchFamily="18" charset="0"/>
                  </a:rPr>
                  <a:t>2. Viết 2 – 3 câu tả một cơn mưa, trong đó có sử dụng những tính từ tả tiếng mưa. </a:t>
                </a:r>
                <a:endParaRPr kumimoji="0" lang="en-US" sz="3200" b="1" i="0" u="none" strike="noStrike" kern="1200" cap="none" spc="0" normalizeH="0" baseline="0" noProof="0" dirty="0">
                  <a:ln>
                    <a:noFill/>
                  </a:ln>
                  <a:solidFill>
                    <a:schemeClr val="accent4">
                      <a:lumMod val="50000"/>
                    </a:schemeClr>
                  </a:solidFill>
                  <a:effectLst/>
                  <a:uLnTx/>
                  <a:uFillTx/>
                  <a:latin typeface="Cambria" panose="02040503050406030204" pitchFamily="18" charset="0"/>
                  <a:ea typeface="Cambria" panose="02040503050406030204" pitchFamily="18" charset="0"/>
                </a:endParaRPr>
              </a:p>
            </p:txBody>
          </p:sp>
        </p:grpSp>
        <p:pic>
          <p:nvPicPr>
            <p:cNvPr id="7" name="图片 19">
              <a:extLst>
                <a:ext uri="{FF2B5EF4-FFF2-40B4-BE49-F238E27FC236}">
                  <a16:creationId xmlns:a16="http://schemas.microsoft.com/office/drawing/2014/main" xmlns="" id="{5C87E2F1-FF50-7984-AF8A-F49415DB876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10" name="TextBox 9"/>
          <p:cNvSpPr txBox="1"/>
          <p:nvPr/>
        </p:nvSpPr>
        <p:spPr>
          <a:xfrm>
            <a:off x="415213" y="1380638"/>
            <a:ext cx="1915711" cy="591957"/>
          </a:xfrm>
          <a:prstGeom prst="rect">
            <a:avLst/>
          </a:prstGeom>
          <a:noFill/>
        </p:spPr>
        <p:txBody>
          <a:bodyPr wrap="square" rtlCol="0">
            <a:spAutoFit/>
          </a:bodyPr>
          <a:lstStyle/>
          <a:p>
            <a:pPr>
              <a:lnSpc>
                <a:spcPct val="110000"/>
              </a:lnSpc>
            </a:pPr>
            <a:r>
              <a:rPr lang="en-US" sz="3200" b="1" dirty="0" err="1">
                <a:solidFill>
                  <a:srgbClr val="FF0000"/>
                </a:solidFill>
                <a:latin typeface="Cambria" panose="02040503050406030204" pitchFamily="18" charset="0"/>
                <a:ea typeface="Cambria" panose="02040503050406030204" pitchFamily="18" charset="0"/>
              </a:rPr>
              <a:t>Ví</a:t>
            </a:r>
            <a:r>
              <a:rPr lang="en-US" sz="3200" b="1" dirty="0">
                <a:solidFill>
                  <a:srgbClr val="FF0000"/>
                </a:solidFill>
                <a:latin typeface="Cambria" panose="02040503050406030204" pitchFamily="18" charset="0"/>
                <a:ea typeface="Cambria" panose="02040503050406030204" pitchFamily="18" charset="0"/>
              </a:rPr>
              <a:t> </a:t>
            </a:r>
            <a:r>
              <a:rPr lang="en-US" sz="3200" b="1" dirty="0" err="1" smtClean="0">
                <a:solidFill>
                  <a:srgbClr val="FF0000"/>
                </a:solidFill>
                <a:latin typeface="Cambria" panose="02040503050406030204" pitchFamily="18" charset="0"/>
                <a:ea typeface="Cambria" panose="02040503050406030204" pitchFamily="18" charset="0"/>
              </a:rPr>
              <a:t>dụ</a:t>
            </a:r>
            <a:r>
              <a:rPr lang="en-US" sz="3200" b="1" dirty="0" smtClean="0">
                <a:solidFill>
                  <a:srgbClr val="FF0000"/>
                </a:solidFill>
                <a:latin typeface="Cambria" panose="02040503050406030204" pitchFamily="18" charset="0"/>
                <a:ea typeface="Cambria" panose="02040503050406030204" pitchFamily="18" charset="0"/>
              </a:rPr>
              <a:t> 1:</a:t>
            </a:r>
            <a:endParaRPr lang="vi-VN" sz="3200" b="1" dirty="0">
              <a:solidFill>
                <a:srgbClr val="FF0000"/>
              </a:solidFill>
              <a:latin typeface="Cambria" panose="02040503050406030204" pitchFamily="18" charset="0"/>
              <a:ea typeface="Cambria" panose="02040503050406030204" pitchFamily="18" charset="0"/>
            </a:endParaRPr>
          </a:p>
        </p:txBody>
      </p:sp>
      <p:sp>
        <p:nvSpPr>
          <p:cNvPr id="2" name="TextBox 1"/>
          <p:cNvSpPr txBox="1"/>
          <p:nvPr/>
        </p:nvSpPr>
        <p:spPr>
          <a:xfrm>
            <a:off x="663431" y="1433190"/>
            <a:ext cx="11040973" cy="4862870"/>
          </a:xfrm>
          <a:prstGeom prst="rect">
            <a:avLst/>
          </a:prstGeom>
          <a:noFill/>
        </p:spPr>
        <p:txBody>
          <a:bodyPr wrap="square" rtlCol="0">
            <a:spAutoFit/>
          </a:bodyPr>
          <a:lstStyle/>
          <a:p>
            <a:pPr algn="just"/>
            <a:r>
              <a:rPr lang="en-US" sz="3000" dirty="0">
                <a:solidFill>
                  <a:srgbClr val="233DC1"/>
                </a:solidFill>
                <a:latin typeface="Cambria" panose="02040503050406030204" pitchFamily="18" charset="0"/>
                <a:ea typeface="Cambria" panose="02040503050406030204" pitchFamily="18" charset="0"/>
              </a:rPr>
              <a:t>    </a:t>
            </a:r>
            <a:r>
              <a:rPr lang="en-US" sz="3000" dirty="0" smtClean="0">
                <a:solidFill>
                  <a:srgbClr val="233DC1"/>
                </a:solidFill>
                <a:latin typeface="Cambria" panose="02040503050406030204" pitchFamily="18" charset="0"/>
                <a:ea typeface="Cambria" panose="02040503050406030204" pitchFamily="18" charset="0"/>
              </a:rPr>
              <a:t>           </a:t>
            </a:r>
            <a:r>
              <a:rPr lang="vi-VN" sz="3100" b="1" dirty="0" smtClean="0">
                <a:solidFill>
                  <a:srgbClr val="233DC1"/>
                </a:solidFill>
                <a:latin typeface="Cambria" panose="02040503050406030204" pitchFamily="18" charset="0"/>
                <a:ea typeface="Cambria" panose="02040503050406030204" pitchFamily="18" charset="0"/>
              </a:rPr>
              <a:t>Mưa </a:t>
            </a:r>
            <a:r>
              <a:rPr lang="vi-VN" sz="3100" b="1" dirty="0">
                <a:solidFill>
                  <a:srgbClr val="233DC1"/>
                </a:solidFill>
                <a:latin typeface="Cambria" panose="02040503050406030204" pitchFamily="18" charset="0"/>
                <a:ea typeface="Cambria" panose="02040503050406030204" pitchFamily="18" charset="0"/>
              </a:rPr>
              <a:t>rơi, những hạt mưa đầu tiên nhẹ nhàng hôn lên đám lá đang reo vui chờ đón mưa đến gột sạch bụi bặm trên mình. Mưa rơi </a:t>
            </a:r>
            <a:r>
              <a:rPr lang="vi-VN" sz="3100" b="1" dirty="0">
                <a:solidFill>
                  <a:srgbClr val="FF0000"/>
                </a:solidFill>
                <a:latin typeface="Cambria" panose="02040503050406030204" pitchFamily="18" charset="0"/>
                <a:ea typeface="Cambria" panose="02040503050406030204" pitchFamily="18" charset="0"/>
              </a:rPr>
              <a:t>tí tách</a:t>
            </a:r>
            <a:r>
              <a:rPr lang="vi-VN" sz="3100" b="1" dirty="0">
                <a:solidFill>
                  <a:srgbClr val="233DC1"/>
                </a:solidFill>
                <a:latin typeface="Cambria" panose="02040503050406030204" pitchFamily="18" charset="0"/>
                <a:ea typeface="Cambria" panose="02040503050406030204" pitchFamily="18" charset="0"/>
              </a:rPr>
              <a:t>, nhảy múa vui vẻ, rộn ràng trên những mái nhà và trên mặt đường. Mưa thi nhau từng hạt, từng hạt rơi xuống. Chúng hò reo, hạt này chê hạt kia rơi chậm và thách đố nhau xem ai về đích trước. Thế rồi chúng phấn khích, </a:t>
            </a:r>
            <a:r>
              <a:rPr lang="vi-VN" sz="3100" b="1" dirty="0">
                <a:solidFill>
                  <a:srgbClr val="FF0000"/>
                </a:solidFill>
                <a:latin typeface="Cambria" panose="02040503050406030204" pitchFamily="18" charset="0"/>
                <a:ea typeface="Cambria" panose="02040503050406030204" pitchFamily="18" charset="0"/>
              </a:rPr>
              <a:t>rào rào </a:t>
            </a:r>
            <a:r>
              <a:rPr lang="vi-VN" sz="3100" b="1" dirty="0">
                <a:solidFill>
                  <a:srgbClr val="233DC1"/>
                </a:solidFill>
                <a:latin typeface="Cambria" panose="02040503050406030204" pitchFamily="18" charset="0"/>
                <a:ea typeface="Cambria" panose="02040503050406030204" pitchFamily="18" charset="0"/>
              </a:rPr>
              <a:t>lao xuống thành từng lớp như những mũi tên nhỏ lóng lánh ánh bạc. Lớp này nối tiếp lớp kia xối xả rơi xuống tạo ra những bong bóng nước trên mặt đường, rồi từ đó lại nở xòe ra vô số những bông hoa bong bóng nhỏ xinh</a:t>
            </a:r>
            <a:r>
              <a:rPr lang="en-US" sz="3100" b="1" dirty="0">
                <a:solidFill>
                  <a:srgbClr val="233DC1"/>
                </a:solidFill>
                <a:latin typeface="Cambria" panose="02040503050406030204" pitchFamily="18" charset="0"/>
                <a:ea typeface="Cambria" panose="02040503050406030204" pitchFamily="18" charset="0"/>
              </a:rPr>
              <a:t>.</a:t>
            </a:r>
          </a:p>
        </p:txBody>
      </p:sp>
      <p:pic>
        <p:nvPicPr>
          <p:cNvPr id="4" name="Picture 3">
            <a:extLst>
              <a:ext uri="{FF2B5EF4-FFF2-40B4-BE49-F238E27FC236}">
                <a16:creationId xmlns:a16="http://schemas.microsoft.com/office/drawing/2014/main" xmlns="" id="{7EEC5000-8279-66A9-1C21-3CA976F4736F}"/>
              </a:ext>
            </a:extLst>
          </p:cNvPr>
          <p:cNvPicPr>
            <a:picLocks noChangeAspect="1"/>
          </p:cNvPicPr>
          <p:nvPr/>
        </p:nvPicPr>
        <p:blipFill>
          <a:blip r:embed="rId3"/>
          <a:stretch>
            <a:fillRect/>
          </a:stretch>
        </p:blipFill>
        <p:spPr>
          <a:xfrm>
            <a:off x="-7305370" y="-413446"/>
            <a:ext cx="6371152" cy="4223446"/>
          </a:xfrm>
          <a:prstGeom prst="rect">
            <a:avLst/>
          </a:prstGeom>
        </p:spPr>
      </p:pic>
      <p:pic>
        <p:nvPicPr>
          <p:cNvPr id="9" name="Picture 8">
            <a:extLst>
              <a:ext uri="{FF2B5EF4-FFF2-40B4-BE49-F238E27FC236}">
                <a16:creationId xmlns:a16="http://schemas.microsoft.com/office/drawing/2014/main" xmlns="" id="{A2E28567-6BE5-FD16-C76D-39E86959652D}"/>
              </a:ext>
            </a:extLst>
          </p:cNvPr>
          <p:cNvPicPr>
            <a:picLocks noChangeAspect="1"/>
          </p:cNvPicPr>
          <p:nvPr/>
        </p:nvPicPr>
        <p:blipFill>
          <a:blip r:embed="rId3"/>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xmlns="" id="{1A64EBC8-1310-3984-0D82-9373A03164CE}"/>
              </a:ext>
            </a:extLst>
          </p:cNvPr>
          <p:cNvPicPr>
            <a:picLocks noChangeAspect="1"/>
          </p:cNvPicPr>
          <p:nvPr/>
        </p:nvPicPr>
        <p:blipFill>
          <a:blip r:embed="rId3"/>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4163533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81909" y="226317"/>
            <a:ext cx="11425409" cy="1571023"/>
            <a:chOff x="281909" y="226317"/>
            <a:chExt cx="11425409" cy="1571023"/>
          </a:xfrm>
        </p:grpSpPr>
        <p:grpSp>
          <p:nvGrpSpPr>
            <p:cNvPr id="3" name="Group 2"/>
            <p:cNvGrpSpPr/>
            <p:nvPr/>
          </p:nvGrpSpPr>
          <p:grpSpPr>
            <a:xfrm>
              <a:off x="705424" y="475245"/>
              <a:ext cx="11001894" cy="1322095"/>
              <a:chOff x="197374" y="170910"/>
              <a:chExt cx="11668916" cy="1322095"/>
            </a:xfrm>
          </p:grpSpPr>
          <p:sp>
            <p:nvSpPr>
              <p:cNvPr id="5" name="Rounded Rectangle 4"/>
              <p:cNvSpPr/>
              <p:nvPr/>
            </p:nvSpPr>
            <p:spPr>
              <a:xfrm>
                <a:off x="197374" y="173695"/>
                <a:ext cx="11668916" cy="1319310"/>
              </a:xfrm>
              <a:prstGeom prst="roundRect">
                <a:avLst/>
              </a:prstGeom>
              <a:solidFill>
                <a:srgbClr val="FFC000">
                  <a:alpha val="81000"/>
                </a:srgb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p:cNvSpPr txBox="1"/>
              <p:nvPr/>
            </p:nvSpPr>
            <p:spPr>
              <a:xfrm>
                <a:off x="762505" y="170910"/>
                <a:ext cx="11003190" cy="1261884"/>
              </a:xfrm>
              <a:prstGeom prst="rect">
                <a:avLst/>
              </a:prstGeom>
              <a:noFill/>
            </p:spPr>
            <p:txBody>
              <a:bodyPr wrap="square" rtlCol="0">
                <a:spAutoFit/>
              </a:bodyPr>
              <a:lstStyle/>
              <a:p>
                <a:pPr lvl="0" algn="just"/>
                <a:r>
                  <a:rPr lang="vi-VN" sz="3800" b="1">
                    <a:latin typeface="Cambria" panose="02040503050406030204" pitchFamily="18" charset="0"/>
                    <a:ea typeface="Cambria" panose="02040503050406030204" pitchFamily="18" charset="0"/>
                  </a:rPr>
                  <a:t>2. Viết 2 – 3 câu tả một cơn mưa, trong đó có sử dụng những tính từ tả tiếng mưa. </a:t>
                </a:r>
                <a:endParaRPr kumimoji="0" lang="en-US" sz="3800" b="1" i="0" u="none" strike="noStrike" kern="1200" cap="none" spc="0" normalizeH="0" baseline="0" noProof="0">
                  <a:ln>
                    <a:noFill/>
                  </a:ln>
                  <a:solidFill>
                    <a:schemeClr val="accent4">
                      <a:lumMod val="50000"/>
                    </a:schemeClr>
                  </a:solidFill>
                  <a:effectLst/>
                  <a:uLnTx/>
                  <a:uFillTx/>
                  <a:latin typeface="Cambria" panose="02040503050406030204" pitchFamily="18" charset="0"/>
                  <a:ea typeface="Cambria" panose="02040503050406030204" pitchFamily="18" charset="0"/>
                </a:endParaRPr>
              </a:p>
            </p:txBody>
          </p:sp>
        </p:grpSp>
        <p:pic>
          <p:nvPicPr>
            <p:cNvPr id="7" name="图片 19">
              <a:extLst>
                <a:ext uri="{FF2B5EF4-FFF2-40B4-BE49-F238E27FC236}">
                  <a16:creationId xmlns:a16="http://schemas.microsoft.com/office/drawing/2014/main" xmlns="" id="{5C87E2F1-FF50-7984-AF8A-F49415DB876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10" name="TextBox 9"/>
          <p:cNvSpPr txBox="1"/>
          <p:nvPr/>
        </p:nvSpPr>
        <p:spPr>
          <a:xfrm>
            <a:off x="4641252" y="1714056"/>
            <a:ext cx="1915711" cy="591957"/>
          </a:xfrm>
          <a:prstGeom prst="rect">
            <a:avLst/>
          </a:prstGeom>
          <a:noFill/>
        </p:spPr>
        <p:txBody>
          <a:bodyPr wrap="square" rtlCol="0">
            <a:spAutoFit/>
          </a:bodyPr>
          <a:lstStyle/>
          <a:p>
            <a:pPr>
              <a:lnSpc>
                <a:spcPct val="110000"/>
              </a:lnSpc>
            </a:pPr>
            <a:r>
              <a:rPr lang="en-US" sz="3200" b="1" dirty="0" err="1">
                <a:solidFill>
                  <a:schemeClr val="accent3">
                    <a:lumMod val="60000"/>
                    <a:lumOff val="40000"/>
                  </a:schemeClr>
                </a:solidFill>
                <a:latin typeface="Cambria" panose="02040503050406030204" pitchFamily="18" charset="0"/>
                <a:ea typeface="Cambria" panose="02040503050406030204" pitchFamily="18" charset="0"/>
              </a:rPr>
              <a:t>Ví</a:t>
            </a:r>
            <a:r>
              <a:rPr lang="en-US" sz="3200" b="1" dirty="0">
                <a:solidFill>
                  <a:schemeClr val="accent3">
                    <a:lumMod val="60000"/>
                    <a:lumOff val="40000"/>
                  </a:schemeClr>
                </a:solidFill>
                <a:latin typeface="Cambria" panose="02040503050406030204" pitchFamily="18" charset="0"/>
                <a:ea typeface="Cambria" panose="02040503050406030204" pitchFamily="18" charset="0"/>
              </a:rPr>
              <a:t> </a:t>
            </a:r>
            <a:r>
              <a:rPr lang="en-US" sz="3200" b="1" dirty="0" err="1" smtClean="0">
                <a:solidFill>
                  <a:schemeClr val="accent3">
                    <a:lumMod val="60000"/>
                    <a:lumOff val="40000"/>
                  </a:schemeClr>
                </a:solidFill>
                <a:latin typeface="Cambria" panose="02040503050406030204" pitchFamily="18" charset="0"/>
                <a:ea typeface="Cambria" panose="02040503050406030204" pitchFamily="18" charset="0"/>
              </a:rPr>
              <a:t>dụ</a:t>
            </a:r>
            <a:r>
              <a:rPr lang="en-US" sz="3200" b="1" dirty="0" smtClean="0">
                <a:solidFill>
                  <a:schemeClr val="accent3">
                    <a:lumMod val="60000"/>
                    <a:lumOff val="40000"/>
                  </a:schemeClr>
                </a:solidFill>
                <a:latin typeface="Cambria" panose="02040503050406030204" pitchFamily="18" charset="0"/>
                <a:ea typeface="Cambria" panose="02040503050406030204" pitchFamily="18" charset="0"/>
              </a:rPr>
              <a:t> 2:</a:t>
            </a:r>
            <a:endParaRPr lang="vi-VN" sz="3200" b="1" dirty="0">
              <a:solidFill>
                <a:schemeClr val="accent3">
                  <a:lumMod val="60000"/>
                  <a:lumOff val="40000"/>
                </a:schemeClr>
              </a:solidFill>
              <a:latin typeface="Cambria" panose="02040503050406030204" pitchFamily="18" charset="0"/>
              <a:ea typeface="Cambria" panose="02040503050406030204" pitchFamily="18" charset="0"/>
            </a:endParaRPr>
          </a:p>
        </p:txBody>
      </p:sp>
      <p:sp>
        <p:nvSpPr>
          <p:cNvPr id="2" name="TextBox 1"/>
          <p:cNvSpPr txBox="1"/>
          <p:nvPr/>
        </p:nvSpPr>
        <p:spPr>
          <a:xfrm>
            <a:off x="571500" y="2343150"/>
            <a:ext cx="11040973" cy="3416320"/>
          </a:xfrm>
          <a:prstGeom prst="rect">
            <a:avLst/>
          </a:prstGeom>
          <a:noFill/>
        </p:spPr>
        <p:txBody>
          <a:bodyPr wrap="square" rtlCol="0">
            <a:spAutoFit/>
          </a:bodyPr>
          <a:lstStyle/>
          <a:p>
            <a:pPr algn="just"/>
            <a:r>
              <a:rPr lang="en-US" sz="3600" b="1" dirty="0">
                <a:solidFill>
                  <a:srgbClr val="CC0066"/>
                </a:solidFill>
                <a:latin typeface="Cambria" panose="02040503050406030204" pitchFamily="18" charset="0"/>
                <a:ea typeface="Cambria" panose="02040503050406030204" pitchFamily="18" charset="0"/>
              </a:rPr>
              <a:t>    </a:t>
            </a:r>
            <a:r>
              <a:rPr lang="vi-VN" sz="3600" b="1" dirty="0">
                <a:solidFill>
                  <a:srgbClr val="CC0066"/>
                </a:solidFill>
                <a:latin typeface="Cambria" panose="02040503050406030204" pitchFamily="18" charset="0"/>
                <a:ea typeface="Cambria" panose="02040503050406030204" pitchFamily="18" charset="0"/>
              </a:rPr>
              <a:t>Mưa rơi </a:t>
            </a:r>
            <a:r>
              <a:rPr lang="vi-VN" sz="3600" b="1" dirty="0">
                <a:solidFill>
                  <a:srgbClr val="233DC1"/>
                </a:solidFill>
                <a:latin typeface="Cambria" panose="02040503050406030204" pitchFamily="18" charset="0"/>
                <a:ea typeface="Cambria" panose="02040503050406030204" pitchFamily="18" charset="0"/>
              </a:rPr>
              <a:t>lộp bộp </a:t>
            </a:r>
            <a:r>
              <a:rPr lang="vi-VN" sz="3600" b="1" dirty="0">
                <a:solidFill>
                  <a:srgbClr val="CC0066"/>
                </a:solidFill>
                <a:latin typeface="Cambria" panose="02040503050406030204" pitchFamily="18" charset="0"/>
                <a:ea typeface="Cambria" panose="02040503050406030204" pitchFamily="18" charset="0"/>
              </a:rPr>
              <a:t>trên mái nhà, chảy thành dòng xuống máng hứng nước của ba. Những cành cây cam, cây khế xòe rộng ra để hứng những dòng nước mát lành. Luống rau muống của mẹ trồng cười hả hê thích thú. Chỉ có những nụ hoa mười giờ là cụp mặt xuống buồn rầu.</a:t>
            </a:r>
            <a:endParaRPr lang="en-US" sz="3600" b="1" dirty="0">
              <a:solidFill>
                <a:srgbClr val="CC0066"/>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xmlns="" id="{6B44482B-A3AD-F0FC-DB75-8785E8DCA50A}"/>
              </a:ext>
            </a:extLst>
          </p:cNvPr>
          <p:cNvPicPr>
            <a:picLocks noChangeAspect="1"/>
          </p:cNvPicPr>
          <p:nvPr/>
        </p:nvPicPr>
        <p:blipFill>
          <a:blip r:embed="rId3"/>
          <a:stretch>
            <a:fillRect/>
          </a:stretch>
        </p:blipFill>
        <p:spPr>
          <a:xfrm>
            <a:off x="-7305370" y="-413446"/>
            <a:ext cx="6371152" cy="4223446"/>
          </a:xfrm>
          <a:prstGeom prst="rect">
            <a:avLst/>
          </a:prstGeom>
        </p:spPr>
      </p:pic>
      <p:pic>
        <p:nvPicPr>
          <p:cNvPr id="9" name="Picture 8">
            <a:extLst>
              <a:ext uri="{FF2B5EF4-FFF2-40B4-BE49-F238E27FC236}">
                <a16:creationId xmlns:a16="http://schemas.microsoft.com/office/drawing/2014/main" xmlns="" id="{F7B2BCEE-7780-FA6D-5255-C7E90CCF936A}"/>
              </a:ext>
            </a:extLst>
          </p:cNvPr>
          <p:cNvPicPr>
            <a:picLocks noChangeAspect="1"/>
          </p:cNvPicPr>
          <p:nvPr/>
        </p:nvPicPr>
        <p:blipFill>
          <a:blip r:embed="rId3"/>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xmlns="" id="{61682BFA-74A4-7C11-ADDA-CD1A23E4EE4A}"/>
              </a:ext>
            </a:extLst>
          </p:cNvPr>
          <p:cNvPicPr>
            <a:picLocks noChangeAspect="1"/>
          </p:cNvPicPr>
          <p:nvPr/>
        </p:nvPicPr>
        <p:blipFill>
          <a:blip r:embed="rId3"/>
          <a:stretch>
            <a:fillRect/>
          </a:stretch>
        </p:blipFill>
        <p:spPr>
          <a:xfrm>
            <a:off x="9531606" y="-1052064"/>
            <a:ext cx="3795176" cy="907791"/>
          </a:xfrm>
          <a:prstGeom prst="rect">
            <a:avLst/>
          </a:prstGeom>
        </p:spPr>
      </p:pic>
      <p:pic>
        <p:nvPicPr>
          <p:cNvPr id="12" name="Picture 11">
            <a:extLst>
              <a:ext uri="{FF2B5EF4-FFF2-40B4-BE49-F238E27FC236}">
                <a16:creationId xmlns:a16="http://schemas.microsoft.com/office/drawing/2014/main" xmlns="" id="{FE6ED2B1-8E90-31B5-EDFF-87C8256EB735}"/>
              </a:ext>
            </a:extLst>
          </p:cNvPr>
          <p:cNvPicPr>
            <a:picLocks noChangeAspect="1"/>
          </p:cNvPicPr>
          <p:nvPr/>
        </p:nvPicPr>
        <p:blipFill>
          <a:blip r:embed="rId4"/>
          <a:stretch>
            <a:fillRect/>
          </a:stretch>
        </p:blipFill>
        <p:spPr>
          <a:xfrm>
            <a:off x="9825146" y="13216"/>
            <a:ext cx="2366854" cy="388321"/>
          </a:xfrm>
          <a:prstGeom prst="rect">
            <a:avLst/>
          </a:prstGeom>
        </p:spPr>
      </p:pic>
    </p:spTree>
    <p:extLst>
      <p:ext uri="{BB962C8B-B14F-4D97-AF65-F5344CB8AC3E}">
        <p14:creationId xmlns:p14="http://schemas.microsoft.com/office/powerpoint/2010/main" val="1701233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p:cNvGrpSpPr/>
          <p:nvPr/>
        </p:nvGrpSpPr>
        <p:grpSpPr>
          <a:xfrm>
            <a:off x="2789566" y="132629"/>
            <a:ext cx="7199459" cy="6580590"/>
            <a:chOff x="5515568" y="1101353"/>
            <a:chExt cx="5227226" cy="5227226"/>
          </a:xfrm>
        </p:grpSpPr>
        <p:sp>
          <p:nvSpPr>
            <p:cNvPr id="3" name="椭圆 9"/>
            <p:cNvSpPr/>
            <p:nvPr/>
          </p:nvSpPr>
          <p:spPr>
            <a:xfrm>
              <a:off x="5515568" y="1101353"/>
              <a:ext cx="5227226" cy="52272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椭圆 11"/>
            <p:cNvSpPr/>
            <p:nvPr/>
          </p:nvSpPr>
          <p:spPr>
            <a:xfrm>
              <a:off x="5672013" y="1257798"/>
              <a:ext cx="4914336" cy="4914336"/>
            </a:xfrm>
            <a:prstGeom prst="ellipse">
              <a:avLst/>
            </a:prstGeom>
            <a:noFill/>
            <a:ln w="38100">
              <a:solidFill>
                <a:schemeClr val="accent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8B00"/>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grpSp>
      <p:pic>
        <p:nvPicPr>
          <p:cNvPr id="5" name="图片 23">
            <a:extLst>
              <a:ext uri="{FF2B5EF4-FFF2-40B4-BE49-F238E27FC236}">
                <a16:creationId xmlns:a16="http://schemas.microsoft.com/office/drawing/2014/main" xmlns="" id="{60251AB5-B1BE-666B-B8A1-E6C94926F8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30" b="17868"/>
          <a:stretch/>
        </p:blipFill>
        <p:spPr>
          <a:xfrm flipH="1">
            <a:off x="789073" y="3500024"/>
            <a:ext cx="4463048" cy="3265022"/>
          </a:xfrm>
          <a:prstGeom prst="rect">
            <a:avLst/>
          </a:prstGeom>
        </p:spPr>
      </p:pic>
      <p:pic>
        <p:nvPicPr>
          <p:cNvPr id="7" name="图片 2">
            <a:extLst>
              <a:ext uri="{FF2B5EF4-FFF2-40B4-BE49-F238E27FC236}">
                <a16:creationId xmlns:a16="http://schemas.microsoft.com/office/drawing/2014/main" xmlns="" id="{2B20641F-5603-9CBC-E01A-B576E2B85E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39" t="51771" r="50772"/>
          <a:stretch/>
        </p:blipFill>
        <p:spPr>
          <a:xfrm flipH="1">
            <a:off x="9377390" y="221374"/>
            <a:ext cx="1857316" cy="2651061"/>
          </a:xfrm>
          <a:prstGeom prst="rect">
            <a:avLst/>
          </a:prstGeom>
        </p:spPr>
      </p:pic>
      <p:pic>
        <p:nvPicPr>
          <p:cNvPr id="8" name="图片 5">
            <a:extLst>
              <a:ext uri="{FF2B5EF4-FFF2-40B4-BE49-F238E27FC236}">
                <a16:creationId xmlns:a16="http://schemas.microsoft.com/office/drawing/2014/main" xmlns="" id="{C7557DD0-F6E2-37E1-8674-CB8CC715B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863755" y="3973413"/>
            <a:ext cx="2884587" cy="2884587"/>
          </a:xfrm>
          <a:prstGeom prst="rect">
            <a:avLst/>
          </a:prstGeom>
        </p:spPr>
      </p:pic>
      <p:pic>
        <p:nvPicPr>
          <p:cNvPr id="9" name="Picture 8"/>
          <p:cNvPicPr>
            <a:picLocks noChangeAspect="1"/>
          </p:cNvPicPr>
          <p:nvPr/>
        </p:nvPicPr>
        <p:blipFill>
          <a:blip r:embed="rId5"/>
          <a:stretch>
            <a:fillRect/>
          </a:stretch>
        </p:blipFill>
        <p:spPr>
          <a:xfrm>
            <a:off x="4474203" y="935497"/>
            <a:ext cx="3869610" cy="1255253"/>
          </a:xfrm>
          <a:prstGeom prst="rect">
            <a:avLst/>
          </a:prstGeom>
        </p:spPr>
      </p:pic>
      <p:sp>
        <p:nvSpPr>
          <p:cNvPr id="16" name="TextBox 15"/>
          <p:cNvSpPr txBox="1"/>
          <p:nvPr/>
        </p:nvSpPr>
        <p:spPr>
          <a:xfrm>
            <a:off x="3583590" y="2451981"/>
            <a:ext cx="5993736" cy="2150183"/>
          </a:xfrm>
          <a:prstGeom prst="rect">
            <a:avLst/>
          </a:prstGeom>
          <a:noFill/>
        </p:spPr>
        <p:txBody>
          <a:bodyPr wrap="square" rtlCol="0">
            <a:spAutoFit/>
          </a:bodyPr>
          <a:lstStyle/>
          <a:p>
            <a:pPr algn="just"/>
            <a:r>
              <a:rPr lang="en-US" sz="4400" b="1">
                <a:solidFill>
                  <a:schemeClr val="accent6">
                    <a:lumMod val="50000"/>
                  </a:schemeClr>
                </a:solidFill>
                <a:latin typeface="Cambria" panose="02040503050406030204" pitchFamily="18" charset="0"/>
                <a:ea typeface="Cambria" panose="02040503050406030204" pitchFamily="18" charset="0"/>
              </a:rPr>
              <a:t>- Luyện đọc lại bài.</a:t>
            </a:r>
          </a:p>
          <a:p>
            <a:pPr algn="just"/>
            <a:r>
              <a:rPr lang="en-US" sz="4400" b="1">
                <a:solidFill>
                  <a:schemeClr val="accent6">
                    <a:lumMod val="50000"/>
                  </a:schemeClr>
                </a:solidFill>
                <a:latin typeface="Cambria" panose="02040503050406030204" pitchFamily="18" charset="0"/>
                <a:ea typeface="Cambria" panose="02040503050406030204" pitchFamily="18" charset="0"/>
              </a:rPr>
              <a:t>- Chia sẻ câu chuyện với người thân.</a:t>
            </a:r>
            <a:endParaRPr lang="en-US" sz="7200" b="1">
              <a:solidFill>
                <a:schemeClr val="accent6">
                  <a:lumMod val="50000"/>
                </a:schemeClr>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xmlns="" id="{EEFA72CA-37EF-2A99-8294-4D81D9CC1693}"/>
              </a:ext>
            </a:extLst>
          </p:cNvPr>
          <p:cNvPicPr>
            <a:picLocks noChangeAspect="1"/>
          </p:cNvPicPr>
          <p:nvPr/>
        </p:nvPicPr>
        <p:blipFill>
          <a:blip r:embed="rId6"/>
          <a:stretch>
            <a:fillRect/>
          </a:stretch>
        </p:blipFill>
        <p:spPr>
          <a:xfrm>
            <a:off x="-7305370" y="-413446"/>
            <a:ext cx="6371152" cy="4223446"/>
          </a:xfrm>
          <a:prstGeom prst="rect">
            <a:avLst/>
          </a:prstGeom>
        </p:spPr>
      </p:pic>
      <p:pic>
        <p:nvPicPr>
          <p:cNvPr id="10" name="Picture 9">
            <a:extLst>
              <a:ext uri="{FF2B5EF4-FFF2-40B4-BE49-F238E27FC236}">
                <a16:creationId xmlns:a16="http://schemas.microsoft.com/office/drawing/2014/main" xmlns="" id="{017FF6FA-70F8-87A8-4D01-CF4DB03B4B70}"/>
              </a:ext>
            </a:extLst>
          </p:cNvPr>
          <p:cNvPicPr>
            <a:picLocks noChangeAspect="1"/>
          </p:cNvPicPr>
          <p:nvPr/>
        </p:nvPicPr>
        <p:blipFill>
          <a:blip r:embed="rId6"/>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xmlns="" id="{6CE35D97-B44A-B12A-1097-BEAF59904268}"/>
              </a:ext>
            </a:extLst>
          </p:cNvPr>
          <p:cNvPicPr>
            <a:picLocks noChangeAspect="1"/>
          </p:cNvPicPr>
          <p:nvPr/>
        </p:nvPicPr>
        <p:blipFill>
          <a:blip r:embed="rId6"/>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2944495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p:cNvGrpSpPr/>
          <p:nvPr/>
        </p:nvGrpSpPr>
        <p:grpSpPr>
          <a:xfrm>
            <a:off x="2789566" y="132629"/>
            <a:ext cx="7199459" cy="6580590"/>
            <a:chOff x="5515568" y="1101353"/>
            <a:chExt cx="5227226" cy="5227226"/>
          </a:xfrm>
        </p:grpSpPr>
        <p:sp>
          <p:nvSpPr>
            <p:cNvPr id="3" name="椭圆 9"/>
            <p:cNvSpPr/>
            <p:nvPr/>
          </p:nvSpPr>
          <p:spPr>
            <a:xfrm>
              <a:off x="5515568" y="1101353"/>
              <a:ext cx="5227226" cy="52272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椭圆 11"/>
            <p:cNvSpPr/>
            <p:nvPr/>
          </p:nvSpPr>
          <p:spPr>
            <a:xfrm>
              <a:off x="5672013" y="1257798"/>
              <a:ext cx="4914336" cy="4914336"/>
            </a:xfrm>
            <a:prstGeom prst="ellipse">
              <a:avLst/>
            </a:prstGeom>
            <a:noFill/>
            <a:ln w="38100">
              <a:solidFill>
                <a:schemeClr val="accent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8B00"/>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grpSp>
      <p:pic>
        <p:nvPicPr>
          <p:cNvPr id="5" name="图片 23">
            <a:extLst>
              <a:ext uri="{FF2B5EF4-FFF2-40B4-BE49-F238E27FC236}">
                <a16:creationId xmlns:a16="http://schemas.microsoft.com/office/drawing/2014/main" xmlns="" id="{60251AB5-B1BE-666B-B8A1-E6C94926F8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30" b="17868"/>
          <a:stretch/>
        </p:blipFill>
        <p:spPr>
          <a:xfrm flipH="1">
            <a:off x="789073" y="3500024"/>
            <a:ext cx="4463048" cy="3265022"/>
          </a:xfrm>
          <a:prstGeom prst="rect">
            <a:avLst/>
          </a:prstGeom>
        </p:spPr>
      </p:pic>
      <p:pic>
        <p:nvPicPr>
          <p:cNvPr id="7" name="图片 2">
            <a:extLst>
              <a:ext uri="{FF2B5EF4-FFF2-40B4-BE49-F238E27FC236}">
                <a16:creationId xmlns:a16="http://schemas.microsoft.com/office/drawing/2014/main" xmlns="" id="{2B20641F-5603-9CBC-E01A-B576E2B85E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39" t="51771" r="50772"/>
          <a:stretch/>
        </p:blipFill>
        <p:spPr>
          <a:xfrm flipH="1">
            <a:off x="9377390" y="221374"/>
            <a:ext cx="1857316" cy="2651061"/>
          </a:xfrm>
          <a:prstGeom prst="rect">
            <a:avLst/>
          </a:prstGeom>
        </p:spPr>
      </p:pic>
      <p:pic>
        <p:nvPicPr>
          <p:cNvPr id="8" name="图片 5">
            <a:extLst>
              <a:ext uri="{FF2B5EF4-FFF2-40B4-BE49-F238E27FC236}">
                <a16:creationId xmlns:a16="http://schemas.microsoft.com/office/drawing/2014/main" xmlns="" id="{C7557DD0-F6E2-37E1-8674-CB8CC715B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863755" y="3973413"/>
            <a:ext cx="2884587" cy="2884587"/>
          </a:xfrm>
          <a:prstGeom prst="rect">
            <a:avLst/>
          </a:prstGeom>
        </p:spPr>
      </p:pic>
      <p:pic>
        <p:nvPicPr>
          <p:cNvPr id="6" name="Picture 5"/>
          <p:cNvPicPr>
            <a:picLocks noChangeAspect="1"/>
          </p:cNvPicPr>
          <p:nvPr/>
        </p:nvPicPr>
        <p:blipFill>
          <a:blip r:embed="rId5"/>
          <a:stretch>
            <a:fillRect/>
          </a:stretch>
        </p:blipFill>
        <p:spPr>
          <a:xfrm>
            <a:off x="3492680" y="1673583"/>
            <a:ext cx="5793229" cy="3498682"/>
          </a:xfrm>
          <a:prstGeom prst="rect">
            <a:avLst/>
          </a:prstGeom>
        </p:spPr>
      </p:pic>
      <p:pic>
        <p:nvPicPr>
          <p:cNvPr id="12" name="Picture 11">
            <a:extLst>
              <a:ext uri="{FF2B5EF4-FFF2-40B4-BE49-F238E27FC236}">
                <a16:creationId xmlns:a16="http://schemas.microsoft.com/office/drawing/2014/main" xmlns="" id="{4400B7FF-D789-4B12-7BC7-0F7963C1F52D}"/>
              </a:ext>
            </a:extLst>
          </p:cNvPr>
          <p:cNvPicPr>
            <a:picLocks noChangeAspect="1"/>
          </p:cNvPicPr>
          <p:nvPr/>
        </p:nvPicPr>
        <p:blipFill>
          <a:blip r:embed="rId6"/>
          <a:stretch>
            <a:fillRect/>
          </a:stretch>
        </p:blipFill>
        <p:spPr>
          <a:xfrm>
            <a:off x="-7305370" y="-413446"/>
            <a:ext cx="6371152" cy="4223446"/>
          </a:xfrm>
          <a:prstGeom prst="rect">
            <a:avLst/>
          </a:prstGeom>
        </p:spPr>
      </p:pic>
      <p:pic>
        <p:nvPicPr>
          <p:cNvPr id="13" name="Picture 12">
            <a:extLst>
              <a:ext uri="{FF2B5EF4-FFF2-40B4-BE49-F238E27FC236}">
                <a16:creationId xmlns:a16="http://schemas.microsoft.com/office/drawing/2014/main" xmlns="" id="{EF949558-C3B1-B30D-16D9-152F5C521BFE}"/>
              </a:ext>
            </a:extLst>
          </p:cNvPr>
          <p:cNvPicPr>
            <a:picLocks noChangeAspect="1"/>
          </p:cNvPicPr>
          <p:nvPr/>
        </p:nvPicPr>
        <p:blipFill>
          <a:blip r:embed="rId6"/>
          <a:stretch>
            <a:fillRect/>
          </a:stretch>
        </p:blipFill>
        <p:spPr>
          <a:xfrm>
            <a:off x="-1119503" y="9982200"/>
            <a:ext cx="10651109" cy="3120282"/>
          </a:xfrm>
          <a:prstGeom prst="rect">
            <a:avLst/>
          </a:prstGeom>
        </p:spPr>
      </p:pic>
      <p:pic>
        <p:nvPicPr>
          <p:cNvPr id="14" name="Picture 13">
            <a:extLst>
              <a:ext uri="{FF2B5EF4-FFF2-40B4-BE49-F238E27FC236}">
                <a16:creationId xmlns:a16="http://schemas.microsoft.com/office/drawing/2014/main" xmlns="" id="{63BB53A9-444F-9D58-B136-7752833E8CA7}"/>
              </a:ext>
            </a:extLst>
          </p:cNvPr>
          <p:cNvPicPr>
            <a:picLocks noChangeAspect="1"/>
          </p:cNvPicPr>
          <p:nvPr/>
        </p:nvPicPr>
        <p:blipFill>
          <a:blip r:embed="rId6"/>
          <a:stretch>
            <a:fillRect/>
          </a:stretch>
        </p:blipFill>
        <p:spPr>
          <a:xfrm>
            <a:off x="9531606" y="-1052064"/>
            <a:ext cx="3795176" cy="907791"/>
          </a:xfrm>
          <a:prstGeom prst="rect">
            <a:avLst/>
          </a:prstGeom>
        </p:spPr>
      </p:pic>
      <p:pic>
        <p:nvPicPr>
          <p:cNvPr id="9" name="Picture 8">
            <a:extLst>
              <a:ext uri="{FF2B5EF4-FFF2-40B4-BE49-F238E27FC236}">
                <a16:creationId xmlns:a16="http://schemas.microsoft.com/office/drawing/2014/main" xmlns="" id="{2951C57F-B9F5-5B78-B5A1-ABDC4AA513C7}"/>
              </a:ext>
            </a:extLst>
          </p:cNvPr>
          <p:cNvPicPr>
            <a:picLocks noChangeAspect="1"/>
          </p:cNvPicPr>
          <p:nvPr/>
        </p:nvPicPr>
        <p:blipFill>
          <a:blip r:embed="rId7"/>
          <a:stretch>
            <a:fillRect/>
          </a:stretch>
        </p:blipFill>
        <p:spPr>
          <a:xfrm>
            <a:off x="9825146" y="13216"/>
            <a:ext cx="2366854" cy="585352"/>
          </a:xfrm>
          <a:prstGeom prst="rect">
            <a:avLst/>
          </a:prstGeom>
        </p:spPr>
      </p:pic>
    </p:spTree>
    <p:extLst>
      <p:ext uri="{BB962C8B-B14F-4D97-AF65-F5344CB8AC3E}">
        <p14:creationId xmlns:p14="http://schemas.microsoft.com/office/powerpoint/2010/main" val="2029005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988786E-96BB-EA26-1112-7EC7F438D15D}"/>
              </a:ext>
            </a:extLst>
          </p:cNvPr>
          <p:cNvPicPr>
            <a:picLocks noChangeAspect="1"/>
          </p:cNvPicPr>
          <p:nvPr/>
        </p:nvPicPr>
        <p:blipFill>
          <a:blip r:embed="rId2"/>
          <a:stretch>
            <a:fillRect/>
          </a:stretch>
        </p:blipFill>
        <p:spPr>
          <a:xfrm>
            <a:off x="9825146" y="13216"/>
            <a:ext cx="2366854" cy="585352"/>
          </a:xfrm>
          <a:prstGeom prst="rect">
            <a:avLst/>
          </a:prstGeom>
        </p:spPr>
      </p:pic>
      <p:pic>
        <p:nvPicPr>
          <p:cNvPr id="7" name="Picture 6"/>
          <p:cNvPicPr>
            <a:picLocks noChangeAspect="1"/>
          </p:cNvPicPr>
          <p:nvPr/>
        </p:nvPicPr>
        <p:blipFill>
          <a:blip r:embed="rId3"/>
          <a:stretch>
            <a:fillRect/>
          </a:stretch>
        </p:blipFill>
        <p:spPr>
          <a:xfrm>
            <a:off x="490967" y="381213"/>
            <a:ext cx="4721114" cy="6043786"/>
          </a:xfrm>
          <a:prstGeom prst="rect">
            <a:avLst/>
          </a:prstGeom>
        </p:spPr>
      </p:pic>
      <p:grpSp>
        <p:nvGrpSpPr>
          <p:cNvPr id="11" name="Group 10"/>
          <p:cNvGrpSpPr/>
          <p:nvPr/>
        </p:nvGrpSpPr>
        <p:grpSpPr>
          <a:xfrm>
            <a:off x="5212081" y="1577136"/>
            <a:ext cx="6299198" cy="3915140"/>
            <a:chOff x="5212081" y="1577136"/>
            <a:chExt cx="6299198" cy="3915140"/>
          </a:xfrm>
        </p:grpSpPr>
        <p:pic>
          <p:nvPicPr>
            <p:cNvPr id="9" name="图片 5">
              <a:extLst>
                <a:ext uri="{FF2B5EF4-FFF2-40B4-BE49-F238E27FC236}">
                  <a16:creationId xmlns:a16="http://schemas.microsoft.com/office/drawing/2014/main" xmlns="" id="{6DDBA96F-107A-9AB9-3278-889C0D0DC1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74" t="21456" r="4074" b="21456"/>
            <a:stretch/>
          </p:blipFill>
          <p:spPr>
            <a:xfrm>
              <a:off x="5212081" y="1577136"/>
              <a:ext cx="6299198" cy="3915140"/>
            </a:xfrm>
            <a:prstGeom prst="rect">
              <a:avLst/>
            </a:prstGeom>
          </p:spPr>
        </p:pic>
        <p:sp>
          <p:nvSpPr>
            <p:cNvPr id="10" name="TextBox 9"/>
            <p:cNvSpPr txBox="1"/>
            <p:nvPr/>
          </p:nvSpPr>
          <p:spPr>
            <a:xfrm>
              <a:off x="5904411" y="2289917"/>
              <a:ext cx="4728755" cy="2800767"/>
            </a:xfrm>
            <a:prstGeom prst="rect">
              <a:avLst/>
            </a:prstGeom>
            <a:noFill/>
          </p:spPr>
          <p:txBody>
            <a:bodyPr wrap="square" rtlCol="0">
              <a:spAutoFit/>
            </a:bodyPr>
            <a:lstStyle/>
            <a:p>
              <a:pPr algn="ctr"/>
              <a:r>
                <a:rPr lang="vi-VN" sz="4400" b="1" dirty="0">
                  <a:solidFill>
                    <a:schemeClr val="accent2">
                      <a:lumMod val="60000"/>
                      <a:lumOff val="40000"/>
                    </a:schemeClr>
                  </a:solidFill>
                  <a:latin typeface="Cambria" panose="02040503050406030204" pitchFamily="18" charset="0"/>
                  <a:ea typeface="Cambria" panose="02040503050406030204" pitchFamily="18" charset="0"/>
                </a:rPr>
                <a:t>Nói về một điều tưởng tượng mà em mong là có thật. </a:t>
              </a:r>
              <a:endParaRPr lang="en-US" sz="8000" b="1" dirty="0">
                <a:solidFill>
                  <a:schemeClr val="accent2">
                    <a:lumMod val="60000"/>
                    <a:lumOff val="40000"/>
                  </a:schemeClr>
                </a:solidFill>
                <a:latin typeface="Cambria" panose="02040503050406030204" pitchFamily="18" charset="0"/>
                <a:ea typeface="Cambria" panose="02040503050406030204" pitchFamily="18" charset="0"/>
              </a:endParaRPr>
            </a:p>
          </p:txBody>
        </p:sp>
      </p:grpSp>
      <p:pic>
        <p:nvPicPr>
          <p:cNvPr id="2" name="Picture 1">
            <a:extLst>
              <a:ext uri="{FF2B5EF4-FFF2-40B4-BE49-F238E27FC236}">
                <a16:creationId xmlns:a16="http://schemas.microsoft.com/office/drawing/2014/main" xmlns="" id="{138F536B-3055-BA61-A319-1ED4D9A485F4}"/>
              </a:ext>
            </a:extLst>
          </p:cNvPr>
          <p:cNvPicPr>
            <a:picLocks noChangeAspect="1"/>
          </p:cNvPicPr>
          <p:nvPr/>
        </p:nvPicPr>
        <p:blipFill>
          <a:blip r:embed="rId5"/>
          <a:stretch>
            <a:fillRect/>
          </a:stretch>
        </p:blipFill>
        <p:spPr>
          <a:xfrm>
            <a:off x="-7305370" y="-413446"/>
            <a:ext cx="6371152" cy="4223446"/>
          </a:xfrm>
          <a:prstGeom prst="rect">
            <a:avLst/>
          </a:prstGeom>
        </p:spPr>
      </p:pic>
      <p:pic>
        <p:nvPicPr>
          <p:cNvPr id="3" name="Picture 2">
            <a:extLst>
              <a:ext uri="{FF2B5EF4-FFF2-40B4-BE49-F238E27FC236}">
                <a16:creationId xmlns:a16="http://schemas.microsoft.com/office/drawing/2014/main" xmlns="" id="{8889EDFF-994E-E476-3235-8FF5B55D0C95}"/>
              </a:ext>
            </a:extLst>
          </p:cNvPr>
          <p:cNvPicPr>
            <a:picLocks noChangeAspect="1"/>
          </p:cNvPicPr>
          <p:nvPr/>
        </p:nvPicPr>
        <p:blipFill>
          <a:blip r:embed="rId5"/>
          <a:stretch>
            <a:fillRect/>
          </a:stretch>
        </p:blipFill>
        <p:spPr>
          <a:xfrm>
            <a:off x="-1119503" y="9982200"/>
            <a:ext cx="10651109" cy="3120282"/>
          </a:xfrm>
          <a:prstGeom prst="rect">
            <a:avLst/>
          </a:prstGeom>
        </p:spPr>
      </p:pic>
      <p:pic>
        <p:nvPicPr>
          <p:cNvPr id="4" name="Picture 3">
            <a:extLst>
              <a:ext uri="{FF2B5EF4-FFF2-40B4-BE49-F238E27FC236}">
                <a16:creationId xmlns:a16="http://schemas.microsoft.com/office/drawing/2014/main" xmlns="" id="{815FB491-3B1B-E7BE-BDEA-08B2FC53F15B}"/>
              </a:ext>
            </a:extLst>
          </p:cNvPr>
          <p:cNvPicPr>
            <a:picLocks noChangeAspect="1"/>
          </p:cNvPicPr>
          <p:nvPr/>
        </p:nvPicPr>
        <p:blipFill>
          <a:blip r:embed="rId5"/>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2048701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8288" y="0"/>
            <a:ext cx="12193057" cy="6858594"/>
          </a:xfrm>
          <a:prstGeom prst="rect">
            <a:avLst/>
          </a:prstGeom>
        </p:spPr>
      </p:pic>
      <p:pic>
        <p:nvPicPr>
          <p:cNvPr id="19" name="Picture 18">
            <a:extLst>
              <a:ext uri="{FF2B5EF4-FFF2-40B4-BE49-F238E27FC236}">
                <a16:creationId xmlns:a16="http://schemas.microsoft.com/office/drawing/2014/main" xmlns="" id="{416AA52A-2568-3B14-1382-2943F1A7FFD1}"/>
              </a:ext>
            </a:extLst>
          </p:cNvPr>
          <p:cNvPicPr>
            <a:picLocks noChangeAspect="1"/>
          </p:cNvPicPr>
          <p:nvPr/>
        </p:nvPicPr>
        <p:blipFill>
          <a:blip r:embed="rId3"/>
          <a:stretch>
            <a:fillRect/>
          </a:stretch>
        </p:blipFill>
        <p:spPr>
          <a:xfrm>
            <a:off x="0" y="-108861"/>
            <a:ext cx="1523956" cy="1508868"/>
          </a:xfrm>
          <a:prstGeom prst="rect">
            <a:avLst/>
          </a:prstGeom>
        </p:spPr>
      </p:pic>
      <p:pic>
        <p:nvPicPr>
          <p:cNvPr id="23" name="Picture 22"/>
          <p:cNvPicPr>
            <a:picLocks noChangeAspect="1"/>
          </p:cNvPicPr>
          <p:nvPr/>
        </p:nvPicPr>
        <p:blipFill>
          <a:blip r:embed="rId4"/>
          <a:stretch>
            <a:fillRect/>
          </a:stretch>
        </p:blipFill>
        <p:spPr>
          <a:xfrm>
            <a:off x="1296604" y="1099194"/>
            <a:ext cx="10546994" cy="3316511"/>
          </a:xfrm>
          <a:prstGeom prst="rect">
            <a:avLst/>
          </a:prstGeom>
        </p:spPr>
      </p:pic>
      <p:pic>
        <p:nvPicPr>
          <p:cNvPr id="25" name="Picture 24"/>
          <p:cNvPicPr>
            <a:picLocks noChangeAspect="1"/>
          </p:cNvPicPr>
          <p:nvPr/>
        </p:nvPicPr>
        <p:blipFill>
          <a:blip r:embed="rId5"/>
          <a:stretch>
            <a:fillRect/>
          </a:stretch>
        </p:blipFill>
        <p:spPr>
          <a:xfrm>
            <a:off x="8100330" y="4216338"/>
            <a:ext cx="3743268" cy="1072989"/>
          </a:xfrm>
          <a:prstGeom prst="rect">
            <a:avLst/>
          </a:prstGeom>
        </p:spPr>
      </p:pic>
      <p:pic>
        <p:nvPicPr>
          <p:cNvPr id="26" name="图片 2">
            <a:extLst>
              <a:ext uri="{FF2B5EF4-FFF2-40B4-BE49-F238E27FC236}">
                <a16:creationId xmlns:a16="http://schemas.microsoft.com/office/drawing/2014/main" xmlns="" id="{2B20641F-5603-9CBC-E01A-B576E2B85E6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439" t="51771" r="50772"/>
          <a:stretch/>
        </p:blipFill>
        <p:spPr>
          <a:xfrm flipH="1">
            <a:off x="9986282" y="140576"/>
            <a:ext cx="1857316" cy="2651061"/>
          </a:xfrm>
          <a:prstGeom prst="rect">
            <a:avLst/>
          </a:prstGeom>
        </p:spPr>
      </p:pic>
      <p:pic>
        <p:nvPicPr>
          <p:cNvPr id="27" name="图片 17">
            <a:extLst>
              <a:ext uri="{FF2B5EF4-FFF2-40B4-BE49-F238E27FC236}">
                <a16:creationId xmlns:a16="http://schemas.microsoft.com/office/drawing/2014/main" xmlns="" id="{785C4B3A-8418-AA4B-3C73-8583B6169C5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56549"/>
          <a:stretch/>
        </p:blipFill>
        <p:spPr>
          <a:xfrm>
            <a:off x="7157767" y="319671"/>
            <a:ext cx="3757173" cy="1409700"/>
          </a:xfrm>
          <a:custGeom>
            <a:avLst/>
            <a:gdLst>
              <a:gd name="connsiteX0" fmla="*/ 0 w 3757173"/>
              <a:gd name="connsiteY0" fmla="*/ 0 h 1409700"/>
              <a:gd name="connsiteX1" fmla="*/ 3757173 w 3757173"/>
              <a:gd name="connsiteY1" fmla="*/ 0 h 1409700"/>
              <a:gd name="connsiteX2" fmla="*/ 3757173 w 3757173"/>
              <a:gd name="connsiteY2" fmla="*/ 1409700 h 1409700"/>
              <a:gd name="connsiteX3" fmla="*/ 3744473 w 3757173"/>
              <a:gd name="connsiteY3" fmla="*/ 1409700 h 1409700"/>
              <a:gd name="connsiteX4" fmla="*/ 3744473 w 3757173"/>
              <a:gd name="connsiteY4" fmla="*/ 1038224 h 1409700"/>
              <a:gd name="connsiteX5" fmla="*/ 3277009 w 3757173"/>
              <a:gd name="connsiteY5" fmla="*/ 1038224 h 1409700"/>
              <a:gd name="connsiteX6" fmla="*/ 3299971 w 3757173"/>
              <a:gd name="connsiteY6" fmla="*/ 974830 h 1409700"/>
              <a:gd name="connsiteX7" fmla="*/ 2969771 w 3757173"/>
              <a:gd name="connsiteY7" fmla="*/ 790784 h 1409700"/>
              <a:gd name="connsiteX8" fmla="*/ 2639571 w 3757173"/>
              <a:gd name="connsiteY8" fmla="*/ 974830 h 1409700"/>
              <a:gd name="connsiteX9" fmla="*/ 2665520 w 3757173"/>
              <a:gd name="connsiteY9" fmla="*/ 1046469 h 1409700"/>
              <a:gd name="connsiteX10" fmla="*/ 2696721 w 3757173"/>
              <a:gd name="connsiteY10" fmla="*/ 1072263 h 1409700"/>
              <a:gd name="connsiteX11" fmla="*/ 2696721 w 3757173"/>
              <a:gd name="connsiteY11" fmla="*/ 1290168 h 1409700"/>
              <a:gd name="connsiteX12" fmla="*/ 2674624 w 3757173"/>
              <a:gd name="connsiteY12" fmla="*/ 1291409 h 1409700"/>
              <a:gd name="connsiteX13" fmla="*/ 2436920 w 3757173"/>
              <a:gd name="connsiteY13" fmla="*/ 1400077 h 1409700"/>
              <a:gd name="connsiteX14" fmla="*/ 2433434 w 3757173"/>
              <a:gd name="connsiteY14" fmla="*/ 1409700 h 1409700"/>
              <a:gd name="connsiteX15" fmla="*/ 0 w 3757173"/>
              <a:gd name="connsiteY15"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57173" h="1409700">
                <a:moveTo>
                  <a:pt x="0" y="0"/>
                </a:moveTo>
                <a:lnTo>
                  <a:pt x="3757173" y="0"/>
                </a:lnTo>
                <a:lnTo>
                  <a:pt x="3757173" y="1409700"/>
                </a:lnTo>
                <a:lnTo>
                  <a:pt x="3744473" y="1409700"/>
                </a:lnTo>
                <a:lnTo>
                  <a:pt x="3744473" y="1038224"/>
                </a:lnTo>
                <a:lnTo>
                  <a:pt x="3277009" y="1038224"/>
                </a:lnTo>
                <a:lnTo>
                  <a:pt x="3299971" y="974830"/>
                </a:lnTo>
                <a:cubicBezTo>
                  <a:pt x="3299971" y="873184"/>
                  <a:pt x="3152135" y="790784"/>
                  <a:pt x="2969771" y="790784"/>
                </a:cubicBezTo>
                <a:cubicBezTo>
                  <a:pt x="2787407" y="790784"/>
                  <a:pt x="2639571" y="873184"/>
                  <a:pt x="2639571" y="974830"/>
                </a:cubicBezTo>
                <a:cubicBezTo>
                  <a:pt x="2639571" y="1000242"/>
                  <a:pt x="2648811" y="1024450"/>
                  <a:pt x="2665520" y="1046469"/>
                </a:cubicBezTo>
                <a:lnTo>
                  <a:pt x="2696721" y="1072263"/>
                </a:lnTo>
                <a:lnTo>
                  <a:pt x="2696721" y="1290168"/>
                </a:lnTo>
                <a:lnTo>
                  <a:pt x="2674624" y="1291409"/>
                </a:lnTo>
                <a:cubicBezTo>
                  <a:pt x="2567148" y="1303668"/>
                  <a:pt x="2478692" y="1345030"/>
                  <a:pt x="2436920" y="1400077"/>
                </a:cubicBezTo>
                <a:lnTo>
                  <a:pt x="2433434" y="1409700"/>
                </a:lnTo>
                <a:lnTo>
                  <a:pt x="0" y="1409700"/>
                </a:lnTo>
                <a:close/>
              </a:path>
            </a:pathLst>
          </a:custGeom>
        </p:spPr>
      </p:pic>
      <p:pic>
        <p:nvPicPr>
          <p:cNvPr id="29" name="Picture 28"/>
          <p:cNvPicPr>
            <a:picLocks noChangeAspect="1"/>
          </p:cNvPicPr>
          <p:nvPr/>
        </p:nvPicPr>
        <p:blipFill>
          <a:blip r:embed="rId8"/>
          <a:stretch>
            <a:fillRect/>
          </a:stretch>
        </p:blipFill>
        <p:spPr>
          <a:xfrm>
            <a:off x="4423029" y="140576"/>
            <a:ext cx="3383573" cy="1347333"/>
          </a:xfrm>
          <a:prstGeom prst="rect">
            <a:avLst/>
          </a:prstGeom>
        </p:spPr>
      </p:pic>
      <p:sp>
        <p:nvSpPr>
          <p:cNvPr id="9" name="Title 1">
            <a:extLst>
              <a:ext uri="{FF2B5EF4-FFF2-40B4-BE49-F238E27FC236}">
                <a16:creationId xmlns:a16="http://schemas.microsoft.com/office/drawing/2014/main" xmlns=""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endParaRPr kumimoji="0" lang="en-US" sz="3200" b="0" i="0" u="none" strike="noStrike" kern="1200" cap="none" spc="0" normalizeH="0" baseline="0" noProof="0" dirty="0">
              <a:ln>
                <a:noFill/>
              </a:ln>
              <a:solidFill>
                <a:srgbClr val="FFC000"/>
              </a:solidFill>
              <a:effectLst/>
              <a:uLnTx/>
              <a:uFillTx/>
              <a:latin typeface="#9Slide07 HoneyCream" pitchFamily="2" charset="0"/>
              <a:ea typeface="+mj-ea"/>
              <a:cs typeface="+mj-cs"/>
              <a:sym typeface="Arial"/>
            </a:endParaRPr>
          </a:p>
        </p:txBody>
      </p:sp>
      <p:sp>
        <p:nvSpPr>
          <p:cNvPr id="10" name="Title 1">
            <a:extLst>
              <a:ext uri="{FF2B5EF4-FFF2-40B4-BE49-F238E27FC236}">
                <a16:creationId xmlns:a16="http://schemas.microsoft.com/office/drawing/2014/main" xmlns=""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5">
                    <a:lumMod val="20000"/>
                    <a:lumOff val="80000"/>
                  </a:scheme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5">
                  <a:lumMod val="20000"/>
                  <a:lumOff val="80000"/>
                </a:schemeClr>
              </a:solidFill>
              <a:effectLst/>
              <a:uLnTx/>
              <a:uFillTx/>
              <a:latin typeface="#9Slide07 HoneyCream" pitchFamily="2" charset="0"/>
              <a:ea typeface="+mj-ea"/>
              <a:cs typeface="+mj-cs"/>
              <a:sym typeface="Arial"/>
            </a:endParaRPr>
          </a:p>
        </p:txBody>
      </p:sp>
      <p:pic>
        <p:nvPicPr>
          <p:cNvPr id="2" name="Picture 1">
            <a:extLst>
              <a:ext uri="{FF2B5EF4-FFF2-40B4-BE49-F238E27FC236}">
                <a16:creationId xmlns:a16="http://schemas.microsoft.com/office/drawing/2014/main" xmlns="" id="{15C40112-BF75-E4B8-305D-CA96556D823D}"/>
              </a:ext>
            </a:extLst>
          </p:cNvPr>
          <p:cNvPicPr>
            <a:picLocks noChangeAspect="1"/>
          </p:cNvPicPr>
          <p:nvPr/>
        </p:nvPicPr>
        <p:blipFill>
          <a:blip r:embed="rId9"/>
          <a:stretch>
            <a:fillRect/>
          </a:stretch>
        </p:blipFill>
        <p:spPr>
          <a:xfrm>
            <a:off x="-7305370" y="-413446"/>
            <a:ext cx="6371152" cy="4223446"/>
          </a:xfrm>
          <a:prstGeom prst="rect">
            <a:avLst/>
          </a:prstGeom>
        </p:spPr>
      </p:pic>
      <p:pic>
        <p:nvPicPr>
          <p:cNvPr id="3" name="Picture 2">
            <a:extLst>
              <a:ext uri="{FF2B5EF4-FFF2-40B4-BE49-F238E27FC236}">
                <a16:creationId xmlns:a16="http://schemas.microsoft.com/office/drawing/2014/main" xmlns="" id="{31491C5D-4056-6B44-E3CD-7011F6F76F16}"/>
              </a:ext>
            </a:extLst>
          </p:cNvPr>
          <p:cNvPicPr>
            <a:picLocks noChangeAspect="1"/>
          </p:cNvPicPr>
          <p:nvPr/>
        </p:nvPicPr>
        <p:blipFill>
          <a:blip r:embed="rId9"/>
          <a:stretch>
            <a:fillRect/>
          </a:stretch>
        </p:blipFill>
        <p:spPr>
          <a:xfrm>
            <a:off x="-1119503" y="9982200"/>
            <a:ext cx="10651109" cy="3120282"/>
          </a:xfrm>
          <a:prstGeom prst="rect">
            <a:avLst/>
          </a:prstGeom>
        </p:spPr>
      </p:pic>
      <p:pic>
        <p:nvPicPr>
          <p:cNvPr id="4" name="Picture 3">
            <a:extLst>
              <a:ext uri="{FF2B5EF4-FFF2-40B4-BE49-F238E27FC236}">
                <a16:creationId xmlns:a16="http://schemas.microsoft.com/office/drawing/2014/main" xmlns="" id="{43A36610-54D3-B3F4-82AB-19C9E962A32D}"/>
              </a:ext>
            </a:extLst>
          </p:cNvPr>
          <p:cNvPicPr>
            <a:picLocks noChangeAspect="1"/>
          </p:cNvPicPr>
          <p:nvPr/>
        </p:nvPicPr>
        <p:blipFill>
          <a:blip r:embed="rId9"/>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10832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randombar(horizontal)">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a:extLst>
              <a:ext uri="{FF2B5EF4-FFF2-40B4-BE49-F238E27FC236}">
                <a16:creationId xmlns:a16="http://schemas.microsoft.com/office/drawing/2014/main" xmlns="" id="{8ADF2618-D1E7-751B-BB4F-AC045331738D}"/>
              </a:ext>
            </a:extLst>
          </p:cNvPr>
          <p:cNvGrpSpPr/>
          <p:nvPr/>
        </p:nvGrpSpPr>
        <p:grpSpPr>
          <a:xfrm>
            <a:off x="91439" y="-209006"/>
            <a:ext cx="12239897" cy="7236825"/>
            <a:chOff x="685100" y="634416"/>
            <a:chExt cx="10821800" cy="6005870"/>
          </a:xfrm>
        </p:grpSpPr>
        <p:pic>
          <p:nvPicPr>
            <p:cNvPr id="3" name="图片 17">
              <a:extLst>
                <a:ext uri="{FF2B5EF4-FFF2-40B4-BE49-F238E27FC236}">
                  <a16:creationId xmlns:a16="http://schemas.microsoft.com/office/drawing/2014/main" xmlns="" id="{6123F084-A8B9-25C6-A981-08512A6B2A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08"/>
            <a:stretch/>
          </p:blipFill>
          <p:spPr>
            <a:xfrm>
              <a:off x="5384802" y="634416"/>
              <a:ext cx="6122098" cy="6005870"/>
            </a:xfrm>
            <a:prstGeom prst="rect">
              <a:avLst/>
            </a:prstGeom>
          </p:spPr>
        </p:pic>
        <p:pic>
          <p:nvPicPr>
            <p:cNvPr id="4" name="图片 3">
              <a:extLst>
                <a:ext uri="{FF2B5EF4-FFF2-40B4-BE49-F238E27FC236}">
                  <a16:creationId xmlns:a16="http://schemas.microsoft.com/office/drawing/2014/main" xmlns="" id="{2CEBD8C9-4278-F605-C4E0-EE1E065F13F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1223"/>
            <a:stretch/>
          </p:blipFill>
          <p:spPr>
            <a:xfrm>
              <a:off x="685100" y="634416"/>
              <a:ext cx="4699702" cy="6005870"/>
            </a:xfrm>
            <a:prstGeom prst="rect">
              <a:avLst/>
            </a:prstGeom>
          </p:spPr>
        </p:pic>
      </p:grpSp>
      <p:pic>
        <p:nvPicPr>
          <p:cNvPr id="5" name="Picture 4">
            <a:extLst>
              <a:ext uri="{FF2B5EF4-FFF2-40B4-BE49-F238E27FC236}">
                <a16:creationId xmlns:a16="http://schemas.microsoft.com/office/drawing/2014/main" xmlns="" id="{B5D2DAB1-4E2B-D3BA-EEFF-36D06A6A162B}"/>
              </a:ext>
            </a:extLst>
          </p:cNvPr>
          <p:cNvPicPr>
            <a:picLocks noChangeAspect="1"/>
          </p:cNvPicPr>
          <p:nvPr/>
        </p:nvPicPr>
        <p:blipFill>
          <a:blip r:embed="rId3"/>
          <a:stretch>
            <a:fillRect/>
          </a:stretch>
        </p:blipFill>
        <p:spPr>
          <a:xfrm>
            <a:off x="3030583" y="259001"/>
            <a:ext cx="5590902" cy="1170317"/>
          </a:xfrm>
          <a:prstGeom prst="rect">
            <a:avLst/>
          </a:prstGeom>
        </p:spPr>
      </p:pic>
      <p:sp>
        <p:nvSpPr>
          <p:cNvPr id="6" name="TextBox 5"/>
          <p:cNvSpPr txBox="1"/>
          <p:nvPr/>
        </p:nvSpPr>
        <p:spPr>
          <a:xfrm>
            <a:off x="901337" y="1280158"/>
            <a:ext cx="10463349" cy="4401205"/>
          </a:xfrm>
          <a:prstGeom prst="rect">
            <a:avLst/>
          </a:prstGeom>
          <a:noFill/>
        </p:spPr>
        <p:txBody>
          <a:bodyPr wrap="square" rtlCol="0">
            <a:spAutoFit/>
          </a:bodyPr>
          <a:lstStyle/>
          <a:p>
            <a:pPr algn="just"/>
            <a:r>
              <a:rPr lang="en-US" sz="2800">
                <a:solidFill>
                  <a:schemeClr val="accent3">
                    <a:lumMod val="75000"/>
                  </a:schemeClr>
                </a:solidFill>
                <a:latin typeface="Cambria" panose="02040503050406030204" pitchFamily="18" charset="0"/>
                <a:ea typeface="Cambria" panose="02040503050406030204" pitchFamily="18" charset="0"/>
              </a:rPr>
              <a:t>- Đọc đúng từ ngữ, câu, đoạn và toàn bộ câu chuyện </a:t>
            </a:r>
            <a:r>
              <a:rPr lang="en-US" sz="2800" i="1">
                <a:solidFill>
                  <a:schemeClr val="accent3">
                    <a:lumMod val="75000"/>
                  </a:schemeClr>
                </a:solidFill>
                <a:latin typeface="Cambria" panose="02040503050406030204" pitchFamily="18" charset="0"/>
                <a:ea typeface="Cambria" panose="02040503050406030204" pitchFamily="18" charset="0"/>
              </a:rPr>
              <a:t>Bức tường có nhiều phép lạ.</a:t>
            </a:r>
            <a:r>
              <a:rPr lang="en-US" sz="2800">
                <a:solidFill>
                  <a:schemeClr val="accent3">
                    <a:lumMod val="75000"/>
                  </a:schemeClr>
                </a:solidFill>
                <a:latin typeface="Cambria" panose="02040503050406030204" pitchFamily="18" charset="0"/>
                <a:ea typeface="Cambria" panose="02040503050406030204" pitchFamily="18" charset="0"/>
              </a:rPr>
              <a:t> Biết đọc diễn cảm các từ ngữ và các đoạn hội thoại phù hợp vói tâm lí, cảm xúc của nhân vật. </a:t>
            </a:r>
          </a:p>
          <a:p>
            <a:pPr algn="just"/>
            <a:r>
              <a:rPr lang="en-US" sz="2800">
                <a:solidFill>
                  <a:schemeClr val="accent3">
                    <a:lumMod val="75000"/>
                  </a:schemeClr>
                </a:solidFill>
                <a:latin typeface="Cambria" panose="02040503050406030204" pitchFamily="18" charset="0"/>
                <a:ea typeface="Cambria" panose="02040503050406030204" pitchFamily="18" charset="0"/>
              </a:rPr>
              <a:t>-  Hiểu được nội dung bài; Nhận biết được các sự việc xảy ra trong câu chuyện. Hiểu suy nghĩ, cảm xúc của nhân vật dựa vào hành động, việc làm và lời nói của nhân vật. Hiểu điều tác giả muốn nói qua câu chuyện: Để làm một bài văn nói chung và văn miêu tả nói riêng, chúng ta cấn phối hợp giữa quan sát thực tế và tưởng tượng, tái hiện lại những hình ảnh đã từng gặp trong trí nhớ.</a:t>
            </a:r>
          </a:p>
          <a:p>
            <a:pPr algn="just"/>
            <a:r>
              <a:rPr lang="en-US" sz="2800">
                <a:solidFill>
                  <a:schemeClr val="accent3">
                    <a:lumMod val="75000"/>
                  </a:schemeClr>
                </a:solidFill>
                <a:latin typeface="Cambria" panose="02040503050406030204" pitchFamily="18" charset="0"/>
                <a:ea typeface="Cambria" panose="02040503050406030204" pitchFamily="18" charset="0"/>
              </a:rPr>
              <a:t>- Biết đọc diễn cảm lời của các nhân vật trong câu chuyện; </a:t>
            </a:r>
          </a:p>
        </p:txBody>
      </p:sp>
      <p:pic>
        <p:nvPicPr>
          <p:cNvPr id="7" name="Picture 6">
            <a:extLst>
              <a:ext uri="{FF2B5EF4-FFF2-40B4-BE49-F238E27FC236}">
                <a16:creationId xmlns:a16="http://schemas.microsoft.com/office/drawing/2014/main" xmlns="" id="{D9E2E354-3113-FE3C-7692-7F629498D2B3}"/>
              </a:ext>
            </a:extLst>
          </p:cNvPr>
          <p:cNvPicPr>
            <a:picLocks noChangeAspect="1"/>
          </p:cNvPicPr>
          <p:nvPr/>
        </p:nvPicPr>
        <p:blipFill>
          <a:blip r:embed="rId4"/>
          <a:stretch>
            <a:fillRect/>
          </a:stretch>
        </p:blipFill>
        <p:spPr>
          <a:xfrm>
            <a:off x="-7305370" y="-413446"/>
            <a:ext cx="6371152" cy="4223446"/>
          </a:xfrm>
          <a:prstGeom prst="rect">
            <a:avLst/>
          </a:prstGeom>
        </p:spPr>
      </p:pic>
      <p:pic>
        <p:nvPicPr>
          <p:cNvPr id="8" name="Picture 7">
            <a:extLst>
              <a:ext uri="{FF2B5EF4-FFF2-40B4-BE49-F238E27FC236}">
                <a16:creationId xmlns:a16="http://schemas.microsoft.com/office/drawing/2014/main" xmlns="" id="{D6022174-338A-5CF8-9D52-CADE4E345B41}"/>
              </a:ext>
            </a:extLst>
          </p:cNvPr>
          <p:cNvPicPr>
            <a:picLocks noChangeAspect="1"/>
          </p:cNvPicPr>
          <p:nvPr/>
        </p:nvPicPr>
        <p:blipFill>
          <a:blip r:embed="rId4"/>
          <a:stretch>
            <a:fillRect/>
          </a:stretch>
        </p:blipFill>
        <p:spPr>
          <a:xfrm>
            <a:off x="-1119503" y="9982200"/>
            <a:ext cx="10651109" cy="3120282"/>
          </a:xfrm>
          <a:prstGeom prst="rect">
            <a:avLst/>
          </a:prstGeom>
        </p:spPr>
      </p:pic>
      <p:pic>
        <p:nvPicPr>
          <p:cNvPr id="9" name="Picture 8">
            <a:extLst>
              <a:ext uri="{FF2B5EF4-FFF2-40B4-BE49-F238E27FC236}">
                <a16:creationId xmlns:a16="http://schemas.microsoft.com/office/drawing/2014/main" xmlns="" id="{B4274246-49D2-14A6-60B5-ED05CD24EBAF}"/>
              </a:ext>
            </a:extLst>
          </p:cNvPr>
          <p:cNvPicPr>
            <a:picLocks noChangeAspect="1"/>
          </p:cNvPicPr>
          <p:nvPr/>
        </p:nvPicPr>
        <p:blipFill>
          <a:blip r:embed="rId4"/>
          <a:stretch>
            <a:fillRect/>
          </a:stretch>
        </p:blipFill>
        <p:spPr>
          <a:xfrm>
            <a:off x="9531606" y="-1052064"/>
            <a:ext cx="3795176" cy="907791"/>
          </a:xfrm>
          <a:prstGeom prst="rect">
            <a:avLst/>
          </a:prstGeom>
        </p:spPr>
      </p:pic>
      <p:pic>
        <p:nvPicPr>
          <p:cNvPr id="10" name="Picture 9">
            <a:extLst>
              <a:ext uri="{FF2B5EF4-FFF2-40B4-BE49-F238E27FC236}">
                <a16:creationId xmlns:a16="http://schemas.microsoft.com/office/drawing/2014/main" xmlns="" id="{7D9AFE84-2C38-233B-D8B2-A2091C6D505E}"/>
              </a:ext>
            </a:extLst>
          </p:cNvPr>
          <p:cNvPicPr>
            <a:picLocks noChangeAspect="1"/>
          </p:cNvPicPr>
          <p:nvPr/>
        </p:nvPicPr>
        <p:blipFill>
          <a:blip r:embed="rId5"/>
          <a:stretch>
            <a:fillRect/>
          </a:stretch>
        </p:blipFill>
        <p:spPr>
          <a:xfrm>
            <a:off x="10256278" y="19637"/>
            <a:ext cx="1935722" cy="380413"/>
          </a:xfrm>
          <a:prstGeom prst="rect">
            <a:avLst/>
          </a:prstGeom>
        </p:spPr>
      </p:pic>
    </p:spTree>
    <p:extLst>
      <p:ext uri="{BB962C8B-B14F-4D97-AF65-F5344CB8AC3E}">
        <p14:creationId xmlns:p14="http://schemas.microsoft.com/office/powerpoint/2010/main" val="3313351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p:cNvGrpSpPr/>
          <p:nvPr/>
        </p:nvGrpSpPr>
        <p:grpSpPr>
          <a:xfrm>
            <a:off x="3264858" y="933296"/>
            <a:ext cx="5662284" cy="5662284"/>
            <a:chOff x="5515568" y="1101353"/>
            <a:chExt cx="5227226" cy="5227226"/>
          </a:xfrm>
        </p:grpSpPr>
        <p:sp>
          <p:nvSpPr>
            <p:cNvPr id="3" name="椭圆 9"/>
            <p:cNvSpPr/>
            <p:nvPr/>
          </p:nvSpPr>
          <p:spPr>
            <a:xfrm>
              <a:off x="5515568" y="1101353"/>
              <a:ext cx="5227226" cy="52272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椭圆 11"/>
            <p:cNvSpPr/>
            <p:nvPr/>
          </p:nvSpPr>
          <p:spPr>
            <a:xfrm>
              <a:off x="5672013" y="1257798"/>
              <a:ext cx="4914336" cy="4914336"/>
            </a:xfrm>
            <a:prstGeom prst="ellipse">
              <a:avLst/>
            </a:prstGeom>
            <a:noFill/>
            <a:ln w="38100">
              <a:solidFill>
                <a:schemeClr val="accent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8B00"/>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grpSp>
      <p:pic>
        <p:nvPicPr>
          <p:cNvPr id="5" name="图片 23">
            <a:extLst>
              <a:ext uri="{FF2B5EF4-FFF2-40B4-BE49-F238E27FC236}">
                <a16:creationId xmlns:a16="http://schemas.microsoft.com/office/drawing/2014/main" xmlns="" id="{60251AB5-B1BE-666B-B8A1-E6C94926F8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30" b="17868"/>
          <a:stretch/>
        </p:blipFill>
        <p:spPr>
          <a:xfrm flipH="1">
            <a:off x="789073" y="3500024"/>
            <a:ext cx="4463048" cy="3265022"/>
          </a:xfrm>
          <a:prstGeom prst="rect">
            <a:avLst/>
          </a:prstGeom>
        </p:spPr>
      </p:pic>
      <p:pic>
        <p:nvPicPr>
          <p:cNvPr id="7" name="图片 2">
            <a:extLst>
              <a:ext uri="{FF2B5EF4-FFF2-40B4-BE49-F238E27FC236}">
                <a16:creationId xmlns:a16="http://schemas.microsoft.com/office/drawing/2014/main" xmlns="" id="{2B20641F-5603-9CBC-E01A-B576E2B85E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39" t="51771" r="50772"/>
          <a:stretch/>
        </p:blipFill>
        <p:spPr>
          <a:xfrm flipH="1">
            <a:off x="7314087" y="679497"/>
            <a:ext cx="1857316" cy="2651061"/>
          </a:xfrm>
          <a:prstGeom prst="rect">
            <a:avLst/>
          </a:prstGeom>
        </p:spPr>
      </p:pic>
      <p:pic>
        <p:nvPicPr>
          <p:cNvPr id="8" name="图片 5">
            <a:extLst>
              <a:ext uri="{FF2B5EF4-FFF2-40B4-BE49-F238E27FC236}">
                <a16:creationId xmlns:a16="http://schemas.microsoft.com/office/drawing/2014/main" xmlns="" id="{C7557DD0-F6E2-37E1-8674-CB8CC715B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05445" y="3880459"/>
            <a:ext cx="2884587" cy="2884587"/>
          </a:xfrm>
          <a:prstGeom prst="rect">
            <a:avLst/>
          </a:prstGeom>
        </p:spPr>
      </p:pic>
      <p:pic>
        <p:nvPicPr>
          <p:cNvPr id="6" name="Picture 5"/>
          <p:cNvPicPr>
            <a:picLocks noChangeAspect="1"/>
          </p:cNvPicPr>
          <p:nvPr/>
        </p:nvPicPr>
        <p:blipFill>
          <a:blip r:embed="rId5"/>
          <a:stretch>
            <a:fillRect/>
          </a:stretch>
        </p:blipFill>
        <p:spPr>
          <a:xfrm>
            <a:off x="3653861" y="2324743"/>
            <a:ext cx="4797808" cy="3572543"/>
          </a:xfrm>
          <a:prstGeom prst="rect">
            <a:avLst/>
          </a:prstGeom>
        </p:spPr>
      </p:pic>
      <p:pic>
        <p:nvPicPr>
          <p:cNvPr id="9" name="Picture 8">
            <a:extLst>
              <a:ext uri="{FF2B5EF4-FFF2-40B4-BE49-F238E27FC236}">
                <a16:creationId xmlns:a16="http://schemas.microsoft.com/office/drawing/2014/main" xmlns="" id="{4CAE5FD2-FD13-B519-9DD7-4B58C94BEC02}"/>
              </a:ext>
            </a:extLst>
          </p:cNvPr>
          <p:cNvPicPr>
            <a:picLocks noChangeAspect="1"/>
          </p:cNvPicPr>
          <p:nvPr/>
        </p:nvPicPr>
        <p:blipFill>
          <a:blip r:embed="rId6"/>
          <a:stretch>
            <a:fillRect/>
          </a:stretch>
        </p:blipFill>
        <p:spPr>
          <a:xfrm>
            <a:off x="-7305370" y="-413446"/>
            <a:ext cx="6371152" cy="4223446"/>
          </a:xfrm>
          <a:prstGeom prst="rect">
            <a:avLst/>
          </a:prstGeom>
        </p:spPr>
      </p:pic>
      <p:pic>
        <p:nvPicPr>
          <p:cNvPr id="10" name="Picture 9">
            <a:extLst>
              <a:ext uri="{FF2B5EF4-FFF2-40B4-BE49-F238E27FC236}">
                <a16:creationId xmlns:a16="http://schemas.microsoft.com/office/drawing/2014/main" xmlns="" id="{4E357A61-EE6A-6C6D-ADD6-08CFE6EFCC68}"/>
              </a:ext>
            </a:extLst>
          </p:cNvPr>
          <p:cNvPicPr>
            <a:picLocks noChangeAspect="1"/>
          </p:cNvPicPr>
          <p:nvPr/>
        </p:nvPicPr>
        <p:blipFill>
          <a:blip r:embed="rId6"/>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xmlns="" id="{AD654B4D-6AE1-87C5-F8E0-229359ABAAEA}"/>
              </a:ext>
            </a:extLst>
          </p:cNvPr>
          <p:cNvPicPr>
            <a:picLocks noChangeAspect="1"/>
          </p:cNvPicPr>
          <p:nvPr/>
        </p:nvPicPr>
        <p:blipFill>
          <a:blip r:embed="rId6"/>
          <a:stretch>
            <a:fillRect/>
          </a:stretch>
        </p:blipFill>
        <p:spPr>
          <a:xfrm>
            <a:off x="9531606" y="-1052064"/>
            <a:ext cx="3795176" cy="907791"/>
          </a:xfrm>
          <a:prstGeom prst="rect">
            <a:avLst/>
          </a:prstGeom>
        </p:spPr>
      </p:pic>
      <p:pic>
        <p:nvPicPr>
          <p:cNvPr id="12" name="Picture 11">
            <a:extLst>
              <a:ext uri="{FF2B5EF4-FFF2-40B4-BE49-F238E27FC236}">
                <a16:creationId xmlns:a16="http://schemas.microsoft.com/office/drawing/2014/main" xmlns="" id="{16A21B3F-9525-C5C1-398D-31FF6250D222}"/>
              </a:ext>
            </a:extLst>
          </p:cNvPr>
          <p:cNvPicPr>
            <a:picLocks noChangeAspect="1"/>
          </p:cNvPicPr>
          <p:nvPr/>
        </p:nvPicPr>
        <p:blipFill>
          <a:blip r:embed="rId7"/>
          <a:stretch>
            <a:fillRect/>
          </a:stretch>
        </p:blipFill>
        <p:spPr>
          <a:xfrm>
            <a:off x="9825146" y="13216"/>
            <a:ext cx="2366854" cy="585352"/>
          </a:xfrm>
          <a:prstGeom prst="rect">
            <a:avLst/>
          </a:prstGeom>
        </p:spPr>
      </p:pic>
    </p:spTree>
    <p:extLst>
      <p:ext uri="{BB962C8B-B14F-4D97-AF65-F5344CB8AC3E}">
        <p14:creationId xmlns:p14="http://schemas.microsoft.com/office/powerpoint/2010/main" val="911154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48067" y="122749"/>
            <a:ext cx="5303980" cy="969348"/>
          </a:xfrm>
          <a:prstGeom prst="rect">
            <a:avLst/>
          </a:prstGeom>
        </p:spPr>
      </p:pic>
      <p:sp>
        <p:nvSpPr>
          <p:cNvPr id="4" name="TextBox 3"/>
          <p:cNvSpPr txBox="1"/>
          <p:nvPr/>
        </p:nvSpPr>
        <p:spPr>
          <a:xfrm>
            <a:off x="248194" y="822960"/>
            <a:ext cx="11639006" cy="5853910"/>
          </a:xfrm>
          <a:prstGeom prst="rect">
            <a:avLst/>
          </a:prstGeom>
          <a:noFill/>
        </p:spPr>
        <p:txBody>
          <a:bodyPr wrap="square" rtlCol="0">
            <a:spAutoFit/>
          </a:bodyPr>
          <a:lstStyle/>
          <a:p>
            <a:pPr algn="just">
              <a:lnSpc>
                <a:spcPct val="90000"/>
              </a:lnSpc>
            </a:pPr>
            <a:r>
              <a:rPr lang="en-US" sz="2400" dirty="0">
                <a:solidFill>
                  <a:schemeClr val="accent4">
                    <a:lumMod val="50000"/>
                  </a:schemeClr>
                </a:solidFill>
                <a:latin typeface="Cambria" panose="02040503050406030204" pitchFamily="18" charset="0"/>
                <a:ea typeface="Cambria" panose="02040503050406030204" pitchFamily="18" charset="0"/>
              </a:rPr>
              <a:t>      </a:t>
            </a:r>
            <a:r>
              <a:rPr lang="vi-VN" sz="2600" dirty="0">
                <a:solidFill>
                  <a:schemeClr val="accent4">
                    <a:lumMod val="50000"/>
                  </a:schemeClr>
                </a:solidFill>
                <a:latin typeface="Cambria" panose="02040503050406030204" pitchFamily="18" charset="0"/>
                <a:ea typeface="Cambria" panose="02040503050406030204" pitchFamily="18" charset="0"/>
              </a:rPr>
              <a:t>Quy chống tay, tì má, nhìn lên bức tường trước mặt. Màu vôi xanh mát hiện ra như tấm màn ảnh rộng. Quy đọc nh</a:t>
            </a:r>
            <a:r>
              <a:rPr lang="en-US" sz="2600" dirty="0">
                <a:solidFill>
                  <a:schemeClr val="accent4">
                    <a:lumMod val="50000"/>
                  </a:schemeClr>
                </a:solidFill>
                <a:latin typeface="Cambria" panose="02040503050406030204" pitchFamily="18" charset="0"/>
                <a:ea typeface="Cambria" panose="02040503050406030204" pitchFamily="18" charset="0"/>
              </a:rPr>
              <a:t>ẩ</a:t>
            </a:r>
            <a:r>
              <a:rPr lang="vi-VN" sz="2600" dirty="0">
                <a:solidFill>
                  <a:schemeClr val="accent4">
                    <a:lumMod val="50000"/>
                  </a:schemeClr>
                </a:solidFill>
                <a:latin typeface="Cambria" panose="02040503050406030204" pitchFamily="18" charset="0"/>
                <a:ea typeface="Cambria" panose="02040503050406030204" pitchFamily="18" charset="0"/>
              </a:rPr>
              <a:t>m đề bài tập làm văn:"Em hãy tả lại quang cảnh một trận mưa rào". Quy thở dài: "Trời thì nắng mà bài văn lại yêu cầu tả mưa.</a:t>
            </a:r>
            <a:r>
              <a:rPr lang="en-US" sz="2600" dirty="0">
                <a:solidFill>
                  <a:schemeClr val="accent4">
                    <a:lumMod val="50000"/>
                  </a:schemeClr>
                </a:solidFill>
                <a:latin typeface="Cambria" panose="02040503050406030204" pitchFamily="18" charset="0"/>
                <a:ea typeface="Cambria" panose="02040503050406030204" pitchFamily="18" charset="0"/>
              </a:rPr>
              <a:t>”.</a:t>
            </a:r>
            <a:endParaRPr lang="vi-VN" sz="2600" dirty="0">
              <a:solidFill>
                <a:schemeClr val="accent4">
                  <a:lumMod val="50000"/>
                </a:schemeClr>
              </a:solidFill>
              <a:latin typeface="Cambria" panose="02040503050406030204" pitchFamily="18" charset="0"/>
              <a:ea typeface="Cambria" panose="02040503050406030204" pitchFamily="18" charset="0"/>
            </a:endParaRPr>
          </a:p>
          <a:p>
            <a:pPr algn="just">
              <a:lnSpc>
                <a:spcPct val="90000"/>
              </a:lnSpc>
            </a:pPr>
            <a:r>
              <a:rPr lang="en-US" sz="2600" dirty="0">
                <a:solidFill>
                  <a:schemeClr val="accent4">
                    <a:lumMod val="50000"/>
                  </a:schemeClr>
                </a:solidFill>
                <a:latin typeface="Cambria" panose="02040503050406030204" pitchFamily="18" charset="0"/>
                <a:ea typeface="Cambria" panose="02040503050406030204" pitchFamily="18" charset="0"/>
              </a:rPr>
              <a:t>     </a:t>
            </a:r>
            <a:r>
              <a:rPr lang="vi-VN" sz="2600" dirty="0">
                <a:solidFill>
                  <a:schemeClr val="accent4">
                    <a:lumMod val="50000"/>
                  </a:schemeClr>
                </a:solidFill>
                <a:latin typeface="Cambria" panose="02040503050406030204" pitchFamily="18" charset="0"/>
                <a:ea typeface="Cambria" panose="02040503050406030204" pitchFamily="18" charset="0"/>
              </a:rPr>
              <a:t>Quy nghĩ đến bố. Bố Quy là một người viết văn. Bố tài thật, cứ ngồi vào bàn là bố viết được ngay. Cũng có khi, bố tì cằm lên tay, nhìn thẳng vào bức tường trước mặt. Nhìn một lúc, lúc nữa... rồi bố cầm bút, viết lia lịa, quên cả ăn cơm. Bức tường này có phép lạ gì đây? Nhưng sao Quy nhìn mãi mà bức tường chưa bảo Quy cách làm bài?</a:t>
            </a:r>
            <a:endParaRPr lang="en-US" sz="2600" dirty="0">
              <a:solidFill>
                <a:schemeClr val="accent4">
                  <a:lumMod val="50000"/>
                </a:schemeClr>
              </a:solidFill>
              <a:latin typeface="Cambria" panose="02040503050406030204" pitchFamily="18" charset="0"/>
              <a:ea typeface="Cambria" panose="02040503050406030204" pitchFamily="18" charset="0"/>
            </a:endParaRPr>
          </a:p>
          <a:p>
            <a:pPr algn="just">
              <a:lnSpc>
                <a:spcPct val="90000"/>
              </a:lnSpc>
            </a:pPr>
            <a:r>
              <a:rPr lang="en-US" sz="2600" dirty="0">
                <a:solidFill>
                  <a:schemeClr val="accent4">
                    <a:lumMod val="50000"/>
                  </a:schemeClr>
                </a:solidFill>
                <a:latin typeface="Cambria" panose="02040503050406030204" pitchFamily="18" charset="0"/>
                <a:ea typeface="Cambria" panose="02040503050406030204" pitchFamily="18" charset="0"/>
              </a:rPr>
              <a:t>    </a:t>
            </a:r>
            <a:r>
              <a:rPr lang="vi-VN" sz="2600" dirty="0">
                <a:solidFill>
                  <a:schemeClr val="accent4">
                    <a:lumMod val="50000"/>
                  </a:schemeClr>
                </a:solidFill>
                <a:latin typeface="Cambria" panose="02040503050406030204" pitchFamily="18" charset="0"/>
                <a:ea typeface="Cambria" panose="02040503050406030204" pitchFamily="18" charset="0"/>
              </a:rPr>
              <a:t>Bố vào. Đúng lúc quá!</a:t>
            </a:r>
          </a:p>
          <a:p>
            <a:pPr algn="just">
              <a:lnSpc>
                <a:spcPct val="90000"/>
              </a:lnSpc>
            </a:pPr>
            <a:r>
              <a:rPr lang="en-US" sz="2600" dirty="0">
                <a:solidFill>
                  <a:schemeClr val="accent4">
                    <a:lumMod val="50000"/>
                  </a:schemeClr>
                </a:solidFill>
                <a:latin typeface="Cambria" panose="02040503050406030204" pitchFamily="18" charset="0"/>
                <a:ea typeface="Cambria" panose="02040503050406030204" pitchFamily="18" charset="0"/>
              </a:rPr>
              <a:t>    </a:t>
            </a:r>
            <a:r>
              <a:rPr lang="vi-VN" sz="2600" dirty="0">
                <a:solidFill>
                  <a:schemeClr val="accent4">
                    <a:lumMod val="50000"/>
                  </a:schemeClr>
                </a:solidFill>
                <a:latin typeface="Cambria" panose="02040503050406030204" pitchFamily="18" charset="0"/>
                <a:ea typeface="Cambria" panose="02040503050406030204" pitchFamily="18" charset="0"/>
              </a:rPr>
              <a:t>Quy chạy lại:</a:t>
            </a:r>
          </a:p>
          <a:p>
            <a:pPr algn="just">
              <a:lnSpc>
                <a:spcPct val="90000"/>
              </a:lnSpc>
            </a:pPr>
            <a:r>
              <a:rPr lang="en-US" sz="2600" dirty="0">
                <a:solidFill>
                  <a:schemeClr val="accent4">
                    <a:lumMod val="50000"/>
                  </a:schemeClr>
                </a:solidFill>
                <a:latin typeface="Cambria" panose="02040503050406030204" pitchFamily="18" charset="0"/>
                <a:ea typeface="Cambria" panose="02040503050406030204" pitchFamily="18" charset="0"/>
              </a:rPr>
              <a:t>     - </a:t>
            </a:r>
            <a:r>
              <a:rPr lang="vi-VN" sz="2600" dirty="0">
                <a:solidFill>
                  <a:schemeClr val="accent4">
                    <a:lumMod val="50000"/>
                  </a:schemeClr>
                </a:solidFill>
                <a:latin typeface="Cambria" panose="02040503050406030204" pitchFamily="18" charset="0"/>
                <a:ea typeface="Cambria" panose="02040503050406030204" pitchFamily="18" charset="0"/>
              </a:rPr>
              <a:t>Bố ạ, con nhìn mãi bức tường như bố nhìn mà chẳng thấy trận mưa rào đâu cả.</a:t>
            </a:r>
          </a:p>
          <a:p>
            <a:pPr algn="just">
              <a:lnSpc>
                <a:spcPct val="90000"/>
              </a:lnSpc>
            </a:pPr>
            <a:r>
              <a:rPr lang="en-US" sz="2600" dirty="0">
                <a:solidFill>
                  <a:schemeClr val="accent4">
                    <a:lumMod val="50000"/>
                  </a:schemeClr>
                </a:solidFill>
                <a:latin typeface="Cambria" panose="02040503050406030204" pitchFamily="18" charset="0"/>
                <a:ea typeface="Cambria" panose="02040503050406030204" pitchFamily="18" charset="0"/>
              </a:rPr>
              <a:t>    </a:t>
            </a:r>
            <a:r>
              <a:rPr lang="vi-VN" sz="2600" dirty="0">
                <a:solidFill>
                  <a:schemeClr val="accent4">
                    <a:lumMod val="50000"/>
                  </a:schemeClr>
                </a:solidFill>
                <a:latin typeface="Cambria" panose="02040503050406030204" pitchFamily="18" charset="0"/>
                <a:ea typeface="Cambria" panose="02040503050406030204" pitchFamily="18" charset="0"/>
              </a:rPr>
              <a:t>Bố hiểu ngay, tủm tỉm:</a:t>
            </a:r>
          </a:p>
          <a:p>
            <a:pPr algn="just">
              <a:lnSpc>
                <a:spcPct val="90000"/>
              </a:lnSpc>
            </a:pPr>
            <a:r>
              <a:rPr lang="en-US" sz="2600" dirty="0">
                <a:solidFill>
                  <a:schemeClr val="accent4">
                    <a:lumMod val="50000"/>
                  </a:schemeClr>
                </a:solidFill>
                <a:latin typeface="Cambria" panose="02040503050406030204" pitchFamily="18" charset="0"/>
                <a:ea typeface="Cambria" panose="02040503050406030204" pitchFamily="18" charset="0"/>
              </a:rPr>
              <a:t>     - </a:t>
            </a:r>
            <a:r>
              <a:rPr lang="vi-VN" sz="2600" dirty="0">
                <a:solidFill>
                  <a:schemeClr val="accent4">
                    <a:lumMod val="50000"/>
                  </a:schemeClr>
                </a:solidFill>
                <a:latin typeface="Cambria" panose="02040503050406030204" pitchFamily="18" charset="0"/>
                <a:ea typeface="Cambria" panose="02040503050406030204" pitchFamily="18" charset="0"/>
              </a:rPr>
              <a:t>Bố thấy những trận mưa rào hồi năm ngoái, năm kia. Con chạy ra nghịch mưa, ướt hết.</a:t>
            </a:r>
            <a:endParaRPr lang="en-US" sz="2600" dirty="0">
              <a:solidFill>
                <a:schemeClr val="accent4">
                  <a:lumMod val="50000"/>
                </a:schemeClr>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xmlns="" id="{B4FAB4A5-1127-468B-5ED7-6127EC8697B2}"/>
              </a:ext>
            </a:extLst>
          </p:cNvPr>
          <p:cNvPicPr>
            <a:picLocks noChangeAspect="1"/>
          </p:cNvPicPr>
          <p:nvPr/>
        </p:nvPicPr>
        <p:blipFill>
          <a:blip r:embed="rId3"/>
          <a:stretch>
            <a:fillRect/>
          </a:stretch>
        </p:blipFill>
        <p:spPr>
          <a:xfrm>
            <a:off x="-7305370" y="-413446"/>
            <a:ext cx="6371152" cy="4223446"/>
          </a:xfrm>
          <a:prstGeom prst="rect">
            <a:avLst/>
          </a:prstGeom>
        </p:spPr>
      </p:pic>
      <p:pic>
        <p:nvPicPr>
          <p:cNvPr id="5" name="Picture 4">
            <a:extLst>
              <a:ext uri="{FF2B5EF4-FFF2-40B4-BE49-F238E27FC236}">
                <a16:creationId xmlns:a16="http://schemas.microsoft.com/office/drawing/2014/main" xmlns="" id="{2FA84E28-7CF1-7DF9-DB3C-64A78889976C}"/>
              </a:ext>
            </a:extLst>
          </p:cNvPr>
          <p:cNvPicPr>
            <a:picLocks noChangeAspect="1"/>
          </p:cNvPicPr>
          <p:nvPr/>
        </p:nvPicPr>
        <p:blipFill>
          <a:blip r:embed="rId3"/>
          <a:stretch>
            <a:fillRect/>
          </a:stretch>
        </p:blipFill>
        <p:spPr>
          <a:xfrm>
            <a:off x="-1119503" y="9982200"/>
            <a:ext cx="10651109" cy="3120282"/>
          </a:xfrm>
          <a:prstGeom prst="rect">
            <a:avLst/>
          </a:prstGeom>
        </p:spPr>
      </p:pic>
      <p:pic>
        <p:nvPicPr>
          <p:cNvPr id="6" name="Picture 5">
            <a:extLst>
              <a:ext uri="{FF2B5EF4-FFF2-40B4-BE49-F238E27FC236}">
                <a16:creationId xmlns:a16="http://schemas.microsoft.com/office/drawing/2014/main" xmlns="" id="{CA9F218A-D15A-C5F4-7166-4474B82CC3F0}"/>
              </a:ext>
            </a:extLst>
          </p:cNvPr>
          <p:cNvPicPr>
            <a:picLocks noChangeAspect="1"/>
          </p:cNvPicPr>
          <p:nvPr/>
        </p:nvPicPr>
        <p:blipFill>
          <a:blip r:embed="rId3"/>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2744640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817" y="209004"/>
            <a:ext cx="11769633" cy="6574107"/>
          </a:xfrm>
          <a:prstGeom prst="rect">
            <a:avLst/>
          </a:prstGeom>
          <a:noFill/>
        </p:spPr>
        <p:txBody>
          <a:bodyPr wrap="square" rtlCol="0">
            <a:spAutoFit/>
          </a:bodyPr>
          <a:lstStyle/>
          <a:p>
            <a:pPr algn="just">
              <a:lnSpc>
                <a:spcPct val="90000"/>
              </a:lnSpc>
            </a:pPr>
            <a:r>
              <a:rPr lang="en-US" sz="2600" dirty="0">
                <a:solidFill>
                  <a:schemeClr val="accent4">
                    <a:lumMod val="50000"/>
                  </a:schemeClr>
                </a:solidFill>
                <a:latin typeface="Cambria" panose="02040503050406030204" pitchFamily="18" charset="0"/>
                <a:ea typeface="Cambria" panose="02040503050406030204" pitchFamily="18" charset="0"/>
              </a:rPr>
              <a:t>    </a:t>
            </a:r>
            <a:r>
              <a:rPr lang="vi-VN" sz="2600" dirty="0">
                <a:solidFill>
                  <a:schemeClr val="accent4">
                    <a:lumMod val="50000"/>
                  </a:schemeClr>
                </a:solidFill>
                <a:latin typeface="Cambria" panose="02040503050406030204" pitchFamily="18" charset="0"/>
                <a:ea typeface="Cambria" panose="02040503050406030204" pitchFamily="18" charset="0"/>
              </a:rPr>
              <a:t>Quy nhoẻn miệng cười:</a:t>
            </a:r>
          </a:p>
          <a:p>
            <a:pPr algn="just">
              <a:lnSpc>
                <a:spcPct val="90000"/>
              </a:lnSpc>
            </a:pPr>
            <a:r>
              <a:rPr lang="en-US" sz="2600" dirty="0">
                <a:solidFill>
                  <a:schemeClr val="accent4">
                    <a:lumMod val="50000"/>
                  </a:schemeClr>
                </a:solidFill>
                <a:latin typeface="Cambria" panose="02040503050406030204" pitchFamily="18" charset="0"/>
                <a:ea typeface="Cambria" panose="02040503050406030204" pitchFamily="18" charset="0"/>
              </a:rPr>
              <a:t>   - </a:t>
            </a:r>
            <a:r>
              <a:rPr lang="vi-VN" sz="2600" dirty="0">
                <a:solidFill>
                  <a:schemeClr val="accent4">
                    <a:lumMod val="50000"/>
                  </a:schemeClr>
                </a:solidFill>
                <a:latin typeface="Cambria" panose="02040503050406030204" pitchFamily="18" charset="0"/>
                <a:ea typeface="Cambria" panose="02040503050406030204" pitchFamily="18" charset="0"/>
              </a:rPr>
              <a:t>Vâng.</a:t>
            </a:r>
          </a:p>
          <a:p>
            <a:pPr algn="just">
              <a:lnSpc>
                <a:spcPct val="90000"/>
              </a:lnSpc>
            </a:pPr>
            <a:r>
              <a:rPr lang="en-US" sz="2600" dirty="0">
                <a:solidFill>
                  <a:schemeClr val="accent4">
                    <a:lumMod val="50000"/>
                  </a:schemeClr>
                </a:solidFill>
                <a:latin typeface="Cambria" panose="02040503050406030204" pitchFamily="18" charset="0"/>
                <a:ea typeface="Cambria" panose="02040503050406030204" pitchFamily="18" charset="0"/>
              </a:rPr>
              <a:t>   - </a:t>
            </a:r>
            <a:r>
              <a:rPr lang="vi-VN" sz="2600" dirty="0">
                <a:solidFill>
                  <a:schemeClr val="accent4">
                    <a:lumMod val="50000"/>
                  </a:schemeClr>
                </a:solidFill>
                <a:latin typeface="Cambria" panose="02040503050406030204" pitchFamily="18" charset="0"/>
                <a:ea typeface="Cambria" panose="02040503050406030204" pitchFamily="18" charset="0"/>
              </a:rPr>
              <a:t>Bố còn gặp lại trận mưa bão khi bố còn bé tí. Bà nội đi cấy về, sấm chớp liên hồi.</a:t>
            </a:r>
          </a:p>
          <a:p>
            <a:pPr>
              <a:lnSpc>
                <a:spcPct val="90000"/>
              </a:lnSpc>
            </a:pPr>
            <a:r>
              <a:rPr lang="en-US" sz="2600" dirty="0">
                <a:solidFill>
                  <a:schemeClr val="accent4">
                    <a:lumMod val="50000"/>
                  </a:schemeClr>
                </a:solidFill>
                <a:latin typeface="Cambria" panose="02040503050406030204" pitchFamily="18" charset="0"/>
                <a:ea typeface="Cambria" panose="02040503050406030204" pitchFamily="18" charset="0"/>
              </a:rPr>
              <a:t>    </a:t>
            </a:r>
            <a:r>
              <a:rPr lang="vi-VN" sz="2600" dirty="0">
                <a:solidFill>
                  <a:schemeClr val="accent4">
                    <a:lumMod val="50000"/>
                  </a:schemeClr>
                </a:solidFill>
                <a:latin typeface="Cambria" panose="02040503050406030204" pitchFamily="18" charset="0"/>
                <a:ea typeface="Cambria" panose="02040503050406030204" pitchFamily="18" charset="0"/>
              </a:rPr>
              <a:t>Quy chớp mắt:</a:t>
            </a:r>
          </a:p>
          <a:p>
            <a:pPr algn="just">
              <a:lnSpc>
                <a:spcPct val="90000"/>
              </a:lnSpc>
            </a:pPr>
            <a:r>
              <a:rPr lang="en-US" sz="2600" dirty="0">
                <a:solidFill>
                  <a:schemeClr val="accent4">
                    <a:lumMod val="50000"/>
                  </a:schemeClr>
                </a:solidFill>
                <a:latin typeface="Cambria" panose="02040503050406030204" pitchFamily="18" charset="0"/>
                <a:ea typeface="Cambria" panose="02040503050406030204" pitchFamily="18" charset="0"/>
              </a:rPr>
              <a:t>    - </a:t>
            </a:r>
            <a:r>
              <a:rPr lang="vi-VN" sz="2600" dirty="0">
                <a:solidFill>
                  <a:schemeClr val="accent4">
                    <a:lumMod val="50000"/>
                  </a:schemeClr>
                </a:solidFill>
                <a:latin typeface="Cambria" panose="02040503050406030204" pitchFamily="18" charset="0"/>
                <a:ea typeface="Cambria" panose="02040503050406030204" pitchFamily="18" charset="0"/>
              </a:rPr>
              <a:t>Bố có thấy cái thuyền giấy con thả ở rãnh nước không ạ?</a:t>
            </a:r>
          </a:p>
          <a:p>
            <a:pPr algn="just">
              <a:lnSpc>
                <a:spcPct val="90000"/>
              </a:lnSpc>
            </a:pPr>
            <a:r>
              <a:rPr lang="en-US" sz="2600" dirty="0">
                <a:solidFill>
                  <a:schemeClr val="accent4">
                    <a:lumMod val="50000"/>
                  </a:schemeClr>
                </a:solidFill>
                <a:latin typeface="Cambria" panose="02040503050406030204" pitchFamily="18" charset="0"/>
                <a:ea typeface="Cambria" panose="02040503050406030204" pitchFamily="18" charset="0"/>
              </a:rPr>
              <a:t>    - </a:t>
            </a:r>
            <a:r>
              <a:rPr lang="vi-VN" sz="2600" dirty="0">
                <a:solidFill>
                  <a:schemeClr val="accent4">
                    <a:lumMod val="50000"/>
                  </a:schemeClr>
                </a:solidFill>
                <a:latin typeface="Cambria" panose="02040503050406030204" pitchFamily="18" charset="0"/>
                <a:ea typeface="Cambria" panose="02040503050406030204" pitchFamily="18" charset="0"/>
              </a:rPr>
              <a:t>Có chứ!</a:t>
            </a:r>
          </a:p>
          <a:p>
            <a:pPr algn="just">
              <a:lnSpc>
                <a:spcPct val="90000"/>
              </a:lnSpc>
            </a:pPr>
            <a:r>
              <a:rPr lang="en-US" sz="2600" dirty="0">
                <a:solidFill>
                  <a:schemeClr val="accent4">
                    <a:lumMod val="50000"/>
                  </a:schemeClr>
                </a:solidFill>
                <a:latin typeface="Cambria" panose="02040503050406030204" pitchFamily="18" charset="0"/>
                <a:ea typeface="Cambria" panose="02040503050406030204" pitchFamily="18" charset="0"/>
              </a:rPr>
              <a:t>    - </a:t>
            </a:r>
            <a:r>
              <a:rPr lang="vi-VN" sz="2600" dirty="0">
                <a:solidFill>
                  <a:schemeClr val="accent4">
                    <a:lumMod val="50000"/>
                  </a:schemeClr>
                </a:solidFill>
                <a:latin typeface="Cambria" panose="02040503050406030204" pitchFamily="18" charset="0"/>
                <a:ea typeface="Cambria" panose="02040503050406030204" pitchFamily="18" charset="0"/>
              </a:rPr>
              <a:t>Cả chiếc ô tô chạy trong mưa? Hôm ấy, trời đang nắng thì mưa... </a:t>
            </a:r>
          </a:p>
          <a:p>
            <a:pPr algn="just">
              <a:lnSpc>
                <a:spcPct val="90000"/>
              </a:lnSpc>
            </a:pPr>
            <a:r>
              <a:rPr lang="en-US" sz="2600" dirty="0">
                <a:solidFill>
                  <a:schemeClr val="accent4">
                    <a:lumMod val="50000"/>
                  </a:schemeClr>
                </a:solidFill>
                <a:latin typeface="Cambria" panose="02040503050406030204" pitchFamily="18" charset="0"/>
                <a:ea typeface="Cambria" panose="02040503050406030204" pitchFamily="18" charset="0"/>
              </a:rPr>
              <a:t>   </a:t>
            </a:r>
            <a:r>
              <a:rPr lang="vi-VN" sz="2600" dirty="0">
                <a:solidFill>
                  <a:schemeClr val="accent4">
                    <a:lumMod val="50000"/>
                  </a:schemeClr>
                </a:solidFill>
                <a:latin typeface="Cambria" panose="02040503050406030204" pitchFamily="18" charset="0"/>
                <a:ea typeface="Cambria" panose="02040503050406030204" pitchFamily="18" charset="0"/>
              </a:rPr>
              <a:t>Bố lại tủm tỉm:</a:t>
            </a:r>
          </a:p>
          <a:p>
            <a:pPr algn="just">
              <a:lnSpc>
                <a:spcPct val="90000"/>
              </a:lnSpc>
            </a:pPr>
            <a:r>
              <a:rPr lang="en-US" sz="2600" dirty="0">
                <a:solidFill>
                  <a:schemeClr val="accent4">
                    <a:lumMod val="50000"/>
                  </a:schemeClr>
                </a:solidFill>
                <a:latin typeface="Cambria" panose="02040503050406030204" pitchFamily="18" charset="0"/>
                <a:ea typeface="Cambria" panose="02040503050406030204" pitchFamily="18" charset="0"/>
              </a:rPr>
              <a:t>    - </a:t>
            </a:r>
            <a:r>
              <a:rPr lang="vi-VN" sz="2600" dirty="0">
                <a:solidFill>
                  <a:schemeClr val="accent4">
                    <a:lumMod val="50000"/>
                  </a:schemeClr>
                </a:solidFill>
                <a:latin typeface="Cambria" panose="02040503050406030204" pitchFamily="18" charset="0"/>
                <a:ea typeface="Cambria" panose="02040503050406030204" pitchFamily="18" charset="0"/>
              </a:rPr>
              <a:t>Thế mà con bảo chẳng thấy gì.</a:t>
            </a:r>
          </a:p>
          <a:p>
            <a:pPr algn="just">
              <a:lnSpc>
                <a:spcPct val="90000"/>
              </a:lnSpc>
            </a:pPr>
            <a:r>
              <a:rPr lang="en-US" sz="2600" dirty="0">
                <a:solidFill>
                  <a:schemeClr val="accent4">
                    <a:lumMod val="50000"/>
                  </a:schemeClr>
                </a:solidFill>
                <a:latin typeface="Cambria" panose="02040503050406030204" pitchFamily="18" charset="0"/>
                <a:ea typeface="Cambria" panose="02040503050406030204" pitchFamily="18" charset="0"/>
              </a:rPr>
              <a:t>   </a:t>
            </a:r>
            <a:r>
              <a:rPr lang="vi-VN" sz="2600" dirty="0">
                <a:solidFill>
                  <a:schemeClr val="accent4">
                    <a:lumMod val="50000"/>
                  </a:schemeClr>
                </a:solidFill>
                <a:latin typeface="Cambria" panose="02040503050406030204" pitchFamily="18" charset="0"/>
                <a:ea typeface="Cambria" panose="02040503050406030204" pitchFamily="18" charset="0"/>
              </a:rPr>
              <a:t>Quy ngơ ngác:</a:t>
            </a:r>
          </a:p>
          <a:p>
            <a:pPr algn="just">
              <a:lnSpc>
                <a:spcPct val="90000"/>
              </a:lnSpc>
            </a:pPr>
            <a:r>
              <a:rPr lang="en-US" sz="2600" dirty="0">
                <a:solidFill>
                  <a:schemeClr val="accent4">
                    <a:lumMod val="50000"/>
                  </a:schemeClr>
                </a:solidFill>
                <a:latin typeface="Cambria" panose="02040503050406030204" pitchFamily="18" charset="0"/>
                <a:ea typeface="Cambria" panose="02040503050406030204" pitchFamily="18" charset="0"/>
              </a:rPr>
              <a:t>    - </a:t>
            </a:r>
            <a:r>
              <a:rPr lang="vi-VN" sz="2600" dirty="0">
                <a:solidFill>
                  <a:schemeClr val="accent4">
                    <a:lumMod val="50000"/>
                  </a:schemeClr>
                </a:solidFill>
                <a:latin typeface="Cambria" panose="02040503050406030204" pitchFamily="18" charset="0"/>
                <a:ea typeface="Cambria" panose="02040503050406030204" pitchFamily="18" charset="0"/>
              </a:rPr>
              <a:t>Thật đấy ạ.</a:t>
            </a:r>
          </a:p>
          <a:p>
            <a:pPr algn="just">
              <a:lnSpc>
                <a:spcPct val="90000"/>
              </a:lnSpc>
            </a:pPr>
            <a:r>
              <a:rPr lang="en-US" sz="2600" dirty="0">
                <a:solidFill>
                  <a:schemeClr val="accent4">
                    <a:lumMod val="50000"/>
                  </a:schemeClr>
                </a:solidFill>
                <a:latin typeface="Cambria" panose="02040503050406030204" pitchFamily="18" charset="0"/>
                <a:ea typeface="Cambria" panose="02040503050406030204" pitchFamily="18" charset="0"/>
              </a:rPr>
              <a:t>    - </a:t>
            </a:r>
            <a:r>
              <a:rPr lang="vi-VN" sz="2600" dirty="0">
                <a:solidFill>
                  <a:schemeClr val="accent4">
                    <a:lumMod val="50000"/>
                  </a:schemeClr>
                </a:solidFill>
                <a:latin typeface="Cambria" panose="02040503050406030204" pitchFamily="18" charset="0"/>
                <a:ea typeface="Cambria" panose="02040503050406030204" pitchFamily="18" charset="0"/>
              </a:rPr>
              <a:t>Bây giờ con ngồi vào bàn. Mắt nhìn bức tường, nhưng con hãy nghĩ đến những trận mưa mà con biết!</a:t>
            </a:r>
          </a:p>
          <a:p>
            <a:pPr algn="just">
              <a:lnSpc>
                <a:spcPct val="90000"/>
              </a:lnSpc>
            </a:pPr>
            <a:r>
              <a:rPr lang="en-US" sz="2600" dirty="0">
                <a:solidFill>
                  <a:schemeClr val="accent4">
                    <a:lumMod val="50000"/>
                  </a:schemeClr>
                </a:solidFill>
                <a:latin typeface="Cambria" panose="02040503050406030204" pitchFamily="18" charset="0"/>
                <a:ea typeface="Cambria" panose="02040503050406030204" pitchFamily="18" charset="0"/>
              </a:rPr>
              <a:t>    </a:t>
            </a:r>
            <a:r>
              <a:rPr lang="vi-VN" sz="2600" dirty="0">
                <a:solidFill>
                  <a:schemeClr val="accent4">
                    <a:lumMod val="50000"/>
                  </a:schemeClr>
                </a:solidFill>
                <a:latin typeface="Cambria" panose="02040503050406030204" pitchFamily="18" charset="0"/>
                <a:ea typeface="Cambria" panose="02040503050406030204" pitchFamily="18" charset="0"/>
              </a:rPr>
              <a:t>Quy ngồi vào bàn, nhìn lên bức tường và thấy chiếc thuyền giấy trôi bồng bềnh giữa sân, những vai áo ướt sũng nước mưa của người đi cày, những hạt mưa đan nhau rơi xuống rào rào,...</a:t>
            </a:r>
          </a:p>
          <a:p>
            <a:pPr algn="just">
              <a:lnSpc>
                <a:spcPct val="90000"/>
              </a:lnSpc>
            </a:pPr>
            <a:r>
              <a:rPr lang="en-US" sz="2600" dirty="0">
                <a:solidFill>
                  <a:schemeClr val="accent4">
                    <a:lumMod val="50000"/>
                  </a:schemeClr>
                </a:solidFill>
                <a:latin typeface="Cambria" panose="02040503050406030204" pitchFamily="18" charset="0"/>
                <a:ea typeface="Cambria" panose="02040503050406030204" pitchFamily="18" charset="0"/>
              </a:rPr>
              <a:t>    </a:t>
            </a:r>
            <a:r>
              <a:rPr lang="vi-VN" sz="2600" dirty="0">
                <a:solidFill>
                  <a:schemeClr val="accent4">
                    <a:lumMod val="50000"/>
                  </a:schemeClr>
                </a:solidFill>
                <a:latin typeface="Cambria" panose="02040503050406030204" pitchFamily="18" charset="0"/>
                <a:ea typeface="Cambria" panose="02040503050406030204" pitchFamily="18" charset="0"/>
              </a:rPr>
              <a:t>Quy cầm bút, cắm cúi viết, quên cả ngẩng lên nhìn bức tường có nhiều phép lạ. </a:t>
            </a:r>
          </a:p>
          <a:p>
            <a:pPr algn="r">
              <a:lnSpc>
                <a:spcPct val="90000"/>
              </a:lnSpc>
            </a:pPr>
            <a:r>
              <a:rPr lang="vi-VN" sz="2600" dirty="0">
                <a:solidFill>
                  <a:schemeClr val="accent4">
                    <a:lumMod val="50000"/>
                  </a:schemeClr>
                </a:solidFill>
                <a:latin typeface="Cambria" panose="02040503050406030204" pitchFamily="18" charset="0"/>
                <a:ea typeface="Cambria" panose="02040503050406030204" pitchFamily="18" charset="0"/>
              </a:rPr>
              <a:t> </a:t>
            </a:r>
            <a:r>
              <a:rPr lang="vi-VN" sz="2600" i="1" dirty="0">
                <a:solidFill>
                  <a:schemeClr val="accent6">
                    <a:lumMod val="50000"/>
                  </a:schemeClr>
                </a:solidFill>
                <a:latin typeface="Cambria" panose="02040503050406030204" pitchFamily="18" charset="0"/>
                <a:ea typeface="Cambria" panose="02040503050406030204" pitchFamily="18" charset="0"/>
              </a:rPr>
              <a:t>(Theo </a:t>
            </a:r>
            <a:r>
              <a:rPr lang="vi-VN" sz="2600" dirty="0">
                <a:solidFill>
                  <a:schemeClr val="accent6">
                    <a:lumMod val="50000"/>
                  </a:schemeClr>
                </a:solidFill>
                <a:latin typeface="Cambria" panose="02040503050406030204" pitchFamily="18" charset="0"/>
                <a:ea typeface="Cambria" panose="02040503050406030204" pitchFamily="18" charset="0"/>
              </a:rPr>
              <a:t>Phong Thu</a:t>
            </a:r>
            <a:r>
              <a:rPr lang="vi-VN" sz="2600" i="1" dirty="0">
                <a:solidFill>
                  <a:schemeClr val="accent6">
                    <a:lumMod val="50000"/>
                  </a:schemeClr>
                </a:solidFill>
                <a:latin typeface="Cambria" panose="02040503050406030204" pitchFamily="18" charset="0"/>
                <a:ea typeface="Cambria" panose="02040503050406030204" pitchFamily="18" charset="0"/>
              </a:rPr>
              <a:t>)</a:t>
            </a:r>
          </a:p>
        </p:txBody>
      </p:sp>
      <p:pic>
        <p:nvPicPr>
          <p:cNvPr id="2" name="Picture 1">
            <a:extLst>
              <a:ext uri="{FF2B5EF4-FFF2-40B4-BE49-F238E27FC236}">
                <a16:creationId xmlns:a16="http://schemas.microsoft.com/office/drawing/2014/main" xmlns="" id="{012520E5-5DA9-F6AB-898E-5AD4062ED73C}"/>
              </a:ext>
            </a:extLst>
          </p:cNvPr>
          <p:cNvPicPr>
            <a:picLocks noChangeAspect="1"/>
          </p:cNvPicPr>
          <p:nvPr/>
        </p:nvPicPr>
        <p:blipFill>
          <a:blip r:embed="rId2"/>
          <a:stretch>
            <a:fillRect/>
          </a:stretch>
        </p:blipFill>
        <p:spPr>
          <a:xfrm>
            <a:off x="-7305370" y="-413446"/>
            <a:ext cx="6371152" cy="4223446"/>
          </a:xfrm>
          <a:prstGeom prst="rect">
            <a:avLst/>
          </a:prstGeom>
        </p:spPr>
      </p:pic>
      <p:pic>
        <p:nvPicPr>
          <p:cNvPr id="3" name="Picture 2">
            <a:extLst>
              <a:ext uri="{FF2B5EF4-FFF2-40B4-BE49-F238E27FC236}">
                <a16:creationId xmlns:a16="http://schemas.microsoft.com/office/drawing/2014/main" xmlns="" id="{FC87E02A-BBCB-6167-EC56-97EB64B95129}"/>
              </a:ext>
            </a:extLst>
          </p:cNvPr>
          <p:cNvPicPr>
            <a:picLocks noChangeAspect="1"/>
          </p:cNvPicPr>
          <p:nvPr/>
        </p:nvPicPr>
        <p:blipFill>
          <a:blip r:embed="rId2"/>
          <a:stretch>
            <a:fillRect/>
          </a:stretch>
        </p:blipFill>
        <p:spPr>
          <a:xfrm>
            <a:off x="-1119503" y="9982200"/>
            <a:ext cx="10651109" cy="3120282"/>
          </a:xfrm>
          <a:prstGeom prst="rect">
            <a:avLst/>
          </a:prstGeom>
        </p:spPr>
      </p:pic>
      <p:pic>
        <p:nvPicPr>
          <p:cNvPr id="5" name="Picture 4">
            <a:extLst>
              <a:ext uri="{FF2B5EF4-FFF2-40B4-BE49-F238E27FC236}">
                <a16:creationId xmlns:a16="http://schemas.microsoft.com/office/drawing/2014/main" xmlns="" id="{2CF9C0AB-B4E0-2B67-AE0B-1734E143FA03}"/>
              </a:ext>
            </a:extLst>
          </p:cNvPr>
          <p:cNvPicPr>
            <a:picLocks noChangeAspect="1"/>
          </p:cNvPicPr>
          <p:nvPr/>
        </p:nvPicPr>
        <p:blipFill>
          <a:blip r:embed="rId2"/>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1666430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42256"/>
            <a:ext cx="4974767" cy="4974767"/>
          </a:xfrm>
          <a:prstGeom prst="rect">
            <a:avLst/>
          </a:prstGeom>
        </p:spPr>
      </p:pic>
      <p:sp>
        <p:nvSpPr>
          <p:cNvPr id="3" name="Speech Bubble: Oval 9">
            <a:extLst>
              <a:ext uri="{FF2B5EF4-FFF2-40B4-BE49-F238E27FC236}">
                <a16:creationId xmlns:a16="http://schemas.microsoft.com/office/drawing/2014/main" xmlns="" id="{7242D3E7-C1CC-5917-A9C9-1DFAF6DBB850}"/>
              </a:ext>
            </a:extLst>
          </p:cNvPr>
          <p:cNvSpPr/>
          <p:nvPr/>
        </p:nvSpPr>
        <p:spPr>
          <a:xfrm flipH="1">
            <a:off x="5083028" y="2236533"/>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xmln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2">
                    <a:lumMod val="75000"/>
                  </a:schemeClr>
                </a:solidFill>
                <a:latin typeface="UTM Avo" panose="02040603050506020204" pitchFamily="18" charset="0"/>
                <a:ea typeface="Cambria" panose="02040503050406030204" pitchFamily="18" charset="0"/>
              </a:rPr>
              <a:t>Bài được chia làm mấy đoạn?</a:t>
            </a:r>
          </a:p>
        </p:txBody>
      </p:sp>
      <p:sp>
        <p:nvSpPr>
          <p:cNvPr id="4" name="Speech Bubble: Oval 9">
            <a:extLst>
              <a:ext uri="{FF2B5EF4-FFF2-40B4-BE49-F238E27FC236}">
                <a16:creationId xmlns:a16="http://schemas.microsoft.com/office/drawing/2014/main" xmlns="" id="{7242D3E7-C1CC-5917-A9C9-1DFAF6DBB850}"/>
              </a:ext>
            </a:extLst>
          </p:cNvPr>
          <p:cNvSpPr/>
          <p:nvPr/>
        </p:nvSpPr>
        <p:spPr>
          <a:xfrm flipH="1">
            <a:off x="5083028" y="2250323"/>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xmln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1">
                    <a:lumMod val="50000"/>
                  </a:schemeClr>
                </a:solidFill>
                <a:latin typeface="UTM Avo" panose="02040603050506020204" pitchFamily="18" charset="0"/>
                <a:ea typeface="Cambria" panose="02040503050406030204" pitchFamily="18" charset="0"/>
              </a:rPr>
              <a:t>Bài được chia làm </a:t>
            </a:r>
            <a:r>
              <a:rPr lang="en-US" sz="4400" b="1">
                <a:solidFill>
                  <a:srgbClr val="FF0000"/>
                </a:solidFill>
                <a:latin typeface="UTM Avo" panose="02040603050506020204" pitchFamily="18" charset="0"/>
                <a:ea typeface="Cambria" panose="02040503050406030204" pitchFamily="18" charset="0"/>
              </a:rPr>
              <a:t>3</a:t>
            </a:r>
            <a:r>
              <a:rPr lang="en-US" sz="4400" b="1">
                <a:solidFill>
                  <a:schemeClr val="accent1">
                    <a:lumMod val="50000"/>
                  </a:schemeClr>
                </a:solidFill>
                <a:latin typeface="UTM Avo" panose="02040603050506020204" pitchFamily="18" charset="0"/>
                <a:ea typeface="Cambria" panose="02040503050406030204" pitchFamily="18" charset="0"/>
              </a:rPr>
              <a:t> đoạn.</a:t>
            </a:r>
          </a:p>
        </p:txBody>
      </p:sp>
      <p:pic>
        <p:nvPicPr>
          <p:cNvPr id="5"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pic>
        <p:nvPicPr>
          <p:cNvPr id="6" name="Picture 5">
            <a:extLst>
              <a:ext uri="{FF2B5EF4-FFF2-40B4-BE49-F238E27FC236}">
                <a16:creationId xmlns:a16="http://schemas.microsoft.com/office/drawing/2014/main" xmlns="" id="{1F36440A-061B-EEC5-A28F-477E09CBD530}"/>
              </a:ext>
            </a:extLst>
          </p:cNvPr>
          <p:cNvPicPr>
            <a:picLocks noChangeAspect="1"/>
          </p:cNvPicPr>
          <p:nvPr/>
        </p:nvPicPr>
        <p:blipFill>
          <a:blip r:embed="rId4"/>
          <a:stretch>
            <a:fillRect/>
          </a:stretch>
        </p:blipFill>
        <p:spPr>
          <a:xfrm>
            <a:off x="-7305370" y="-413446"/>
            <a:ext cx="6371152" cy="4223446"/>
          </a:xfrm>
          <a:prstGeom prst="rect">
            <a:avLst/>
          </a:prstGeom>
        </p:spPr>
      </p:pic>
      <p:pic>
        <p:nvPicPr>
          <p:cNvPr id="7" name="Picture 6">
            <a:extLst>
              <a:ext uri="{FF2B5EF4-FFF2-40B4-BE49-F238E27FC236}">
                <a16:creationId xmlns:a16="http://schemas.microsoft.com/office/drawing/2014/main" xmlns="" id="{49936336-65A4-E7DA-78A9-4E6D52496EB2}"/>
              </a:ext>
            </a:extLst>
          </p:cNvPr>
          <p:cNvPicPr>
            <a:picLocks noChangeAspect="1"/>
          </p:cNvPicPr>
          <p:nvPr/>
        </p:nvPicPr>
        <p:blipFill>
          <a:blip r:embed="rId4"/>
          <a:stretch>
            <a:fillRect/>
          </a:stretch>
        </p:blipFill>
        <p:spPr>
          <a:xfrm>
            <a:off x="-1119503" y="9982200"/>
            <a:ext cx="10651109" cy="3120282"/>
          </a:xfrm>
          <a:prstGeom prst="rect">
            <a:avLst/>
          </a:prstGeom>
        </p:spPr>
      </p:pic>
      <p:pic>
        <p:nvPicPr>
          <p:cNvPr id="8" name="Picture 7">
            <a:extLst>
              <a:ext uri="{FF2B5EF4-FFF2-40B4-BE49-F238E27FC236}">
                <a16:creationId xmlns:a16="http://schemas.microsoft.com/office/drawing/2014/main" xmlns="" id="{018383CF-8BFA-CE44-FABD-51D113E00D99}"/>
              </a:ext>
            </a:extLst>
          </p:cNvPr>
          <p:cNvPicPr>
            <a:picLocks noChangeAspect="1"/>
          </p:cNvPicPr>
          <p:nvPr/>
        </p:nvPicPr>
        <p:blipFill>
          <a:blip r:embed="rId4"/>
          <a:stretch>
            <a:fillRect/>
          </a:stretch>
        </p:blipFill>
        <p:spPr>
          <a:xfrm>
            <a:off x="9531606" y="-1052064"/>
            <a:ext cx="3795176" cy="907791"/>
          </a:xfrm>
          <a:prstGeom prst="rect">
            <a:avLst/>
          </a:prstGeom>
        </p:spPr>
      </p:pic>
      <p:pic>
        <p:nvPicPr>
          <p:cNvPr id="9" name="Picture 8">
            <a:extLst>
              <a:ext uri="{FF2B5EF4-FFF2-40B4-BE49-F238E27FC236}">
                <a16:creationId xmlns:a16="http://schemas.microsoft.com/office/drawing/2014/main" xmlns="" id="{AB710D9F-00D0-B491-A560-E604F7C3070E}"/>
              </a:ext>
            </a:extLst>
          </p:cNvPr>
          <p:cNvPicPr>
            <a:picLocks noChangeAspect="1"/>
          </p:cNvPicPr>
          <p:nvPr/>
        </p:nvPicPr>
        <p:blipFill>
          <a:blip r:embed="rId5"/>
          <a:stretch>
            <a:fillRect/>
          </a:stretch>
        </p:blipFill>
        <p:spPr>
          <a:xfrm>
            <a:off x="9825146" y="13216"/>
            <a:ext cx="2366854" cy="585352"/>
          </a:xfrm>
          <a:prstGeom prst="rect">
            <a:avLst/>
          </a:prstGeom>
        </p:spPr>
      </p:pic>
    </p:spTree>
    <p:extLst>
      <p:ext uri="{BB962C8B-B14F-4D97-AF65-F5344CB8AC3E}">
        <p14:creationId xmlns:p14="http://schemas.microsoft.com/office/powerpoint/2010/main" val="238571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Office 主题​​">
  <a:themeElements>
    <a:clrScheme name="自定义 970">
      <a:dk1>
        <a:srgbClr val="3F3F3F"/>
      </a:dk1>
      <a:lt1>
        <a:sysClr val="window" lastClr="FFFFFF"/>
      </a:lt1>
      <a:dk2>
        <a:srgbClr val="44546A"/>
      </a:dk2>
      <a:lt2>
        <a:srgbClr val="E7E6E6"/>
      </a:lt2>
      <a:accent1>
        <a:srgbClr val="162E6F"/>
      </a:accent1>
      <a:accent2>
        <a:srgbClr val="162E6F"/>
      </a:accent2>
      <a:accent3>
        <a:srgbClr val="162E6F"/>
      </a:accent3>
      <a:accent4>
        <a:srgbClr val="162E6F"/>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1456</Words>
  <Application>Microsoft Office PowerPoint</Application>
  <PresentationFormat>Widescreen</PresentationFormat>
  <Paragraphs>102</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#9Slide07 HoneyCream</vt:lpstr>
      <vt:lpstr>Arial</vt:lpstr>
      <vt:lpstr>Cambria</vt:lpstr>
      <vt:lpstr>Tahoma</vt:lpstr>
      <vt:lpstr>UTM Avo</vt:lpstr>
      <vt:lpstr>UTM Futura Extra</vt:lpstr>
      <vt:lpstr>思源黑体 CN Regular</vt:lpstr>
      <vt:lpstr>等线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ASUS</cp:lastModifiedBy>
  <cp:revision>48</cp:revision>
  <dcterms:created xsi:type="dcterms:W3CDTF">2023-10-07T16:29:36Z</dcterms:created>
  <dcterms:modified xsi:type="dcterms:W3CDTF">2024-11-27T03:52:52Z</dcterms:modified>
</cp:coreProperties>
</file>