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4.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8"/>
  </p:notesMasterIdLst>
  <p:handoutMasterIdLst>
    <p:handoutMasterId r:id="rId39"/>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100" d="100"/>
          <a:sy n="100" d="100"/>
        </p:scale>
        <p:origin x="744" y="84"/>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890701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346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53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1738584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073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0724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46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577153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1800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6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83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347683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168225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41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3421585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xmlns=""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xmlns=""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xmlns=""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xmlns=""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xmlns=""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5.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30.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1.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30.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2.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30.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10.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71.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xmlns="" id="{B2FB3992-FA9B-3FCB-8299-4DA759147F7D}"/>
              </a:ext>
            </a:extLst>
          </p:cNvPr>
          <p:cNvPicPr>
            <a:picLocks noChangeAspect="1"/>
          </p:cNvPicPr>
          <p:nvPr/>
        </p:nvPicPr>
        <p:blipFill>
          <a:blip r:embed="rId256"/>
          <a:stretch>
            <a:fillRect/>
          </a:stretch>
        </p:blipFill>
        <p:spPr>
          <a:xfrm>
            <a:off x="407469" y="376145"/>
            <a:ext cx="4563360" cy="963872"/>
          </a:xfrm>
          <a:prstGeom prst="rect">
            <a:avLst/>
          </a:prstGeom>
        </p:spPr>
      </p:pic>
      <p:pic>
        <p:nvPicPr>
          <p:cNvPr id="1984" name="Picture 1983">
            <a:extLst>
              <a:ext uri="{FF2B5EF4-FFF2-40B4-BE49-F238E27FC236}">
                <a16:creationId xmlns:a16="http://schemas.microsoft.com/office/drawing/2014/main" xmlns=""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xmlns=""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xmlns=""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xmlns=""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xmlns=""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xmlns=""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xmlns=""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xmlns=""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xmlns=""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xmlns=""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xmlns=""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xmlns=""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xmlns=""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xmlns=""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xmlns=""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xmlns=""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xmlns=""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xmlns=""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xmlns=""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xmlns=""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xmlns=""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xmlns=""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6" name="TextBox1" r:id="rId2" imgW="5048280" imgH="809640"/>
        </mc:Choice>
        <mc:Fallback>
          <p:control name="TextBox1" r:id="rId2" imgW="5048280" imgH="809640">
            <p:pic>
              <p:nvPicPr>
                <p:cNvPr id="45" name="TextBox1">
                  <a:extLst>
                    <a:ext uri="{FF2B5EF4-FFF2-40B4-BE49-F238E27FC236}">
                      <a16:creationId xmlns:a16="http://schemas.microsoft.com/office/drawing/2014/main" xmlns=""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xmlns=""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xmlns=""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2400480" imgH="2619360"/>
        </mc:Choice>
        <mc:Fallback>
          <p:control name="TextBox1" r:id="rId2" imgW="2400480" imgH="2619360">
            <p:pic>
              <p:nvPicPr>
                <p:cNvPr id="45" name="TextBox1">
                  <a:extLst>
                    <a:ext uri="{FF2B5EF4-FFF2-40B4-BE49-F238E27FC236}">
                      <a16:creationId xmlns:a16="http://schemas.microsoft.com/office/drawing/2014/main" xmlns="" id="{E5D9B7FE-FB88-33C6-1345-004094039E23}"/>
                    </a:ext>
                  </a:extLst>
                </p:cNvPr>
                <p:cNvPicPr>
                  <a:picLocks/>
                </p:cNvPicPr>
                <p:nvPr/>
              </p:nvPicPr>
              <p:blipFill>
                <a:blip r:embed="rId7"/>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xmlns=""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xmlns=""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048280" imgH="809640"/>
        </mc:Choice>
        <mc:Fallback>
          <p:control name="TextBox1" r:id="rId2" imgW="5048280" imgH="809640">
            <p:pic>
              <p:nvPicPr>
                <p:cNvPr id="45" name="TextBox1">
                  <a:extLst>
                    <a:ext uri="{FF2B5EF4-FFF2-40B4-BE49-F238E27FC236}">
                      <a16:creationId xmlns:a16="http://schemas.microsoft.com/office/drawing/2014/main" xmlns=""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xmlns=""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xmlns=""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xmlns=""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xmlns=""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xmlns=""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xmlns=""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xmlns=""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xmlns=""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xmlns=""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xmlns=""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xmlns=""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xmlns=""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xmlns=""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xmlns=""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xmlns=""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xmlns=""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xmlns=""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xmlns=""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xmlns=""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xmlns=""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xmlns=""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xmlns=""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xmlns=""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xmlns=""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xmlns=""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xmlns=""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xmlns=""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xmlns=""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xmlns=""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xmlns=""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xmlns=""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xmlns=""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xmlns=""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xmlns=""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xmlns=""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xmlns=""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xmlns=""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xmlns=""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xmlns=""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xmlns=""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xmlns=""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xmlns=""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xmlns=""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xmlns=""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xmlns=""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xmlns=""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xmlns=""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xmlns=""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xmlns=""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xmlns=""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xmlns=""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xmlns=""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xmlns=""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xmlns=""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xmlns=""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xmlns=""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xmlns=""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xmlns=""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xmlns=""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xmlns=""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xmlns=""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xmlns=""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xmlns=""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xmlns=""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xmlns=""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xmlns=""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xmlns=""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xmlns=""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xmlns=""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xmlns=""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xmlns=""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xmlns=""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xmlns=""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xmlns=""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xmlns=""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xmlns=""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xmlns=""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xmlns=""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xmlns=""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xmlns=""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xmlns=""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xmlns=""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xmlns=""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xmlns=""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xmlns=""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xmlns=""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xmlns=""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xmlns=""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xmlns=""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xmlns=""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xmlns=""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xmlns=""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xmlns=""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xmlns=""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xmlns=""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xmlns=""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xmlns=""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xmlns=""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xmlns=""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xmlns=""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xmlns=""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xmlns=""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xmlns=""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xmlns=""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xmlns=""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xmlns=""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xmlns=""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xmlns=""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xmlns=""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xmlns=""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xmlns=""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xmlns=""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xmlns=""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xmlns=""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xmlns=""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xmlns=""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xmlns=""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xmlns=""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xmlns=""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xmlns=""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xmlns=""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xmlns=""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xmlns=""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xmlns=""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xmlns=""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xmlns=""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xmlns=""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xmlns=""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xmlns=""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xmlns=""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xmlns=""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xmlns=""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xmlns=""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xmlns=""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xmlns=""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xmlns=""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xmlns=""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xmlns=""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xmlns=""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xmlns=""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xmlns=""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098" name="TextBox1" r:id="rId2" imgW="4000680" imgH="952560"/>
        </mc:Choice>
        <mc:Fallback>
          <p:control name="TextBox1" r:id="rId2" imgW="4000680" imgH="952560">
            <p:pic>
              <p:nvPicPr>
                <p:cNvPr id="11" name="TextBox1">
                  <a:extLst>
                    <a:ext uri="{FF2B5EF4-FFF2-40B4-BE49-F238E27FC236}">
                      <a16:creationId xmlns:a16="http://schemas.microsoft.com/office/drawing/2014/main" xmlns=""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xmlns=""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xmlns=""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xmlns=""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xmlns=""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xmlns=""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xmlns=""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xmlns=""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xmlns=""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xmlns=""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xmlns=""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xmlns=""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xmlns=""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xmlns=""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xmlns=""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xmlns=""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xmlns=""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2533</Words>
  <Application>Microsoft Office PowerPoint</Application>
  <PresentationFormat>On-screen Show (16:9)</PresentationFormat>
  <Paragraphs>173</Paragraphs>
  <Slides>33</Slides>
  <Notes>27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33</vt:i4>
      </vt:variant>
    </vt:vector>
  </HeadingPairs>
  <TitlesOfParts>
    <vt:vector size="54" baseType="lpstr">
      <vt:lpstr>宋体</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等线</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ASUS</cp:lastModifiedBy>
  <cp:revision>107</cp:revision>
  <dcterms:created xsi:type="dcterms:W3CDTF">2023-03-18T06:46:00Z</dcterms:created>
  <dcterms:modified xsi:type="dcterms:W3CDTF">2024-10-21T02:23:56Z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