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 id="2147483727" r:id="rId2"/>
  </p:sldMasterIdLst>
  <p:notesMasterIdLst>
    <p:notesMasterId r:id="rId30"/>
  </p:notesMasterIdLst>
  <p:sldIdLst>
    <p:sldId id="257" r:id="rId3"/>
    <p:sldId id="259" r:id="rId4"/>
    <p:sldId id="395" r:id="rId5"/>
    <p:sldId id="390" r:id="rId6"/>
    <p:sldId id="260" r:id="rId7"/>
    <p:sldId id="336" r:id="rId8"/>
    <p:sldId id="383" r:id="rId9"/>
    <p:sldId id="376" r:id="rId10"/>
    <p:sldId id="263" r:id="rId11"/>
    <p:sldId id="282" r:id="rId12"/>
    <p:sldId id="283" r:id="rId13"/>
    <p:sldId id="284" r:id="rId14"/>
    <p:sldId id="384" r:id="rId15"/>
    <p:sldId id="264" r:id="rId16"/>
    <p:sldId id="372" r:id="rId17"/>
    <p:sldId id="355" r:id="rId18"/>
    <p:sldId id="357" r:id="rId19"/>
    <p:sldId id="308" r:id="rId20"/>
    <p:sldId id="342" r:id="rId21"/>
    <p:sldId id="294" r:id="rId22"/>
    <p:sldId id="314" r:id="rId23"/>
    <p:sldId id="391" r:id="rId24"/>
    <p:sldId id="393" r:id="rId25"/>
    <p:sldId id="394" r:id="rId26"/>
    <p:sldId id="326" r:id="rId27"/>
    <p:sldId id="274" r:id="rId28"/>
    <p:sldId id="277" r:id="rId29"/>
  </p:sldIdLst>
  <p:sldSz cx="12192000" cy="6858000"/>
  <p:notesSz cx="6858000" cy="9144000"/>
  <p:embeddedFontLst>
    <p:embeddedFont>
      <p:font typeface="HP001 4 hàng" panose="020B0603050302020204" pitchFamily="34" charset="0"/>
      <p:regular r:id="rId31"/>
      <p:bold r:id="rId32"/>
    </p:embeddedFont>
    <p:embeddedFont>
      <p:font typeface=".VnCooper" panose="020B7200000000000000"/>
      <p:regular r:id="rId33"/>
    </p:embeddedFont>
    <p:embeddedFont>
      <p:font typeface="Calibri" panose="020F0502020204030204" pitchFamily="34" charset="0"/>
      <p:regular r:id="rId34"/>
      <p:bold r:id="rId35"/>
      <p:italic r:id="rId36"/>
      <p:boldItalic r:id="rId37"/>
    </p:embeddedFont>
    <p:embeddedFont>
      <p:font typeface="Arial-Rounded" panose="020B0500000000000000" charset="0"/>
      <p:regular r:id="rId38"/>
    </p:embeddedFont>
    <p:embeddedFont>
      <p:font typeface="Arial Rounded MT Bold" panose="020F0704030504030204" pitchFamily="34" charset="0"/>
      <p:regular r:id="rId39"/>
    </p:embeddedFont>
    <p:embeddedFont>
      <p:font typeface=".VnArial" panose="020B7200000000000000" pitchFamily="34" charset="0"/>
      <p:regular r:id="rId40"/>
      <p:bold r:id="rId41"/>
      <p:italic r:id="rId42"/>
      <p:boldItalic r:id="rId43"/>
    </p:embeddedFont>
    <p:embeddedFont>
      <p:font typeface="Calibri Light" panose="020F0302020204030204" pitchFamily="34" charset="0"/>
      <p:regular r:id="rId44"/>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99"/>
    <a:srgbClr val="0066FF"/>
    <a:srgbClr val="F4F7FD"/>
    <a:srgbClr val="FF9933"/>
    <a:srgbClr val="009900"/>
    <a:srgbClr val="002060"/>
    <a:srgbClr val="008000"/>
    <a:srgbClr val="FFCCFF"/>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88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10/12/2024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Đến</a:t>
            </a:r>
            <a:r>
              <a:rPr lang="en-US" baseline="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30400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90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3225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extLst>
      <p:ext uri="{BB962C8B-B14F-4D97-AF65-F5344CB8AC3E}">
        <p14:creationId xmlns:p14="http://schemas.microsoft.com/office/powerpoint/2010/main" val="279019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063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628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81237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40102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5883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60848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9976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88595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9384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39919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6210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70386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968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0655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5873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58125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6762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149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63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113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16612048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10/12/2024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1950921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44465"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3" y="1254920"/>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594" y="4205198"/>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130078"/>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84030" y="5127725"/>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898"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400" y="54395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60046" y="545257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133" y="381001"/>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73342"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ip</a:t>
            </a: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032"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búp sen</a:t>
            </a:r>
          </a:p>
        </p:txBody>
      </p:sp>
      <p:sp>
        <p:nvSpPr>
          <p:cNvPr id="9" name="Title 1"/>
          <p:cNvSpPr txBox="1">
            <a:spLocks/>
          </p:cNvSpPr>
          <p:nvPr/>
        </p:nvSpPr>
        <p:spPr>
          <a:xfrm>
            <a:off x="4177260"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470"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6937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905000" y="471909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085851" y="4719096"/>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9620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462"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619" y="2150422"/>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2886" y="2150421"/>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40024" y="2150422"/>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6937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905000" y="556845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085851" y="557285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9620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39"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69276" y="76203"/>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3028450"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ep</a:t>
            </a:r>
            <a:endParaRPr lang="en-US" sz="28600">
              <a:solidFill>
                <a:srgbClr val="FF0000"/>
              </a:solidFill>
              <a:latin typeface="HP001 4 hàng" pitchFamily="34" charset="0"/>
            </a:endParaRPr>
          </a:p>
        </p:txBody>
      </p:sp>
      <p:sp>
        <p:nvSpPr>
          <p:cNvPr id="8" name="TextBox 7"/>
          <p:cNvSpPr txBox="1"/>
          <p:nvPr/>
        </p:nvSpPr>
        <p:spPr>
          <a:xfrm>
            <a:off x="7422150" y="3009903"/>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ep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5236"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êp</a:t>
            </a:r>
            <a:endParaRPr lang="en-US" sz="28600">
              <a:solidFill>
                <a:srgbClr val="FF0000"/>
              </a:solidFill>
              <a:latin typeface="HP001 4 hàng" pitchFamily="34" charset="0"/>
            </a:endParaRPr>
          </a:p>
        </p:txBody>
      </p:sp>
      <p:sp>
        <p:nvSpPr>
          <p:cNvPr id="8" name="TextBox 7"/>
          <p:cNvSpPr txBox="1"/>
          <p:nvPr/>
        </p:nvSpPr>
        <p:spPr>
          <a:xfrm>
            <a:off x="7441200"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êp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graphicFrame>
        <p:nvGraphicFramePr>
          <p:cNvPr id="9" name="Table 8"/>
          <p:cNvGraphicFramePr>
            <a:graphicFrameLocks noGrp="1"/>
          </p:cNvGraphicFramePr>
          <p:nvPr/>
        </p:nvGraphicFramePr>
        <p:xfrm>
          <a:off x="230477"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57201"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p>
        </p:txBody>
      </p:sp>
      <p:sp>
        <p:nvSpPr>
          <p:cNvPr id="8" name="TextBox 7"/>
          <p:cNvSpPr txBox="1"/>
          <p:nvPr/>
        </p:nvSpPr>
        <p:spPr>
          <a:xfrm>
            <a:off x="8222250" y="254854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30477"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6" name="TextBox 15"/>
          <p:cNvSpPr txBox="1"/>
          <p:nvPr/>
        </p:nvSpPr>
        <p:spPr>
          <a:xfrm>
            <a:off x="-2495532"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93472" y="3066998"/>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 baby bed&#10;&#10;Description automatically generated">
            <a:extLst>
              <a:ext uri="{FF2B5EF4-FFF2-40B4-BE49-F238E27FC236}">
                <a16:creationId xmlns:a16="http://schemas.microsoft.com/office/drawing/2014/main" id="{B72BDB52-55E5-40DF-A6DB-02F50375587C}"/>
              </a:ext>
            </a:extLst>
          </p:cNvPr>
          <p:cNvPicPr>
            <a:picLocks noChangeAspect="1"/>
          </p:cNvPicPr>
          <p:nvPr/>
        </p:nvPicPr>
        <p:blipFill rotWithShape="1">
          <a:blip r:embed="rId3"/>
          <a:srcRect l="1145" t="10697" r="2657" b="4769"/>
          <a:stretch/>
        </p:blipFill>
        <p:spPr>
          <a:xfrm>
            <a:off x="58028" y="762000"/>
            <a:ext cx="12075944" cy="4049864"/>
          </a:xfrm>
          <a:prstGeom prst="rect">
            <a:avLst/>
          </a:prstGeom>
        </p:spPr>
      </p:pic>
      <p:grpSp>
        <p:nvGrpSpPr>
          <p:cNvPr id="27" name="Group 26"/>
          <p:cNvGrpSpPr/>
          <p:nvPr/>
        </p:nvGrpSpPr>
        <p:grpSpPr>
          <a:xfrm>
            <a:off x="589904" y="1053867"/>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grpSp>
        <p:nvGrpSpPr>
          <p:cNvPr id="6" name="Group 5"/>
          <p:cNvGrpSpPr/>
          <p:nvPr/>
        </p:nvGrpSpPr>
        <p:grpSpPr>
          <a:xfrm>
            <a:off x="323612" y="4652063"/>
            <a:ext cx="11838012" cy="1957619"/>
            <a:chOff x="308531" y="4652062"/>
            <a:chExt cx="11838012" cy="1957619"/>
          </a:xfrm>
        </p:grpSpPr>
        <p:grpSp>
          <p:nvGrpSpPr>
            <p:cNvPr id="9" name="Group 8"/>
            <p:cNvGrpSpPr/>
            <p:nvPr/>
          </p:nvGrpSpPr>
          <p:grpSpPr>
            <a:xfrm>
              <a:off x="308531" y="4652062"/>
              <a:ext cx="11838012" cy="1957619"/>
              <a:chOff x="723424" y="4896432"/>
              <a:chExt cx="12220170" cy="1957619"/>
            </a:xfrm>
          </p:grpSpPr>
          <p:grpSp>
            <p:nvGrpSpPr>
              <p:cNvPr id="29" name="Group 28"/>
              <p:cNvGrpSpPr/>
              <p:nvPr/>
            </p:nvGrpSpPr>
            <p:grpSpPr>
              <a:xfrm>
                <a:off x="723424" y="4896432"/>
                <a:ext cx="12220170" cy="1957619"/>
                <a:chOff x="502854" y="4949771"/>
                <a:chExt cx="11192984" cy="1957619"/>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Trong bếp, lũ cún con múp míp nép vào bên mẹ.</a:t>
                  </a:r>
                </a:p>
              </p:txBody>
            </p:sp>
            <p:sp>
              <p:nvSpPr>
                <p:cNvPr id="35" name="Title 1"/>
                <p:cNvSpPr txBox="1">
                  <a:spLocks/>
                </p:cNvSpPr>
                <p:nvPr/>
              </p:nvSpPr>
              <p:spPr>
                <a:xfrm>
                  <a:off x="2870529"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êp</a:t>
                  </a:r>
                </a:p>
              </p:txBody>
            </p:sp>
            <p:sp>
              <p:nvSpPr>
                <p:cNvPr id="17" name="Title 1"/>
                <p:cNvSpPr txBox="1">
                  <a:spLocks/>
                </p:cNvSpPr>
                <p:nvPr/>
              </p:nvSpPr>
              <p:spPr>
                <a:xfrm>
                  <a:off x="986210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8603873"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097"/>
            <a:stretch/>
          </p:blipFill>
          <p:spPr bwMode="auto">
            <a:xfrm>
              <a:off x="9016625" y="5269497"/>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30477"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2692226"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2" name="TextBox 11"/>
          <p:cNvSpPr txBox="1"/>
          <p:nvPr/>
        </p:nvSpPr>
        <p:spPr>
          <a:xfrm>
            <a:off x="8185908" y="3066998"/>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3810000" y="259081"/>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57229" y="203423"/>
            <a:ext cx="2955492"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Viết vở</a:t>
            </a:r>
          </a:p>
        </p:txBody>
      </p:sp>
      <p:pic>
        <p:nvPicPr>
          <p:cNvPr id="6" name="Picture 5">
            <a:extLst>
              <a:ext uri="{FF2B5EF4-FFF2-40B4-BE49-F238E27FC236}">
                <a16:creationId xmlns:a16="http://schemas.microsoft.com/office/drawing/2014/main" id="{59F17EF4-0DAC-489B-9CB4-E43A533A0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84" y="1981201"/>
            <a:ext cx="2665123" cy="3835049"/>
          </a:xfrm>
          <a:prstGeom prst="rect">
            <a:avLst/>
          </a:prstGeom>
        </p:spPr>
      </p:pic>
    </p:spTree>
    <p:extLst>
      <p:ext uri="{BB962C8B-B14F-4D97-AF65-F5344CB8AC3E}">
        <p14:creationId xmlns:p14="http://schemas.microsoft.com/office/powerpoint/2010/main" val="325138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114605" y="84234"/>
            <a:ext cx="9283429" cy="3780747"/>
          </a:xfrm>
          <a:prstGeom prst="rect">
            <a:avLst/>
          </a:prstGeom>
        </p:spPr>
      </p:pic>
      <p:sp>
        <p:nvSpPr>
          <p:cNvPr id="25" name="Title 1"/>
          <p:cNvSpPr txBox="1">
            <a:spLocks/>
          </p:cNvSpPr>
          <p:nvPr/>
        </p:nvSpPr>
        <p:spPr>
          <a:xfrm>
            <a:off x="288643" y="4172766"/>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sp>
        <p:nvSpPr>
          <p:cNvPr id="4" name="TextBox 3">
            <a:extLst>
              <a:ext uri="{FF2B5EF4-FFF2-40B4-BE49-F238E27FC236}">
                <a16:creationId xmlns:a16="http://schemas.microsoft.com/office/drawing/2014/main" id="{F41C6004-33FF-4565-B8D3-8F2DDC0FB7B4}"/>
              </a:ext>
            </a:extLst>
          </p:cNvPr>
          <p:cNvSpPr txBox="1"/>
          <p:nvPr/>
        </p:nvSpPr>
        <p:spPr>
          <a:xfrm>
            <a:off x="1164911" y="385214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Dịp</a:t>
            </a:r>
          </a:p>
        </p:txBody>
      </p:sp>
      <p:sp>
        <p:nvSpPr>
          <p:cNvPr id="31" name="TextBox 30">
            <a:extLst>
              <a:ext uri="{FF2B5EF4-FFF2-40B4-BE49-F238E27FC236}">
                <a16:creationId xmlns:a16="http://schemas.microsoft.com/office/drawing/2014/main" id="{D234F2DD-F175-49B5-B72C-5671AACDDB4A}"/>
              </a:ext>
            </a:extLst>
          </p:cNvPr>
          <p:cNvSpPr txBox="1"/>
          <p:nvPr/>
        </p:nvSpPr>
        <p:spPr>
          <a:xfrm>
            <a:off x="3601639" y="45335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súp</a:t>
            </a:r>
          </a:p>
        </p:txBody>
      </p:sp>
      <p:sp>
        <p:nvSpPr>
          <p:cNvPr id="34" name="TextBox 33">
            <a:extLst>
              <a:ext uri="{FF2B5EF4-FFF2-40B4-BE49-F238E27FC236}">
                <a16:creationId xmlns:a16="http://schemas.microsoft.com/office/drawing/2014/main" id="{B7FD2C84-4453-40BE-937E-45EF079AA230}"/>
              </a:ext>
            </a:extLst>
          </p:cNvPr>
          <p:cNvSpPr txBox="1"/>
          <p:nvPr/>
        </p:nvSpPr>
        <p:spPr>
          <a:xfrm>
            <a:off x="6825025" y="4535977"/>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nếp</a:t>
            </a:r>
          </a:p>
        </p:txBody>
      </p:sp>
      <p:sp>
        <p:nvSpPr>
          <p:cNvPr id="35" name="TextBox 34">
            <a:extLst>
              <a:ext uri="{FF2B5EF4-FFF2-40B4-BE49-F238E27FC236}">
                <a16:creationId xmlns:a16="http://schemas.microsoft.com/office/drawing/2014/main" id="{67F53DB8-26B6-4CC2-8AD4-344D77819C7A}"/>
              </a:ext>
            </a:extLst>
          </p:cNvPr>
          <p:cNvSpPr txBox="1"/>
          <p:nvPr/>
        </p:nvSpPr>
        <p:spPr>
          <a:xfrm>
            <a:off x="8066811" y="52053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xếp</a:t>
            </a:r>
          </a:p>
        </p:txBody>
      </p:sp>
      <p:sp>
        <p:nvSpPr>
          <p:cNvPr id="36" name="TextBox 35">
            <a:extLst>
              <a:ext uri="{FF2B5EF4-FFF2-40B4-BE49-F238E27FC236}">
                <a16:creationId xmlns:a16="http://schemas.microsoft.com/office/drawing/2014/main" id="{8954EDEC-FAD9-4DFB-9C72-D0BBA207BF3E}"/>
              </a:ext>
            </a:extLst>
          </p:cNvPr>
          <p:cNvSpPr txBox="1"/>
          <p:nvPr/>
        </p:nvSpPr>
        <p:spPr>
          <a:xfrm>
            <a:off x="1121009" y="5197277"/>
            <a:ext cx="1464229"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p>
        </p:txBody>
      </p:sp>
      <p:sp>
        <p:nvSpPr>
          <p:cNvPr id="37" name="TextBox 36">
            <a:extLst>
              <a:ext uri="{FF2B5EF4-FFF2-40B4-BE49-F238E27FC236}">
                <a16:creationId xmlns:a16="http://schemas.microsoft.com/office/drawing/2014/main" id="{B46125D6-BCC9-43C0-8427-317A622F0894}"/>
              </a:ext>
            </a:extLst>
          </p:cNvPr>
          <p:cNvSpPr txBox="1"/>
          <p:nvPr/>
        </p:nvSpPr>
        <p:spPr>
          <a:xfrm>
            <a:off x="10417950" y="4537368"/>
            <a:ext cx="1549417"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chép</a:t>
            </a:r>
          </a:p>
        </p:txBody>
      </p:sp>
      <p:sp>
        <p:nvSpPr>
          <p:cNvPr id="39" name="TextBox 38">
            <a:extLst>
              <a:ext uri="{FF2B5EF4-FFF2-40B4-BE49-F238E27FC236}">
                <a16:creationId xmlns:a16="http://schemas.microsoft.com/office/drawing/2014/main" id="{90657547-BDFC-4F38-B93E-A68709C4B820}"/>
              </a:ext>
            </a:extLst>
          </p:cNvPr>
          <p:cNvSpPr txBox="1"/>
          <p:nvPr/>
        </p:nvSpPr>
        <p:spPr>
          <a:xfrm>
            <a:off x="1968535" y="586229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dẹp</a:t>
            </a:r>
          </a:p>
        </p:txBody>
      </p:sp>
      <p:grpSp>
        <p:nvGrpSpPr>
          <p:cNvPr id="14" name="Group 13"/>
          <p:cNvGrpSpPr/>
          <p:nvPr/>
        </p:nvGrpSpPr>
        <p:grpSpPr>
          <a:xfrm>
            <a:off x="167375" y="84234"/>
            <a:ext cx="1995073" cy="707125"/>
            <a:chOff x="391121" y="1514421"/>
            <a:chExt cx="1500015" cy="530344"/>
          </a:xfrm>
        </p:grpSpPr>
        <p:sp>
          <p:nvSpPr>
            <p:cNvPr id="15" name="Rounded Rectangle 14"/>
            <p:cNvSpPr/>
            <p:nvPr/>
          </p:nvSpPr>
          <p:spPr>
            <a:xfrm>
              <a:off x="527536" y="1563010"/>
              <a:ext cx="1363600" cy="43830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white"/>
                  </a:solidFill>
                  <a:latin typeface="Arial-Rounded" pitchFamily="34" charset="0"/>
                  <a:ea typeface="Arial-Rounded" pitchFamily="34" charset="0"/>
                  <a:cs typeface="Arial-Rounded" pitchFamily="34" charset="0"/>
                </a:rPr>
                <a:t>   Đọc</a:t>
              </a:r>
            </a:p>
          </p:txBody>
        </p:sp>
        <p:sp>
          <p:nvSpPr>
            <p:cNvPr id="16" name="Oval 15"/>
            <p:cNvSpPr/>
            <p:nvPr/>
          </p:nvSpPr>
          <p:spPr>
            <a:xfrm>
              <a:off x="391121" y="1514421"/>
              <a:ext cx="530345" cy="5303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158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4" grpId="0"/>
      <p:bldP spid="35" grpId="0"/>
      <p:bldP spid="36" grpId="0"/>
      <p:bldP spid="37"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3504" y="922731"/>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41617" y="922731"/>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41617" y="2920175"/>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313504" y="2920175"/>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313505" y="4841269"/>
            <a:ext cx="46519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33681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80217" y="1564669"/>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2000"/>
              </a:lnSpc>
            </a:pPr>
            <a:r>
              <a:rPr lang="en-US" sz="5400">
                <a:solidFill>
                  <a:srgbClr val="0070C0"/>
                </a:solidFill>
                <a:latin typeface="Arial-Rounded" pitchFamily="34" charset="0"/>
                <a:ea typeface="Arial-Rounded" pitchFamily="34" charset="0"/>
                <a:cs typeface="Arial-Rounded" pitchFamily="34" charset="0"/>
              </a:rPr>
              <a:t>	</a:t>
            </a:r>
            <a:r>
              <a:rPr lang="en-US" sz="5400">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457351" y="1197237"/>
            <a:ext cx="10437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4407" y="2102284"/>
            <a:ext cx="3755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54869" y="550743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87640" y="553029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Mẹ Hà nấu những món gì?</a:t>
            </a:r>
          </a:p>
        </p:txBody>
      </p:sp>
      <p:cxnSp>
        <p:nvCxnSpPr>
          <p:cNvPr id="18" name="Straight Connector 17"/>
          <p:cNvCxnSpPr/>
          <p:nvPr/>
        </p:nvCxnSpPr>
        <p:spPr>
          <a:xfrm>
            <a:off x="4631758" y="2102284"/>
            <a:ext cx="4260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94337" y="2102284"/>
            <a:ext cx="23430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0617" y="3033177"/>
            <a:ext cx="3724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7620" y="5523248"/>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Hà giúp mẹ làm gì?</a:t>
            </a:r>
          </a:p>
        </p:txBody>
      </p:sp>
      <p:cxnSp>
        <p:nvCxnSpPr>
          <p:cNvPr id="28" name="Straight Connector 27"/>
          <p:cNvCxnSpPr/>
          <p:nvPr/>
        </p:nvCxnSpPr>
        <p:spPr>
          <a:xfrm>
            <a:off x="5487909" y="3017520"/>
            <a:ext cx="6256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0218" y="3934216"/>
            <a:ext cx="68910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08438" y="5537336"/>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Bố Hà làm gì?</a:t>
            </a:r>
          </a:p>
        </p:txBody>
      </p:sp>
      <p:cxnSp>
        <p:nvCxnSpPr>
          <p:cNvPr id="32" name="Straight Connector 31"/>
          <p:cNvCxnSpPr/>
          <p:nvPr/>
        </p:nvCxnSpPr>
        <p:spPr>
          <a:xfrm>
            <a:off x="7463763" y="3966471"/>
            <a:ext cx="42735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779" y="4863231"/>
            <a:ext cx="2311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5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prstClr val="black"/>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819401" y="943706"/>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Khi nhà có khách</a:t>
            </a:r>
          </a:p>
        </p:txBody>
      </p:sp>
      <p:pic>
        <p:nvPicPr>
          <p:cNvPr id="8" name="Picture 7">
            <a:extLst>
              <a:ext uri="{FF2B5EF4-FFF2-40B4-BE49-F238E27FC236}">
                <a16:creationId xmlns:a16="http://schemas.microsoft.com/office/drawing/2014/main" id="{6C40BF3F-ACD0-4DD4-8192-128D7EC529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420673" y="1959727"/>
            <a:ext cx="7417313" cy="4447309"/>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00" r="16189" b="22735"/>
          <a:stretch/>
        </p:blipFill>
        <p:spPr bwMode="auto">
          <a:xfrm>
            <a:off x="1" y="-16933"/>
            <a:ext cx="12176919" cy="35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93"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32013"/>
            <a:ext cx="1127504" cy="697627"/>
          </a:xfrm>
          <a:prstGeom prst="rect">
            <a:avLst/>
          </a:prstGeom>
          <a:noFill/>
        </p:spPr>
        <p:txBody>
          <a:bodyPr wrap="square" lIns="121725" tIns="60862" rIns="121725" bIns="60862" rtlCol="0">
            <a:spAutoFit/>
          </a:bodyPr>
          <a:lstStyle/>
          <a:p>
            <a:pPr algn="ctr"/>
            <a:r>
              <a:rPr lang="en-US" sz="3700"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30192" y="481572"/>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1030192" y="110715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prstClr val="white"/>
                </a:solidFill>
                <a:latin typeface="Arial-Rounded" pitchFamily="34" charset="0"/>
                <a:ea typeface="Arial-Rounded" pitchFamily="34" charset="0"/>
                <a:cs typeface="Arial-Rounded" pitchFamily="34" charset="0"/>
              </a:rPr>
              <a:t>ep  êp  ip  up</a:t>
            </a:r>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10001"/>
            <a:ext cx="6005640" cy="290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9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477" y="203423"/>
            <a:ext cx="2621250" cy="941185"/>
            <a:chOff x="63500" y="1429216"/>
            <a:chExt cx="1970813" cy="705889"/>
          </a:xfrm>
        </p:grpSpPr>
        <p:sp>
          <p:nvSpPr>
            <p:cNvPr id="5" name="Rounded Rectangle 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6" name="Oval 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19" name="Rectangle: Rounded Corners 1">
            <a:extLst>
              <a:ext uri="{FF2B5EF4-FFF2-40B4-BE49-F238E27FC236}">
                <a16:creationId xmlns:a16="http://schemas.microsoft.com/office/drawing/2014/main" id="{D8032AF5-FDC2-420D-AC38-CE64E79549BB}"/>
              </a:ext>
            </a:extLst>
          </p:cNvPr>
          <p:cNvSpPr/>
          <p:nvPr/>
        </p:nvSpPr>
        <p:spPr>
          <a:xfrm>
            <a:off x="2702746" y="2491785"/>
            <a:ext cx="3060365"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0" name="Rectangle: Rounded Corners 1">
            <a:extLst>
              <a:ext uri="{FF2B5EF4-FFF2-40B4-BE49-F238E27FC236}">
                <a16:creationId xmlns:a16="http://schemas.microsoft.com/office/drawing/2014/main" id="{EE152AED-C9DD-4B33-9F9A-3A04A7D76DBE}"/>
              </a:ext>
            </a:extLst>
          </p:cNvPr>
          <p:cNvSpPr/>
          <p:nvPr/>
        </p:nvSpPr>
        <p:spPr>
          <a:xfrm>
            <a:off x="2681216" y="1327930"/>
            <a:ext cx="1467890"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1" name="Rectangle: Rounded Corners 1">
            <a:extLst>
              <a:ext uri="{FF2B5EF4-FFF2-40B4-BE49-F238E27FC236}">
                <a16:creationId xmlns:a16="http://schemas.microsoft.com/office/drawing/2014/main" id="{69045848-F101-4FE7-94B4-E80115823DBF}"/>
              </a:ext>
            </a:extLst>
          </p:cNvPr>
          <p:cNvSpPr/>
          <p:nvPr/>
        </p:nvSpPr>
        <p:spPr>
          <a:xfrm>
            <a:off x="4295224" y="1313225"/>
            <a:ext cx="1467889"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2" name="ôm">
            <a:extLst>
              <a:ext uri="{FF2B5EF4-FFF2-40B4-BE49-F238E27FC236}">
                <a16:creationId xmlns:a16="http://schemas.microsoft.com/office/drawing/2014/main" id="{E67BBE60-7C70-4459-928C-EBC192E28A20}"/>
              </a:ext>
            </a:extLst>
          </p:cNvPr>
          <p:cNvSpPr/>
          <p:nvPr/>
        </p:nvSpPr>
        <p:spPr>
          <a:xfrm>
            <a:off x="6733138" y="2512403"/>
            <a:ext cx="3081894"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3" name="Rectangle: Rounded Corners 1">
            <a:extLst>
              <a:ext uri="{FF2B5EF4-FFF2-40B4-BE49-F238E27FC236}">
                <a16:creationId xmlns:a16="http://schemas.microsoft.com/office/drawing/2014/main" id="{D17985DF-0469-4D2B-A6FA-52FA28F627EA}"/>
              </a:ext>
            </a:extLst>
          </p:cNvPr>
          <p:cNvSpPr/>
          <p:nvPr/>
        </p:nvSpPr>
        <p:spPr>
          <a:xfrm>
            <a:off x="6733137" y="1334316"/>
            <a:ext cx="1467890"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4" name="Rectangle: Rounded Corners 1">
            <a:extLst>
              <a:ext uri="{FF2B5EF4-FFF2-40B4-BE49-F238E27FC236}">
                <a16:creationId xmlns:a16="http://schemas.microsoft.com/office/drawing/2014/main" id="{42AC29EC-B8F8-4B15-B1CA-A8C1A8BEF4CB}"/>
              </a:ext>
            </a:extLst>
          </p:cNvPr>
          <p:cNvSpPr/>
          <p:nvPr/>
        </p:nvSpPr>
        <p:spPr>
          <a:xfrm>
            <a:off x="8274084" y="1334316"/>
            <a:ext cx="1540948"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5" name="ôm">
            <a:extLst>
              <a:ext uri="{FF2B5EF4-FFF2-40B4-BE49-F238E27FC236}">
                <a16:creationId xmlns:a16="http://schemas.microsoft.com/office/drawing/2014/main" id="{1B1D45D6-374B-4C5F-9F77-E6B34756BCC1}"/>
              </a:ext>
            </a:extLst>
          </p:cNvPr>
          <p:cNvSpPr/>
          <p:nvPr/>
        </p:nvSpPr>
        <p:spPr>
          <a:xfrm>
            <a:off x="2702745" y="5150191"/>
            <a:ext cx="3081894" cy="11298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6" name="Rectangle: Rounded Corners 1">
            <a:extLst>
              <a:ext uri="{FF2B5EF4-FFF2-40B4-BE49-F238E27FC236}">
                <a16:creationId xmlns:a16="http://schemas.microsoft.com/office/drawing/2014/main" id="{AE9755E0-6789-455C-BB0A-96A235F7C6B6}"/>
              </a:ext>
            </a:extLst>
          </p:cNvPr>
          <p:cNvSpPr/>
          <p:nvPr/>
        </p:nvSpPr>
        <p:spPr>
          <a:xfrm>
            <a:off x="2751957" y="3940862"/>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7" name="Rectangle: Rounded Corners 1">
            <a:extLst>
              <a:ext uri="{FF2B5EF4-FFF2-40B4-BE49-F238E27FC236}">
                <a16:creationId xmlns:a16="http://schemas.microsoft.com/office/drawing/2014/main" id="{FCC3284B-7DFC-4593-86E4-E8459F255AE9}"/>
              </a:ext>
            </a:extLst>
          </p:cNvPr>
          <p:cNvSpPr/>
          <p:nvPr/>
        </p:nvSpPr>
        <p:spPr>
          <a:xfrm>
            <a:off x="4295223" y="3955933"/>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8" name="ôm">
            <a:extLst>
              <a:ext uri="{FF2B5EF4-FFF2-40B4-BE49-F238E27FC236}">
                <a16:creationId xmlns:a16="http://schemas.microsoft.com/office/drawing/2014/main" id="{D3A74AF9-6C7B-4AB5-ACDC-EAA0E688E0D3}"/>
              </a:ext>
            </a:extLst>
          </p:cNvPr>
          <p:cNvSpPr/>
          <p:nvPr/>
        </p:nvSpPr>
        <p:spPr>
          <a:xfrm>
            <a:off x="6714581" y="5237235"/>
            <a:ext cx="3081894" cy="104282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9" name="Rectangle: Rounded Corners 1">
            <a:extLst>
              <a:ext uri="{FF2B5EF4-FFF2-40B4-BE49-F238E27FC236}">
                <a16:creationId xmlns:a16="http://schemas.microsoft.com/office/drawing/2014/main" id="{798F0A5E-CBDE-4430-AD36-DE329EEBBBFC}"/>
              </a:ext>
            </a:extLst>
          </p:cNvPr>
          <p:cNvSpPr/>
          <p:nvPr/>
        </p:nvSpPr>
        <p:spPr>
          <a:xfrm>
            <a:off x="6763793" y="4027907"/>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30" name="Rectangle: Rounded Corners 1">
            <a:extLst>
              <a:ext uri="{FF2B5EF4-FFF2-40B4-BE49-F238E27FC236}">
                <a16:creationId xmlns:a16="http://schemas.microsoft.com/office/drawing/2014/main" id="{C2082041-09EF-40C9-9788-434137A51A76}"/>
              </a:ext>
            </a:extLst>
          </p:cNvPr>
          <p:cNvSpPr/>
          <p:nvPr/>
        </p:nvSpPr>
        <p:spPr>
          <a:xfrm>
            <a:off x="8307059" y="4042978"/>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Tree>
    <p:extLst>
      <p:ext uri="{BB962C8B-B14F-4D97-AF65-F5344CB8AC3E}">
        <p14:creationId xmlns:p14="http://schemas.microsoft.com/office/powerpoint/2010/main" val="8518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p>
        </p:txBody>
      </p:sp>
      <p:sp>
        <p:nvSpPr>
          <p:cNvPr id="9" name="Title 1"/>
          <p:cNvSpPr txBox="1">
            <a:spLocks/>
          </p:cNvSpPr>
          <p:nvPr/>
        </p:nvSpPr>
        <p:spPr>
          <a:xfrm>
            <a:off x="6136325"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ep</a:t>
            </a:r>
          </a:p>
        </p:txBody>
      </p:sp>
      <p:sp>
        <p:nvSpPr>
          <p:cNvPr id="10" name="Title 1"/>
          <p:cNvSpPr txBox="1">
            <a:spLocks/>
          </p:cNvSpPr>
          <p:nvPr/>
        </p:nvSpPr>
        <p:spPr>
          <a:xfrm>
            <a:off x="3940820"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ep</a:t>
            </a: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97886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609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êp</a:t>
            </a:r>
          </a:p>
        </p:txBody>
      </p:sp>
      <p:sp>
        <p:nvSpPr>
          <p:cNvPr id="11" name="Title 1"/>
          <p:cNvSpPr txBox="1">
            <a:spLocks/>
          </p:cNvSpPr>
          <p:nvPr/>
        </p:nvSpPr>
        <p:spPr>
          <a:xfrm>
            <a:off x="5463009" y="475746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6130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8091920"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up</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1" name="Title 1"/>
          <p:cNvSpPr txBox="1">
            <a:spLocks/>
          </p:cNvSpPr>
          <p:nvPr/>
        </p:nvSpPr>
        <p:spPr>
          <a:xfrm>
            <a:off x="409264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3" name="Title 1"/>
          <p:cNvSpPr txBox="1">
            <a:spLocks/>
          </p:cNvSpPr>
          <p:nvPr/>
        </p:nvSpPr>
        <p:spPr>
          <a:xfrm>
            <a:off x="657725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15" name="Title 1"/>
          <p:cNvSpPr txBox="1">
            <a:spLocks/>
          </p:cNvSpPr>
          <p:nvPr/>
        </p:nvSpPr>
        <p:spPr>
          <a:xfrm>
            <a:off x="91266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026" y="457201"/>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970"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1726" y="547118"/>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174"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1" name="Title 1"/>
          <p:cNvSpPr txBox="1">
            <a:spLocks/>
          </p:cNvSpPr>
          <p:nvPr/>
        </p:nvSpPr>
        <p:spPr>
          <a:xfrm>
            <a:off x="433321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660723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15" name="Title 1"/>
          <p:cNvSpPr txBox="1">
            <a:spLocks/>
          </p:cNvSpPr>
          <p:nvPr/>
        </p:nvSpPr>
        <p:spPr>
          <a:xfrm>
            <a:off x="924659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428"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70656"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8" descr="Vẹt Sun Conure - PetXinh.net Nhím Kiểng Hamster Thỏ Bọ Ú giá rẻ"/>
          <p:cNvSpPr>
            <a:spLocks noChangeAspect="1" noChangeArrowheads="1"/>
          </p:cNvSpPr>
          <p:nvPr/>
        </p:nvSpPr>
        <p:spPr bwMode="auto">
          <a:xfrm>
            <a:off x="323056"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25" name="Title 1"/>
          <p:cNvSpPr txBox="1">
            <a:spLocks/>
          </p:cNvSpPr>
          <p:nvPr/>
        </p:nvSpPr>
        <p:spPr>
          <a:xfrm>
            <a:off x="1093186"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17917"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96371"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40008"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4" name="Title 1"/>
          <p:cNvSpPr txBox="1">
            <a:spLocks/>
          </p:cNvSpPr>
          <p:nvPr/>
        </p:nvSpPr>
        <p:spPr>
          <a:xfrm>
            <a:off x="4333218"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5" name="Title 1"/>
          <p:cNvSpPr txBox="1">
            <a:spLocks/>
          </p:cNvSpPr>
          <p:nvPr/>
        </p:nvSpPr>
        <p:spPr>
          <a:xfrm>
            <a:off x="6607231"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60786"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46596"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93186"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17917"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96371"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40008"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92640"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77251"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54" name="Title 1"/>
          <p:cNvSpPr txBox="1">
            <a:spLocks/>
          </p:cNvSpPr>
          <p:nvPr/>
        </p:nvSpPr>
        <p:spPr>
          <a:xfrm>
            <a:off x="8560786"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26676"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Tree>
    <p:extLst>
      <p:ext uri="{BB962C8B-B14F-4D97-AF65-F5344CB8AC3E}">
        <p14:creationId xmlns:p14="http://schemas.microsoft.com/office/powerpoint/2010/main" val="326665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87006"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19" name="Title 1"/>
          <p:cNvSpPr txBox="1">
            <a:spLocks/>
          </p:cNvSpPr>
          <p:nvPr/>
        </p:nvSpPr>
        <p:spPr>
          <a:xfrm>
            <a:off x="3617917"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0" name="Title 1"/>
          <p:cNvSpPr txBox="1">
            <a:spLocks/>
          </p:cNvSpPr>
          <p:nvPr/>
        </p:nvSpPr>
        <p:spPr>
          <a:xfrm>
            <a:off x="5996371"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21" name="Title 1"/>
          <p:cNvSpPr txBox="1">
            <a:spLocks/>
          </p:cNvSpPr>
          <p:nvPr/>
        </p:nvSpPr>
        <p:spPr>
          <a:xfrm>
            <a:off x="1533828"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2" name="Title 1"/>
          <p:cNvSpPr txBox="1">
            <a:spLocks/>
          </p:cNvSpPr>
          <p:nvPr/>
        </p:nvSpPr>
        <p:spPr>
          <a:xfrm>
            <a:off x="4333218"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3" name="Title 1"/>
          <p:cNvSpPr txBox="1">
            <a:spLocks/>
          </p:cNvSpPr>
          <p:nvPr/>
        </p:nvSpPr>
        <p:spPr>
          <a:xfrm>
            <a:off x="6607231"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4" name="Title 1"/>
          <p:cNvSpPr txBox="1">
            <a:spLocks/>
          </p:cNvSpPr>
          <p:nvPr/>
        </p:nvSpPr>
        <p:spPr>
          <a:xfrm>
            <a:off x="8560786"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28" name="Title 1"/>
          <p:cNvSpPr txBox="1">
            <a:spLocks/>
          </p:cNvSpPr>
          <p:nvPr/>
        </p:nvSpPr>
        <p:spPr>
          <a:xfrm>
            <a:off x="9246596"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9" name="Title 1"/>
          <p:cNvSpPr txBox="1">
            <a:spLocks/>
          </p:cNvSpPr>
          <p:nvPr/>
        </p:nvSpPr>
        <p:spPr>
          <a:xfrm>
            <a:off x="1093186"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30" name="Title 1"/>
          <p:cNvSpPr txBox="1">
            <a:spLocks/>
          </p:cNvSpPr>
          <p:nvPr/>
        </p:nvSpPr>
        <p:spPr>
          <a:xfrm>
            <a:off x="3617917"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31" name="Title 1"/>
          <p:cNvSpPr txBox="1">
            <a:spLocks/>
          </p:cNvSpPr>
          <p:nvPr/>
        </p:nvSpPr>
        <p:spPr>
          <a:xfrm>
            <a:off x="5996371"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32" name="Title 1"/>
          <p:cNvSpPr txBox="1">
            <a:spLocks/>
          </p:cNvSpPr>
          <p:nvPr/>
        </p:nvSpPr>
        <p:spPr>
          <a:xfrm>
            <a:off x="1640008"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3" name="Title 1"/>
          <p:cNvSpPr txBox="1">
            <a:spLocks/>
          </p:cNvSpPr>
          <p:nvPr/>
        </p:nvSpPr>
        <p:spPr>
          <a:xfrm>
            <a:off x="4092640"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4" name="Title 1"/>
          <p:cNvSpPr txBox="1">
            <a:spLocks/>
          </p:cNvSpPr>
          <p:nvPr/>
        </p:nvSpPr>
        <p:spPr>
          <a:xfrm>
            <a:off x="6577251"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35" name="Title 1"/>
          <p:cNvSpPr txBox="1">
            <a:spLocks/>
          </p:cNvSpPr>
          <p:nvPr/>
        </p:nvSpPr>
        <p:spPr>
          <a:xfrm>
            <a:off x="8560786"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36" name="Title 1"/>
          <p:cNvSpPr txBox="1">
            <a:spLocks/>
          </p:cNvSpPr>
          <p:nvPr/>
        </p:nvSpPr>
        <p:spPr>
          <a:xfrm>
            <a:off x="9126676"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808"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4837</TotalTime>
  <Words>293</Words>
  <Application>Microsoft Office PowerPoint</Application>
  <PresentationFormat>Widescreen</PresentationFormat>
  <Paragraphs>164</Paragraphs>
  <Slides>27</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HP001 4 hàng</vt:lpstr>
      <vt:lpstr>.VnCooper</vt:lpstr>
      <vt:lpstr>Calibri</vt:lpstr>
      <vt:lpstr>Arial-Rounded</vt:lpstr>
      <vt:lpstr>Arial</vt:lpstr>
      <vt:lpstr>Bandit</vt:lpstr>
      <vt:lpstr>Arial Rounded MT Bold</vt:lpstr>
      <vt:lpstr>Arrus-Black</vt:lpstr>
      <vt:lpstr>AvantGarde</vt:lpstr>
      <vt:lpstr>.VnArial</vt:lpstr>
      <vt:lpstr>Calibri Light</vt:lpstr>
      <vt:lpstr>1_Office Theme</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HN25092024</cp:lastModifiedBy>
  <cp:revision>339</cp:revision>
  <dcterms:created xsi:type="dcterms:W3CDTF">2006-08-16T00:00:00Z</dcterms:created>
  <dcterms:modified xsi:type="dcterms:W3CDTF">2024-12-10T01:29:28Z</dcterms:modified>
</cp:coreProperties>
</file>