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17" r:id="rId3"/>
    <p:sldMasterId id="2147483724" r:id="rId4"/>
    <p:sldMasterId id="2147483745" r:id="rId5"/>
    <p:sldMasterId id="2147483763" r:id="rId6"/>
    <p:sldMasterId id="2147483781" r:id="rId7"/>
  </p:sldMasterIdLst>
  <p:notesMasterIdLst>
    <p:notesMasterId r:id="rId23"/>
  </p:notesMasterIdLst>
  <p:handoutMasterIdLst>
    <p:handoutMasterId r:id="rId24"/>
  </p:handoutMasterIdLst>
  <p:sldIdLst>
    <p:sldId id="273" r:id="rId8"/>
    <p:sldId id="2007577113" r:id="rId9"/>
    <p:sldId id="2007577114" r:id="rId10"/>
    <p:sldId id="636" r:id="rId11"/>
    <p:sldId id="2007577119" r:id="rId12"/>
    <p:sldId id="649" r:id="rId13"/>
    <p:sldId id="2007577120" r:id="rId14"/>
    <p:sldId id="264" r:id="rId15"/>
    <p:sldId id="319" r:id="rId16"/>
    <p:sldId id="317" r:id="rId17"/>
    <p:sldId id="318" r:id="rId18"/>
    <p:sldId id="323" r:id="rId19"/>
    <p:sldId id="295" r:id="rId20"/>
    <p:sldId id="300" r:id="rId21"/>
    <p:sldId id="33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07/11/2024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07/11/2024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a25f5ddd5d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a25f5ddd5d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a25f5ddd5d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a25f5ddd5d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818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65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5AC8F-3EBA-49F6-BE56-16AFF91940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charset="-122"/>
              <a:ea typeface="字魂58号-创中黑" panose="0000050000000000000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82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5349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078804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452755" y="434340"/>
            <a:ext cx="34905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02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、什么是健康？</a:t>
            </a:r>
          </a:p>
        </p:txBody>
      </p:sp>
    </p:spTree>
    <p:extLst>
      <p:ext uri="{BB962C8B-B14F-4D97-AF65-F5344CB8AC3E}">
        <p14:creationId xmlns:p14="http://schemas.microsoft.com/office/powerpoint/2010/main" val="6264184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452755" y="434340"/>
            <a:ext cx="55638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03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、解决苦恼的一些方法</a:t>
            </a:r>
          </a:p>
        </p:txBody>
      </p:sp>
    </p:spTree>
    <p:extLst>
      <p:ext uri="{BB962C8B-B14F-4D97-AF65-F5344CB8AC3E}">
        <p14:creationId xmlns:p14="http://schemas.microsoft.com/office/powerpoint/2010/main" val="30857982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F2CFAC5-EF1D-4526-B6C5-07B6C83F99E0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5930160-2BCF-4E93-8737-9C5CB8E57A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677369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36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30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87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42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08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04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14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80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12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7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65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258684" y="3667148"/>
            <a:ext cx="5674634" cy="2954291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7310858" y="-318197"/>
            <a:ext cx="1471611" cy="730581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428734" y="-322700"/>
            <a:ext cx="1123437" cy="730616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11541157" y="294734"/>
            <a:ext cx="1123747" cy="730596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>
            <a:off x="1849559" y="4967985"/>
            <a:ext cx="835746" cy="1692677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5072189" y="5558591"/>
            <a:ext cx="589203" cy="1230325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577313" y="5738253"/>
            <a:ext cx="13346626" cy="1138549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374201" y="294735"/>
            <a:ext cx="11443600" cy="5147167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381719" y="407933"/>
            <a:ext cx="11428566" cy="425820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952844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 userDrawn="1"/>
        </p:nvGrpSpPr>
        <p:grpSpPr>
          <a:xfrm>
            <a:off x="10689767" y="2919611"/>
            <a:ext cx="1078144" cy="3135047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8" name="Google Shape;128;p3"/>
          <p:cNvGrpSpPr/>
          <p:nvPr userDrawn="1"/>
        </p:nvGrpSpPr>
        <p:grpSpPr>
          <a:xfrm>
            <a:off x="11379279" y="5126996"/>
            <a:ext cx="621370" cy="1254824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5" name="Google Shape;145;p3"/>
          <p:cNvGrpSpPr/>
          <p:nvPr userDrawn="1"/>
        </p:nvGrpSpPr>
        <p:grpSpPr>
          <a:xfrm>
            <a:off x="-608943" y="5811097"/>
            <a:ext cx="3501449" cy="1048845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5" name="Google Shape;155;p3"/>
          <p:cNvSpPr/>
          <p:nvPr userDrawn="1"/>
        </p:nvSpPr>
        <p:spPr>
          <a:xfrm>
            <a:off x="8867094" y="5926774"/>
            <a:ext cx="3933851" cy="933169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6" name="Google Shape;156;p3"/>
          <p:cNvSpPr/>
          <p:nvPr userDrawn="1"/>
        </p:nvSpPr>
        <p:spPr>
          <a:xfrm>
            <a:off x="2083694" y="6219982"/>
            <a:ext cx="2692863" cy="639961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7" name="Google Shape;157;p3"/>
          <p:cNvGrpSpPr/>
          <p:nvPr userDrawn="1"/>
        </p:nvGrpSpPr>
        <p:grpSpPr>
          <a:xfrm flipH="1">
            <a:off x="9561534" y="5258575"/>
            <a:ext cx="702806" cy="1366408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4" name="Google Shape;174;p3"/>
          <p:cNvSpPr/>
          <p:nvPr userDrawn="1"/>
        </p:nvSpPr>
        <p:spPr>
          <a:xfrm>
            <a:off x="11767900" y="1693701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5" name="Google Shape;175;p3"/>
          <p:cNvSpPr/>
          <p:nvPr userDrawn="1"/>
        </p:nvSpPr>
        <p:spPr>
          <a:xfrm flipH="1">
            <a:off x="4639956" y="-290716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6" name="Google Shape;176;p3"/>
          <p:cNvSpPr/>
          <p:nvPr userDrawn="1"/>
        </p:nvSpPr>
        <p:spPr>
          <a:xfrm>
            <a:off x="8203762" y="-290733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7" name="Google Shape;177;p3"/>
          <p:cNvGrpSpPr/>
          <p:nvPr userDrawn="1"/>
        </p:nvGrpSpPr>
        <p:grpSpPr>
          <a:xfrm>
            <a:off x="645192" y="394867"/>
            <a:ext cx="10901618" cy="4315100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" name="Google Shape;186;p3"/>
          <p:cNvGrpSpPr/>
          <p:nvPr userDrawn="1"/>
        </p:nvGrpSpPr>
        <p:grpSpPr>
          <a:xfrm>
            <a:off x="661085" y="257435"/>
            <a:ext cx="10361833" cy="3538167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231943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6"/>
          <p:cNvGrpSpPr/>
          <p:nvPr/>
        </p:nvGrpSpPr>
        <p:grpSpPr>
          <a:xfrm>
            <a:off x="10342419" y="5070501"/>
            <a:ext cx="2988566" cy="1862133"/>
            <a:chOff x="7756813" y="3802875"/>
            <a:chExt cx="2241425" cy="1396600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8424000" y="3802875"/>
              <a:ext cx="543350" cy="1100475"/>
              <a:chOff x="3739625" y="3597525"/>
              <a:chExt cx="543350" cy="110047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4017825" y="3956225"/>
                <a:ext cx="3925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9671" extrusionOk="0">
                    <a:moveTo>
                      <a:pt x="342" y="0"/>
                    </a:moveTo>
                    <a:cubicBezTo>
                      <a:pt x="180" y="0"/>
                      <a:pt x="27" y="119"/>
                      <a:pt x="27" y="368"/>
                    </a:cubicBezTo>
                    <a:cubicBezTo>
                      <a:pt x="1" y="3431"/>
                      <a:pt x="1" y="6495"/>
                      <a:pt x="53" y="9585"/>
                    </a:cubicBezTo>
                    <a:cubicBezTo>
                      <a:pt x="105" y="12648"/>
                      <a:pt x="210" y="15738"/>
                      <a:pt x="367" y="18828"/>
                    </a:cubicBezTo>
                    <a:cubicBezTo>
                      <a:pt x="446" y="20556"/>
                      <a:pt x="760" y="27521"/>
                      <a:pt x="865" y="29249"/>
                    </a:cubicBezTo>
                    <a:cubicBezTo>
                      <a:pt x="891" y="29459"/>
                      <a:pt x="1022" y="29668"/>
                      <a:pt x="1205" y="29668"/>
                    </a:cubicBezTo>
                    <a:cubicBezTo>
                      <a:pt x="1217" y="29670"/>
                      <a:pt x="1229" y="29671"/>
                      <a:pt x="1240" y="29671"/>
                    </a:cubicBezTo>
                    <a:cubicBezTo>
                      <a:pt x="1411" y="29671"/>
                      <a:pt x="1570" y="29497"/>
                      <a:pt x="1545" y="29301"/>
                    </a:cubicBezTo>
                    <a:cubicBezTo>
                      <a:pt x="1362" y="26212"/>
                      <a:pt x="969" y="17911"/>
                      <a:pt x="865" y="14848"/>
                    </a:cubicBezTo>
                    <a:cubicBezTo>
                      <a:pt x="760" y="11758"/>
                      <a:pt x="708" y="8668"/>
                      <a:pt x="681" y="5605"/>
                    </a:cubicBezTo>
                    <a:cubicBezTo>
                      <a:pt x="681" y="3877"/>
                      <a:pt x="681" y="2148"/>
                      <a:pt x="708" y="420"/>
                    </a:cubicBezTo>
                    <a:cubicBezTo>
                      <a:pt x="708" y="145"/>
                      <a:pt x="520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919625" y="3903225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3745" y="0"/>
                    </a:moveTo>
                    <a:cubicBezTo>
                      <a:pt x="3457" y="707"/>
                      <a:pt x="2934" y="1310"/>
                      <a:pt x="2384" y="1833"/>
                    </a:cubicBezTo>
                    <a:cubicBezTo>
                      <a:pt x="1808" y="2383"/>
                      <a:pt x="1179" y="2881"/>
                      <a:pt x="682" y="3483"/>
                    </a:cubicBezTo>
                    <a:cubicBezTo>
                      <a:pt x="446" y="3771"/>
                      <a:pt x="237" y="4111"/>
                      <a:pt x="106" y="4452"/>
                    </a:cubicBezTo>
                    <a:cubicBezTo>
                      <a:pt x="27" y="4740"/>
                      <a:pt x="1" y="5054"/>
                      <a:pt x="27" y="5342"/>
                    </a:cubicBezTo>
                    <a:cubicBezTo>
                      <a:pt x="53" y="5735"/>
                      <a:pt x="158" y="6101"/>
                      <a:pt x="315" y="6468"/>
                    </a:cubicBezTo>
                    <a:cubicBezTo>
                      <a:pt x="498" y="6861"/>
                      <a:pt x="760" y="7201"/>
                      <a:pt x="917" y="7620"/>
                    </a:cubicBezTo>
                    <a:cubicBezTo>
                      <a:pt x="1022" y="7934"/>
                      <a:pt x="1048" y="8275"/>
                      <a:pt x="1022" y="8615"/>
                    </a:cubicBezTo>
                    <a:cubicBezTo>
                      <a:pt x="970" y="8982"/>
                      <a:pt x="839" y="9322"/>
                      <a:pt x="813" y="9689"/>
                    </a:cubicBezTo>
                    <a:cubicBezTo>
                      <a:pt x="760" y="10055"/>
                      <a:pt x="839" y="10474"/>
                      <a:pt x="1127" y="10710"/>
                    </a:cubicBezTo>
                    <a:cubicBezTo>
                      <a:pt x="1314" y="10855"/>
                      <a:pt x="1550" y="10902"/>
                      <a:pt x="1796" y="10902"/>
                    </a:cubicBezTo>
                    <a:cubicBezTo>
                      <a:pt x="1861" y="10902"/>
                      <a:pt x="1926" y="10898"/>
                      <a:pt x="1991" y="10893"/>
                    </a:cubicBezTo>
                    <a:cubicBezTo>
                      <a:pt x="3012" y="10762"/>
                      <a:pt x="3850" y="9950"/>
                      <a:pt x="4426" y="9086"/>
                    </a:cubicBezTo>
                    <a:cubicBezTo>
                      <a:pt x="5421" y="7568"/>
                      <a:pt x="5919" y="5735"/>
                      <a:pt x="5631" y="3954"/>
                    </a:cubicBezTo>
                    <a:cubicBezTo>
                      <a:pt x="5369" y="2514"/>
                      <a:pt x="4609" y="1205"/>
                      <a:pt x="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3790675" y="3902575"/>
                <a:ext cx="22195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8878" h="7719" extrusionOk="0">
                    <a:moveTo>
                      <a:pt x="8877" y="0"/>
                    </a:moveTo>
                    <a:lnTo>
                      <a:pt x="8877" y="0"/>
                    </a:lnTo>
                    <a:cubicBezTo>
                      <a:pt x="8222" y="367"/>
                      <a:pt x="7437" y="498"/>
                      <a:pt x="6651" y="550"/>
                    </a:cubicBezTo>
                    <a:cubicBezTo>
                      <a:pt x="5866" y="629"/>
                      <a:pt x="5080" y="602"/>
                      <a:pt x="4295" y="760"/>
                    </a:cubicBezTo>
                    <a:cubicBezTo>
                      <a:pt x="3928" y="838"/>
                      <a:pt x="3562" y="943"/>
                      <a:pt x="3247" y="1152"/>
                    </a:cubicBezTo>
                    <a:cubicBezTo>
                      <a:pt x="2986" y="1309"/>
                      <a:pt x="2802" y="1545"/>
                      <a:pt x="2619" y="1781"/>
                    </a:cubicBezTo>
                    <a:cubicBezTo>
                      <a:pt x="2410" y="2095"/>
                      <a:pt x="2252" y="2462"/>
                      <a:pt x="2148" y="2828"/>
                    </a:cubicBezTo>
                    <a:cubicBezTo>
                      <a:pt x="2043" y="3247"/>
                      <a:pt x="2017" y="3692"/>
                      <a:pt x="1860" y="4111"/>
                    </a:cubicBezTo>
                    <a:cubicBezTo>
                      <a:pt x="1755" y="4425"/>
                      <a:pt x="1572" y="4713"/>
                      <a:pt x="1310" y="4949"/>
                    </a:cubicBezTo>
                    <a:cubicBezTo>
                      <a:pt x="1048" y="5211"/>
                      <a:pt x="734" y="5394"/>
                      <a:pt x="472" y="5656"/>
                    </a:cubicBezTo>
                    <a:cubicBezTo>
                      <a:pt x="210" y="5918"/>
                      <a:pt x="1" y="6284"/>
                      <a:pt x="79" y="6625"/>
                    </a:cubicBezTo>
                    <a:cubicBezTo>
                      <a:pt x="158" y="6939"/>
                      <a:pt x="367" y="7148"/>
                      <a:pt x="629" y="7306"/>
                    </a:cubicBezTo>
                    <a:cubicBezTo>
                      <a:pt x="1087" y="7602"/>
                      <a:pt x="1615" y="7718"/>
                      <a:pt x="2155" y="7718"/>
                    </a:cubicBezTo>
                    <a:cubicBezTo>
                      <a:pt x="2664" y="7718"/>
                      <a:pt x="3184" y="7615"/>
                      <a:pt x="3666" y="7463"/>
                    </a:cubicBezTo>
                    <a:cubicBezTo>
                      <a:pt x="5368" y="6939"/>
                      <a:pt x="6939" y="5813"/>
                      <a:pt x="7830" y="4242"/>
                    </a:cubicBezTo>
                    <a:cubicBezTo>
                      <a:pt x="8563" y="2959"/>
                      <a:pt x="8799" y="1466"/>
                      <a:pt x="8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39625" y="3807425"/>
                <a:ext cx="271675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5703" extrusionOk="0">
                    <a:moveTo>
                      <a:pt x="5822" y="0"/>
                    </a:moveTo>
                    <a:cubicBezTo>
                      <a:pt x="5751" y="0"/>
                      <a:pt x="5678" y="3"/>
                      <a:pt x="5604" y="9"/>
                    </a:cubicBezTo>
                    <a:cubicBezTo>
                      <a:pt x="5237" y="9"/>
                      <a:pt x="4844" y="114"/>
                      <a:pt x="4504" y="271"/>
                    </a:cubicBezTo>
                    <a:cubicBezTo>
                      <a:pt x="4085" y="428"/>
                      <a:pt x="3718" y="690"/>
                      <a:pt x="3326" y="821"/>
                    </a:cubicBezTo>
                    <a:cubicBezTo>
                      <a:pt x="3066" y="901"/>
                      <a:pt x="2806" y="935"/>
                      <a:pt x="2557" y="935"/>
                    </a:cubicBezTo>
                    <a:cubicBezTo>
                      <a:pt x="2480" y="935"/>
                      <a:pt x="2405" y="932"/>
                      <a:pt x="2331" y="926"/>
                    </a:cubicBezTo>
                    <a:cubicBezTo>
                      <a:pt x="1964" y="874"/>
                      <a:pt x="1597" y="743"/>
                      <a:pt x="1231" y="690"/>
                    </a:cubicBezTo>
                    <a:cubicBezTo>
                      <a:pt x="1156" y="679"/>
                      <a:pt x="1077" y="672"/>
                      <a:pt x="998" y="672"/>
                    </a:cubicBezTo>
                    <a:cubicBezTo>
                      <a:pt x="715" y="672"/>
                      <a:pt x="420" y="754"/>
                      <a:pt x="236" y="978"/>
                    </a:cubicBezTo>
                    <a:cubicBezTo>
                      <a:pt x="26" y="1214"/>
                      <a:pt x="0" y="1528"/>
                      <a:pt x="26" y="1816"/>
                    </a:cubicBezTo>
                    <a:cubicBezTo>
                      <a:pt x="131" y="2864"/>
                      <a:pt x="917" y="3701"/>
                      <a:pt x="1781" y="4304"/>
                    </a:cubicBezTo>
                    <a:cubicBezTo>
                      <a:pt x="3009" y="5159"/>
                      <a:pt x="4513" y="5702"/>
                      <a:pt x="6015" y="5702"/>
                    </a:cubicBezTo>
                    <a:cubicBezTo>
                      <a:pt x="6306" y="5702"/>
                      <a:pt x="6597" y="5682"/>
                      <a:pt x="6887" y="5639"/>
                    </a:cubicBezTo>
                    <a:lnTo>
                      <a:pt x="6860" y="5639"/>
                    </a:lnTo>
                    <a:cubicBezTo>
                      <a:pt x="8327" y="5403"/>
                      <a:pt x="9662" y="4670"/>
                      <a:pt x="10867" y="3859"/>
                    </a:cubicBezTo>
                    <a:lnTo>
                      <a:pt x="10867" y="3832"/>
                    </a:lnTo>
                    <a:cubicBezTo>
                      <a:pt x="10160" y="3544"/>
                      <a:pt x="9584" y="2994"/>
                      <a:pt x="9060" y="2418"/>
                    </a:cubicBezTo>
                    <a:cubicBezTo>
                      <a:pt x="8536" y="1842"/>
                      <a:pt x="8039" y="1214"/>
                      <a:pt x="7437" y="690"/>
                    </a:cubicBezTo>
                    <a:cubicBezTo>
                      <a:pt x="7175" y="455"/>
                      <a:pt x="6860" y="219"/>
                      <a:pt x="6494" y="114"/>
                    </a:cubicBezTo>
                    <a:cubicBezTo>
                      <a:pt x="6274" y="34"/>
                      <a:pt x="6054" y="0"/>
                      <a:pt x="5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819475" y="3678925"/>
                <a:ext cx="1924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47" extrusionOk="0">
                    <a:moveTo>
                      <a:pt x="1417" y="1"/>
                    </a:moveTo>
                    <a:cubicBezTo>
                      <a:pt x="1364" y="1"/>
                      <a:pt x="1311" y="6"/>
                      <a:pt x="1258" y="17"/>
                    </a:cubicBezTo>
                    <a:cubicBezTo>
                      <a:pt x="970" y="70"/>
                      <a:pt x="734" y="305"/>
                      <a:pt x="577" y="541"/>
                    </a:cubicBezTo>
                    <a:cubicBezTo>
                      <a:pt x="1" y="1405"/>
                      <a:pt x="79" y="2557"/>
                      <a:pt x="367" y="3578"/>
                    </a:cubicBezTo>
                    <a:cubicBezTo>
                      <a:pt x="865" y="5307"/>
                      <a:pt x="1938" y="6904"/>
                      <a:pt x="3483" y="7820"/>
                    </a:cubicBezTo>
                    <a:cubicBezTo>
                      <a:pt x="4740" y="8580"/>
                      <a:pt x="6233" y="8841"/>
                      <a:pt x="7699" y="8946"/>
                    </a:cubicBezTo>
                    <a:cubicBezTo>
                      <a:pt x="7332" y="8265"/>
                      <a:pt x="7228" y="7480"/>
                      <a:pt x="7201" y="6721"/>
                    </a:cubicBezTo>
                    <a:cubicBezTo>
                      <a:pt x="7149" y="5935"/>
                      <a:pt x="7175" y="5123"/>
                      <a:pt x="7044" y="4338"/>
                    </a:cubicBezTo>
                    <a:cubicBezTo>
                      <a:pt x="6966" y="3971"/>
                      <a:pt x="6861" y="3605"/>
                      <a:pt x="6678" y="3290"/>
                    </a:cubicBezTo>
                    <a:cubicBezTo>
                      <a:pt x="6521" y="3055"/>
                      <a:pt x="6285" y="2845"/>
                      <a:pt x="6049" y="2662"/>
                    </a:cubicBezTo>
                    <a:cubicBezTo>
                      <a:pt x="5735" y="2426"/>
                      <a:pt x="5395" y="2243"/>
                      <a:pt x="5028" y="2138"/>
                    </a:cubicBezTo>
                    <a:cubicBezTo>
                      <a:pt x="4609" y="2034"/>
                      <a:pt x="4164" y="2007"/>
                      <a:pt x="3745" y="1850"/>
                    </a:cubicBezTo>
                    <a:cubicBezTo>
                      <a:pt x="3431" y="1719"/>
                      <a:pt x="3143" y="1536"/>
                      <a:pt x="2933" y="1274"/>
                    </a:cubicBezTo>
                    <a:cubicBezTo>
                      <a:pt x="2671" y="1012"/>
                      <a:pt x="2488" y="698"/>
                      <a:pt x="2226" y="410"/>
                    </a:cubicBezTo>
                    <a:cubicBezTo>
                      <a:pt x="2025" y="186"/>
                      <a:pt x="1728" y="1"/>
                      <a:pt x="1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954975" y="3632000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4136" y="0"/>
                    </a:moveTo>
                    <a:cubicBezTo>
                      <a:pt x="4075" y="0"/>
                      <a:pt x="4014" y="4"/>
                      <a:pt x="3955" y="9"/>
                    </a:cubicBezTo>
                    <a:cubicBezTo>
                      <a:pt x="2907" y="140"/>
                      <a:pt x="2069" y="926"/>
                      <a:pt x="1493" y="1816"/>
                    </a:cubicBezTo>
                    <a:cubicBezTo>
                      <a:pt x="498" y="3308"/>
                      <a:pt x="1" y="5167"/>
                      <a:pt x="289" y="6948"/>
                    </a:cubicBezTo>
                    <a:cubicBezTo>
                      <a:pt x="551" y="8388"/>
                      <a:pt x="1310" y="9697"/>
                      <a:pt x="2174" y="10902"/>
                    </a:cubicBezTo>
                    <a:cubicBezTo>
                      <a:pt x="2462" y="10169"/>
                      <a:pt x="2986" y="9593"/>
                      <a:pt x="3536" y="9043"/>
                    </a:cubicBezTo>
                    <a:cubicBezTo>
                      <a:pt x="4112" y="8519"/>
                      <a:pt x="4740" y="7995"/>
                      <a:pt x="5238" y="7393"/>
                    </a:cubicBezTo>
                    <a:cubicBezTo>
                      <a:pt x="5473" y="7105"/>
                      <a:pt x="5709" y="6791"/>
                      <a:pt x="5814" y="6424"/>
                    </a:cubicBezTo>
                    <a:cubicBezTo>
                      <a:pt x="5892" y="6162"/>
                      <a:pt x="5919" y="5848"/>
                      <a:pt x="5892" y="5560"/>
                    </a:cubicBezTo>
                    <a:cubicBezTo>
                      <a:pt x="5866" y="5167"/>
                      <a:pt x="5761" y="4775"/>
                      <a:pt x="5604" y="4434"/>
                    </a:cubicBezTo>
                    <a:cubicBezTo>
                      <a:pt x="5421" y="4041"/>
                      <a:pt x="5159" y="3675"/>
                      <a:pt x="5002" y="3282"/>
                    </a:cubicBezTo>
                    <a:cubicBezTo>
                      <a:pt x="4897" y="2968"/>
                      <a:pt x="4871" y="2628"/>
                      <a:pt x="4897" y="2287"/>
                    </a:cubicBezTo>
                    <a:cubicBezTo>
                      <a:pt x="4950" y="1921"/>
                      <a:pt x="5081" y="1554"/>
                      <a:pt x="5107" y="1187"/>
                    </a:cubicBezTo>
                    <a:cubicBezTo>
                      <a:pt x="5159" y="821"/>
                      <a:pt x="5081" y="428"/>
                      <a:pt x="4793" y="192"/>
                    </a:cubicBezTo>
                    <a:cubicBezTo>
                      <a:pt x="4606" y="47"/>
                      <a:pt x="4369" y="0"/>
                      <a:pt x="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009975" y="3712150"/>
                <a:ext cx="221925" cy="1930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7722" extrusionOk="0">
                    <a:moveTo>
                      <a:pt x="6745" y="1"/>
                    </a:moveTo>
                    <a:cubicBezTo>
                      <a:pt x="6229" y="1"/>
                      <a:pt x="5701" y="105"/>
                      <a:pt x="5211" y="259"/>
                    </a:cubicBezTo>
                    <a:cubicBezTo>
                      <a:pt x="3509" y="783"/>
                      <a:pt x="1938" y="1909"/>
                      <a:pt x="1048" y="3454"/>
                    </a:cubicBezTo>
                    <a:cubicBezTo>
                      <a:pt x="315" y="4737"/>
                      <a:pt x="79" y="6229"/>
                      <a:pt x="0" y="7696"/>
                    </a:cubicBezTo>
                    <a:lnTo>
                      <a:pt x="0" y="7722"/>
                    </a:lnTo>
                    <a:cubicBezTo>
                      <a:pt x="655" y="7329"/>
                      <a:pt x="1440" y="7198"/>
                      <a:pt x="2226" y="7146"/>
                    </a:cubicBezTo>
                    <a:cubicBezTo>
                      <a:pt x="3012" y="7093"/>
                      <a:pt x="3823" y="7093"/>
                      <a:pt x="4583" y="6936"/>
                    </a:cubicBezTo>
                    <a:cubicBezTo>
                      <a:pt x="4949" y="6884"/>
                      <a:pt x="5316" y="6753"/>
                      <a:pt x="5630" y="6544"/>
                    </a:cubicBezTo>
                    <a:cubicBezTo>
                      <a:pt x="5866" y="6387"/>
                      <a:pt x="6075" y="6177"/>
                      <a:pt x="6258" y="5915"/>
                    </a:cubicBezTo>
                    <a:cubicBezTo>
                      <a:pt x="6468" y="5601"/>
                      <a:pt x="6625" y="5261"/>
                      <a:pt x="6730" y="4868"/>
                    </a:cubicBezTo>
                    <a:cubicBezTo>
                      <a:pt x="6861" y="4449"/>
                      <a:pt x="6887" y="4004"/>
                      <a:pt x="7018" y="3611"/>
                    </a:cubicBezTo>
                    <a:cubicBezTo>
                      <a:pt x="7122" y="3297"/>
                      <a:pt x="7306" y="3009"/>
                      <a:pt x="7568" y="2773"/>
                    </a:cubicBezTo>
                    <a:cubicBezTo>
                      <a:pt x="7829" y="2511"/>
                      <a:pt x="8144" y="2328"/>
                      <a:pt x="8406" y="2066"/>
                    </a:cubicBezTo>
                    <a:cubicBezTo>
                      <a:pt x="8667" y="1804"/>
                      <a:pt x="8877" y="1438"/>
                      <a:pt x="8798" y="1071"/>
                    </a:cubicBezTo>
                    <a:cubicBezTo>
                      <a:pt x="8746" y="783"/>
                      <a:pt x="8510" y="547"/>
                      <a:pt x="8248" y="390"/>
                    </a:cubicBezTo>
                    <a:cubicBezTo>
                      <a:pt x="7797" y="111"/>
                      <a:pt x="7277" y="1"/>
                      <a:pt x="6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011275" y="3857750"/>
                <a:ext cx="2717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0868" h="5705" extrusionOk="0">
                    <a:moveTo>
                      <a:pt x="4893" y="0"/>
                    </a:moveTo>
                    <a:cubicBezTo>
                      <a:pt x="4596" y="0"/>
                      <a:pt x="4300" y="21"/>
                      <a:pt x="4007" y="65"/>
                    </a:cubicBezTo>
                    <a:cubicBezTo>
                      <a:pt x="2541" y="274"/>
                      <a:pt x="1205" y="1008"/>
                      <a:pt x="1" y="1846"/>
                    </a:cubicBezTo>
                    <a:cubicBezTo>
                      <a:pt x="708" y="2160"/>
                      <a:pt x="1284" y="2683"/>
                      <a:pt x="1807" y="3259"/>
                    </a:cubicBezTo>
                    <a:cubicBezTo>
                      <a:pt x="2331" y="3836"/>
                      <a:pt x="2829" y="4490"/>
                      <a:pt x="3431" y="4988"/>
                    </a:cubicBezTo>
                    <a:cubicBezTo>
                      <a:pt x="3693" y="5250"/>
                      <a:pt x="4007" y="5459"/>
                      <a:pt x="4373" y="5590"/>
                    </a:cubicBezTo>
                    <a:cubicBezTo>
                      <a:pt x="4594" y="5670"/>
                      <a:pt x="4814" y="5704"/>
                      <a:pt x="5045" y="5704"/>
                    </a:cubicBezTo>
                    <a:cubicBezTo>
                      <a:pt x="5117" y="5704"/>
                      <a:pt x="5190" y="5701"/>
                      <a:pt x="5264" y="5695"/>
                    </a:cubicBezTo>
                    <a:cubicBezTo>
                      <a:pt x="5630" y="5668"/>
                      <a:pt x="6023" y="5590"/>
                      <a:pt x="6364" y="5433"/>
                    </a:cubicBezTo>
                    <a:cubicBezTo>
                      <a:pt x="6782" y="5250"/>
                      <a:pt x="7149" y="5014"/>
                      <a:pt x="7542" y="4857"/>
                    </a:cubicBezTo>
                    <a:cubicBezTo>
                      <a:pt x="7769" y="4787"/>
                      <a:pt x="7996" y="4752"/>
                      <a:pt x="8215" y="4752"/>
                    </a:cubicBezTo>
                    <a:cubicBezTo>
                      <a:pt x="8324" y="4752"/>
                      <a:pt x="8432" y="4761"/>
                      <a:pt x="8537" y="4778"/>
                    </a:cubicBezTo>
                    <a:cubicBezTo>
                      <a:pt x="8903" y="4831"/>
                      <a:pt x="9270" y="4961"/>
                      <a:pt x="9637" y="5014"/>
                    </a:cubicBezTo>
                    <a:cubicBezTo>
                      <a:pt x="9701" y="5024"/>
                      <a:pt x="9768" y="5029"/>
                      <a:pt x="9836" y="5029"/>
                    </a:cubicBezTo>
                    <a:cubicBezTo>
                      <a:pt x="10129" y="5029"/>
                      <a:pt x="10440" y="4933"/>
                      <a:pt x="10632" y="4700"/>
                    </a:cubicBezTo>
                    <a:cubicBezTo>
                      <a:pt x="10841" y="4490"/>
                      <a:pt x="10867" y="4150"/>
                      <a:pt x="10841" y="3862"/>
                    </a:cubicBezTo>
                    <a:cubicBezTo>
                      <a:pt x="10736" y="2814"/>
                      <a:pt x="9951" y="1976"/>
                      <a:pt x="9087" y="1374"/>
                    </a:cubicBezTo>
                    <a:cubicBezTo>
                      <a:pt x="7865" y="524"/>
                      <a:pt x="6372" y="0"/>
                      <a:pt x="48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010625" y="3904525"/>
                <a:ext cx="192475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7" y="682"/>
                      <a:pt x="472" y="1467"/>
                      <a:pt x="498" y="2226"/>
                    </a:cubicBezTo>
                    <a:cubicBezTo>
                      <a:pt x="550" y="3038"/>
                      <a:pt x="524" y="3824"/>
                      <a:pt x="655" y="4609"/>
                    </a:cubicBezTo>
                    <a:cubicBezTo>
                      <a:pt x="734" y="4976"/>
                      <a:pt x="838" y="5342"/>
                      <a:pt x="1022" y="5657"/>
                    </a:cubicBezTo>
                    <a:cubicBezTo>
                      <a:pt x="1179" y="5918"/>
                      <a:pt x="1414" y="6128"/>
                      <a:pt x="1650" y="6311"/>
                    </a:cubicBezTo>
                    <a:cubicBezTo>
                      <a:pt x="1964" y="6521"/>
                      <a:pt x="2305" y="6704"/>
                      <a:pt x="2671" y="6809"/>
                    </a:cubicBezTo>
                    <a:cubicBezTo>
                      <a:pt x="3116" y="6913"/>
                      <a:pt x="3535" y="6966"/>
                      <a:pt x="3954" y="7123"/>
                    </a:cubicBezTo>
                    <a:cubicBezTo>
                      <a:pt x="4269" y="7228"/>
                      <a:pt x="4557" y="7437"/>
                      <a:pt x="4766" y="7673"/>
                    </a:cubicBezTo>
                    <a:cubicBezTo>
                      <a:pt x="5028" y="7935"/>
                      <a:pt x="5211" y="8275"/>
                      <a:pt x="5473" y="8537"/>
                    </a:cubicBezTo>
                    <a:cubicBezTo>
                      <a:pt x="5684" y="8771"/>
                      <a:pt x="6000" y="8964"/>
                      <a:pt x="6327" y="8964"/>
                    </a:cubicBezTo>
                    <a:cubicBezTo>
                      <a:pt x="6365" y="8964"/>
                      <a:pt x="6404" y="8961"/>
                      <a:pt x="6442" y="8956"/>
                    </a:cubicBezTo>
                    <a:cubicBezTo>
                      <a:pt x="6730" y="8903"/>
                      <a:pt x="6966" y="8668"/>
                      <a:pt x="7123" y="8432"/>
                    </a:cubicBezTo>
                    <a:cubicBezTo>
                      <a:pt x="7699" y="7542"/>
                      <a:pt x="7620" y="6390"/>
                      <a:pt x="7332" y="5395"/>
                    </a:cubicBezTo>
                    <a:cubicBezTo>
                      <a:pt x="6835" y="3667"/>
                      <a:pt x="5761" y="2069"/>
                      <a:pt x="4216" y="1153"/>
                    </a:cubicBezTo>
                    <a:cubicBezTo>
                      <a:pt x="2959" y="393"/>
                      <a:pt x="1467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972650" y="3871025"/>
                <a:ext cx="740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692" extrusionOk="0">
                    <a:moveTo>
                      <a:pt x="1474" y="0"/>
                    </a:moveTo>
                    <a:cubicBezTo>
                      <a:pt x="1377" y="0"/>
                      <a:pt x="1278" y="10"/>
                      <a:pt x="1179" y="32"/>
                    </a:cubicBezTo>
                    <a:cubicBezTo>
                      <a:pt x="446" y="215"/>
                      <a:pt x="1" y="922"/>
                      <a:pt x="184" y="1655"/>
                    </a:cubicBezTo>
                    <a:cubicBezTo>
                      <a:pt x="317" y="2277"/>
                      <a:pt x="865" y="2691"/>
                      <a:pt x="1459" y="2691"/>
                    </a:cubicBezTo>
                    <a:cubicBezTo>
                      <a:pt x="1566" y="2691"/>
                      <a:pt x="1674" y="2678"/>
                      <a:pt x="1781" y="2650"/>
                    </a:cubicBezTo>
                    <a:cubicBezTo>
                      <a:pt x="2515" y="2493"/>
                      <a:pt x="2960" y="1760"/>
                      <a:pt x="2803" y="1053"/>
                    </a:cubicBezTo>
                    <a:cubicBezTo>
                      <a:pt x="2644" y="419"/>
                      <a:pt x="2094" y="0"/>
                      <a:pt x="1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042700" y="3915000"/>
                <a:ext cx="153200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243" extrusionOk="0">
                    <a:moveTo>
                      <a:pt x="131" y="1"/>
                    </a:moveTo>
                    <a:cubicBezTo>
                      <a:pt x="79" y="1"/>
                      <a:pt x="27" y="27"/>
                      <a:pt x="27" y="79"/>
                    </a:cubicBezTo>
                    <a:cubicBezTo>
                      <a:pt x="1" y="132"/>
                      <a:pt x="27" y="184"/>
                      <a:pt x="53" y="210"/>
                    </a:cubicBezTo>
                    <a:cubicBezTo>
                      <a:pt x="79" y="236"/>
                      <a:pt x="105" y="236"/>
                      <a:pt x="105" y="236"/>
                    </a:cubicBezTo>
                    <a:cubicBezTo>
                      <a:pt x="1048" y="341"/>
                      <a:pt x="1964" y="681"/>
                      <a:pt x="2802" y="1179"/>
                    </a:cubicBezTo>
                    <a:cubicBezTo>
                      <a:pt x="3090" y="1388"/>
                      <a:pt x="3405" y="1624"/>
                      <a:pt x="3666" y="1860"/>
                    </a:cubicBezTo>
                    <a:cubicBezTo>
                      <a:pt x="4740" y="2829"/>
                      <a:pt x="5421" y="4138"/>
                      <a:pt x="5656" y="5578"/>
                    </a:cubicBezTo>
                    <a:cubicBezTo>
                      <a:pt x="5787" y="6416"/>
                      <a:pt x="5735" y="7280"/>
                      <a:pt x="5525" y="8092"/>
                    </a:cubicBezTo>
                    <a:cubicBezTo>
                      <a:pt x="5525" y="8144"/>
                      <a:pt x="5552" y="8196"/>
                      <a:pt x="5578" y="8223"/>
                    </a:cubicBezTo>
                    <a:cubicBezTo>
                      <a:pt x="5604" y="8236"/>
                      <a:pt x="5624" y="8242"/>
                      <a:pt x="5643" y="8242"/>
                    </a:cubicBezTo>
                    <a:cubicBezTo>
                      <a:pt x="5663" y="8242"/>
                      <a:pt x="5683" y="8236"/>
                      <a:pt x="5709" y="8223"/>
                    </a:cubicBezTo>
                    <a:cubicBezTo>
                      <a:pt x="5735" y="8223"/>
                      <a:pt x="5761" y="8196"/>
                      <a:pt x="5761" y="8144"/>
                    </a:cubicBezTo>
                    <a:cubicBezTo>
                      <a:pt x="6128" y="6651"/>
                      <a:pt x="5971" y="5028"/>
                      <a:pt x="5290" y="3614"/>
                    </a:cubicBezTo>
                    <a:cubicBezTo>
                      <a:pt x="4766" y="2567"/>
                      <a:pt x="3954" y="1650"/>
                      <a:pt x="2907" y="996"/>
                    </a:cubicBezTo>
                    <a:cubicBezTo>
                      <a:pt x="2724" y="865"/>
                      <a:pt x="2540" y="760"/>
                      <a:pt x="2331" y="681"/>
                    </a:cubicBezTo>
                    <a:cubicBezTo>
                      <a:pt x="1650" y="315"/>
                      <a:pt x="891" y="79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958900" y="4067025"/>
                <a:ext cx="956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923" extrusionOk="0">
                    <a:moveTo>
                      <a:pt x="3719" y="1"/>
                    </a:moveTo>
                    <a:cubicBezTo>
                      <a:pt x="3699" y="1"/>
                      <a:pt x="3680" y="8"/>
                      <a:pt x="3667" y="21"/>
                    </a:cubicBezTo>
                    <a:cubicBezTo>
                      <a:pt x="3641" y="21"/>
                      <a:pt x="3614" y="47"/>
                      <a:pt x="3588" y="73"/>
                    </a:cubicBezTo>
                    <a:cubicBezTo>
                      <a:pt x="3091" y="1330"/>
                      <a:pt x="2174" y="2430"/>
                      <a:pt x="1048" y="3163"/>
                    </a:cubicBezTo>
                    <a:cubicBezTo>
                      <a:pt x="734" y="3372"/>
                      <a:pt x="394" y="3555"/>
                      <a:pt x="53" y="3713"/>
                    </a:cubicBezTo>
                    <a:cubicBezTo>
                      <a:pt x="27" y="3739"/>
                      <a:pt x="1" y="3765"/>
                      <a:pt x="1" y="3791"/>
                    </a:cubicBezTo>
                    <a:cubicBezTo>
                      <a:pt x="1" y="3844"/>
                      <a:pt x="1" y="3896"/>
                      <a:pt x="53" y="3896"/>
                    </a:cubicBezTo>
                    <a:cubicBezTo>
                      <a:pt x="80" y="3922"/>
                      <a:pt x="132" y="3922"/>
                      <a:pt x="158" y="3922"/>
                    </a:cubicBezTo>
                    <a:cubicBezTo>
                      <a:pt x="1415" y="3346"/>
                      <a:pt x="2541" y="2403"/>
                      <a:pt x="3274" y="1199"/>
                    </a:cubicBezTo>
                    <a:cubicBezTo>
                      <a:pt x="3483" y="885"/>
                      <a:pt x="3667" y="518"/>
                      <a:pt x="3798" y="152"/>
                    </a:cubicBezTo>
                    <a:cubicBezTo>
                      <a:pt x="3824" y="99"/>
                      <a:pt x="3798" y="47"/>
                      <a:pt x="3772" y="21"/>
                    </a:cubicBezTo>
                    <a:cubicBezTo>
                      <a:pt x="3758" y="8"/>
                      <a:pt x="3739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35200" y="3942000"/>
                <a:ext cx="1643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043" extrusionOk="0">
                    <a:moveTo>
                      <a:pt x="6468" y="1"/>
                    </a:moveTo>
                    <a:cubicBezTo>
                      <a:pt x="6448" y="1"/>
                      <a:pt x="6428" y="7"/>
                      <a:pt x="6415" y="20"/>
                    </a:cubicBezTo>
                    <a:cubicBezTo>
                      <a:pt x="6363" y="20"/>
                      <a:pt x="6363" y="47"/>
                      <a:pt x="6337" y="99"/>
                    </a:cubicBezTo>
                    <a:cubicBezTo>
                      <a:pt x="6127" y="1199"/>
                      <a:pt x="5656" y="2246"/>
                      <a:pt x="4975" y="3136"/>
                    </a:cubicBezTo>
                    <a:cubicBezTo>
                      <a:pt x="4242" y="4079"/>
                      <a:pt x="3273" y="4812"/>
                      <a:pt x="2147" y="5283"/>
                    </a:cubicBezTo>
                    <a:cubicBezTo>
                      <a:pt x="1493" y="5571"/>
                      <a:pt x="812" y="5729"/>
                      <a:pt x="105" y="5807"/>
                    </a:cubicBezTo>
                    <a:cubicBezTo>
                      <a:pt x="52" y="5807"/>
                      <a:pt x="26" y="5833"/>
                      <a:pt x="26" y="5886"/>
                    </a:cubicBezTo>
                    <a:cubicBezTo>
                      <a:pt x="0" y="5938"/>
                      <a:pt x="26" y="5990"/>
                      <a:pt x="79" y="6017"/>
                    </a:cubicBezTo>
                    <a:cubicBezTo>
                      <a:pt x="105" y="6043"/>
                      <a:pt x="131" y="6043"/>
                      <a:pt x="157" y="6043"/>
                    </a:cubicBezTo>
                    <a:cubicBezTo>
                      <a:pt x="1440" y="5912"/>
                      <a:pt x="2671" y="5441"/>
                      <a:pt x="3692" y="4681"/>
                    </a:cubicBezTo>
                    <a:cubicBezTo>
                      <a:pt x="4661" y="4000"/>
                      <a:pt x="5446" y="3058"/>
                      <a:pt x="5970" y="2010"/>
                    </a:cubicBezTo>
                    <a:cubicBezTo>
                      <a:pt x="6258" y="1408"/>
                      <a:pt x="6441" y="780"/>
                      <a:pt x="6572" y="151"/>
                    </a:cubicBezTo>
                    <a:cubicBezTo>
                      <a:pt x="6572" y="99"/>
                      <a:pt x="6546" y="47"/>
                      <a:pt x="6520" y="20"/>
                    </a:cubicBezTo>
                    <a:cubicBezTo>
                      <a:pt x="6507" y="7"/>
                      <a:pt x="6487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65800" y="3885275"/>
                <a:ext cx="2140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2347" extrusionOk="0">
                    <a:moveTo>
                      <a:pt x="138" y="1"/>
                    </a:moveTo>
                    <a:cubicBezTo>
                      <a:pt x="103" y="1"/>
                      <a:pt x="71" y="19"/>
                      <a:pt x="53" y="38"/>
                    </a:cubicBezTo>
                    <a:cubicBezTo>
                      <a:pt x="1" y="90"/>
                      <a:pt x="1" y="142"/>
                      <a:pt x="53" y="195"/>
                    </a:cubicBezTo>
                    <a:cubicBezTo>
                      <a:pt x="446" y="614"/>
                      <a:pt x="891" y="980"/>
                      <a:pt x="1362" y="1294"/>
                    </a:cubicBezTo>
                    <a:cubicBezTo>
                      <a:pt x="1833" y="1582"/>
                      <a:pt x="2331" y="1818"/>
                      <a:pt x="2855" y="2001"/>
                    </a:cubicBezTo>
                    <a:cubicBezTo>
                      <a:pt x="3550" y="2233"/>
                      <a:pt x="4264" y="2346"/>
                      <a:pt x="4985" y="2346"/>
                    </a:cubicBezTo>
                    <a:cubicBezTo>
                      <a:pt x="5486" y="2346"/>
                      <a:pt x="5990" y="2292"/>
                      <a:pt x="6494" y="2185"/>
                    </a:cubicBezTo>
                    <a:cubicBezTo>
                      <a:pt x="7201" y="2028"/>
                      <a:pt x="7882" y="1766"/>
                      <a:pt x="8510" y="1373"/>
                    </a:cubicBezTo>
                    <a:cubicBezTo>
                      <a:pt x="8537" y="1373"/>
                      <a:pt x="8563" y="1321"/>
                      <a:pt x="8563" y="1294"/>
                    </a:cubicBezTo>
                    <a:cubicBezTo>
                      <a:pt x="8563" y="1242"/>
                      <a:pt x="8537" y="1216"/>
                      <a:pt x="8510" y="1190"/>
                    </a:cubicBezTo>
                    <a:cubicBezTo>
                      <a:pt x="8484" y="1177"/>
                      <a:pt x="8465" y="1170"/>
                      <a:pt x="8445" y="1170"/>
                    </a:cubicBezTo>
                    <a:cubicBezTo>
                      <a:pt x="8425" y="1170"/>
                      <a:pt x="8406" y="1177"/>
                      <a:pt x="8380" y="1190"/>
                    </a:cubicBezTo>
                    <a:cubicBezTo>
                      <a:pt x="7378" y="1776"/>
                      <a:pt x="6240" y="2111"/>
                      <a:pt x="5093" y="2111"/>
                    </a:cubicBezTo>
                    <a:cubicBezTo>
                      <a:pt x="5010" y="2111"/>
                      <a:pt x="4927" y="2110"/>
                      <a:pt x="4845" y="2106"/>
                    </a:cubicBezTo>
                    <a:cubicBezTo>
                      <a:pt x="3719" y="2080"/>
                      <a:pt x="2619" y="1766"/>
                      <a:pt x="1650" y="1190"/>
                    </a:cubicBezTo>
                    <a:cubicBezTo>
                      <a:pt x="1598" y="1163"/>
                      <a:pt x="1545" y="1111"/>
                      <a:pt x="1493" y="1085"/>
                    </a:cubicBezTo>
                    <a:cubicBezTo>
                      <a:pt x="1022" y="797"/>
                      <a:pt x="603" y="430"/>
                      <a:pt x="210" y="38"/>
                    </a:cubicBezTo>
                    <a:lnTo>
                      <a:pt x="184" y="11"/>
                    </a:lnTo>
                    <a:cubicBezTo>
                      <a:pt x="169" y="4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831925" y="3754800"/>
                <a:ext cx="1394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493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6" y="46"/>
                      <a:pt x="0" y="98"/>
                      <a:pt x="26" y="124"/>
                    </a:cubicBezTo>
                    <a:cubicBezTo>
                      <a:pt x="498" y="1931"/>
                      <a:pt x="1702" y="3555"/>
                      <a:pt x="3273" y="4550"/>
                    </a:cubicBezTo>
                    <a:cubicBezTo>
                      <a:pt x="3457" y="4681"/>
                      <a:pt x="3640" y="4785"/>
                      <a:pt x="3849" y="4890"/>
                    </a:cubicBezTo>
                    <a:cubicBezTo>
                      <a:pt x="4347" y="5126"/>
                      <a:pt x="4870" y="5335"/>
                      <a:pt x="5420" y="5492"/>
                    </a:cubicBezTo>
                    <a:cubicBezTo>
                      <a:pt x="5473" y="5492"/>
                      <a:pt x="5525" y="5466"/>
                      <a:pt x="5551" y="5414"/>
                    </a:cubicBezTo>
                    <a:cubicBezTo>
                      <a:pt x="5577" y="5361"/>
                      <a:pt x="5551" y="5309"/>
                      <a:pt x="5525" y="5283"/>
                    </a:cubicBezTo>
                    <a:cubicBezTo>
                      <a:pt x="5499" y="5257"/>
                      <a:pt x="5499" y="5257"/>
                      <a:pt x="5473" y="5257"/>
                    </a:cubicBezTo>
                    <a:cubicBezTo>
                      <a:pt x="4740" y="5073"/>
                      <a:pt x="4033" y="4759"/>
                      <a:pt x="3404" y="4340"/>
                    </a:cubicBezTo>
                    <a:cubicBezTo>
                      <a:pt x="2357" y="3686"/>
                      <a:pt x="1493" y="2769"/>
                      <a:pt x="917" y="1722"/>
                    </a:cubicBezTo>
                    <a:cubicBezTo>
                      <a:pt x="629" y="1198"/>
                      <a:pt x="393" y="648"/>
                      <a:pt x="236" y="72"/>
                    </a:cubicBezTo>
                    <a:cubicBezTo>
                      <a:pt x="236" y="46"/>
                      <a:pt x="210" y="20"/>
                      <a:pt x="183" y="20"/>
                    </a:cubicBezTo>
                    <a:cubicBezTo>
                      <a:pt x="170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959575" y="3702250"/>
                <a:ext cx="373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695" extrusionOk="0">
                    <a:moveTo>
                      <a:pt x="969" y="1"/>
                    </a:moveTo>
                    <a:cubicBezTo>
                      <a:pt x="943" y="27"/>
                      <a:pt x="917" y="27"/>
                      <a:pt x="917" y="53"/>
                    </a:cubicBezTo>
                    <a:cubicBezTo>
                      <a:pt x="105" y="1677"/>
                      <a:pt x="0" y="3562"/>
                      <a:pt x="602" y="5290"/>
                    </a:cubicBezTo>
                    <a:cubicBezTo>
                      <a:pt x="786" y="5761"/>
                      <a:pt x="995" y="6233"/>
                      <a:pt x="1283" y="6625"/>
                    </a:cubicBezTo>
                    <a:cubicBezTo>
                      <a:pt x="1283" y="6652"/>
                      <a:pt x="1309" y="6678"/>
                      <a:pt x="1309" y="6678"/>
                    </a:cubicBezTo>
                    <a:cubicBezTo>
                      <a:pt x="1331" y="6689"/>
                      <a:pt x="1353" y="6695"/>
                      <a:pt x="1374" y="6695"/>
                    </a:cubicBezTo>
                    <a:cubicBezTo>
                      <a:pt x="1405" y="6695"/>
                      <a:pt x="1436" y="6682"/>
                      <a:pt x="1466" y="6652"/>
                    </a:cubicBezTo>
                    <a:cubicBezTo>
                      <a:pt x="1493" y="6625"/>
                      <a:pt x="1493" y="6573"/>
                      <a:pt x="1466" y="6521"/>
                    </a:cubicBezTo>
                    <a:cubicBezTo>
                      <a:pt x="524" y="5081"/>
                      <a:pt x="210" y="3274"/>
                      <a:pt x="602" y="1546"/>
                    </a:cubicBezTo>
                    <a:cubicBezTo>
                      <a:pt x="733" y="1074"/>
                      <a:pt x="890" y="603"/>
                      <a:pt x="1100" y="184"/>
                    </a:cubicBezTo>
                    <a:cubicBezTo>
                      <a:pt x="1126" y="106"/>
                      <a:pt x="1100" y="53"/>
                      <a:pt x="1048" y="27"/>
                    </a:cubicBezTo>
                    <a:cubicBezTo>
                      <a:pt x="1021" y="1"/>
                      <a:pt x="995" y="1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021750" y="3720575"/>
                <a:ext cx="1460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5834" extrusionOk="0">
                    <a:moveTo>
                      <a:pt x="5683" y="1"/>
                    </a:moveTo>
                    <a:cubicBezTo>
                      <a:pt x="3431" y="420"/>
                      <a:pt x="1519" y="1912"/>
                      <a:pt x="551" y="3981"/>
                    </a:cubicBezTo>
                    <a:cubicBezTo>
                      <a:pt x="315" y="4531"/>
                      <a:pt x="132" y="5107"/>
                      <a:pt x="27" y="5683"/>
                    </a:cubicBezTo>
                    <a:cubicBezTo>
                      <a:pt x="1" y="5735"/>
                      <a:pt x="27" y="5788"/>
                      <a:pt x="79" y="5814"/>
                    </a:cubicBezTo>
                    <a:cubicBezTo>
                      <a:pt x="92" y="5827"/>
                      <a:pt x="105" y="5833"/>
                      <a:pt x="122" y="5833"/>
                    </a:cubicBezTo>
                    <a:cubicBezTo>
                      <a:pt x="138" y="5833"/>
                      <a:pt x="158" y="5827"/>
                      <a:pt x="184" y="5814"/>
                    </a:cubicBezTo>
                    <a:cubicBezTo>
                      <a:pt x="210" y="5814"/>
                      <a:pt x="236" y="5788"/>
                      <a:pt x="236" y="5735"/>
                    </a:cubicBezTo>
                    <a:cubicBezTo>
                      <a:pt x="629" y="3614"/>
                      <a:pt x="2017" y="1781"/>
                      <a:pt x="3928" y="839"/>
                    </a:cubicBezTo>
                    <a:cubicBezTo>
                      <a:pt x="4504" y="551"/>
                      <a:pt x="5107" y="368"/>
                      <a:pt x="5735" y="237"/>
                    </a:cubicBezTo>
                    <a:cubicBezTo>
                      <a:pt x="5787" y="237"/>
                      <a:pt x="5814" y="210"/>
                      <a:pt x="5814" y="158"/>
                    </a:cubicBezTo>
                    <a:cubicBezTo>
                      <a:pt x="5840" y="106"/>
                      <a:pt x="5814" y="53"/>
                      <a:pt x="5761" y="27"/>
                    </a:cubicBezTo>
                    <a:cubicBezTo>
                      <a:pt x="5735" y="1"/>
                      <a:pt x="5709" y="1"/>
                      <a:pt x="5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043350" y="3864575"/>
                <a:ext cx="22455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3321" extrusionOk="0">
                    <a:moveTo>
                      <a:pt x="3303" y="1"/>
                    </a:moveTo>
                    <a:cubicBezTo>
                      <a:pt x="2961" y="1"/>
                      <a:pt x="2618" y="27"/>
                      <a:pt x="2279" y="80"/>
                    </a:cubicBezTo>
                    <a:cubicBezTo>
                      <a:pt x="1493" y="211"/>
                      <a:pt x="734" y="473"/>
                      <a:pt x="53" y="866"/>
                    </a:cubicBezTo>
                    <a:cubicBezTo>
                      <a:pt x="27" y="892"/>
                      <a:pt x="1" y="918"/>
                      <a:pt x="1" y="970"/>
                    </a:cubicBezTo>
                    <a:cubicBezTo>
                      <a:pt x="1" y="1023"/>
                      <a:pt x="27" y="1049"/>
                      <a:pt x="53" y="1075"/>
                    </a:cubicBezTo>
                    <a:cubicBezTo>
                      <a:pt x="79" y="1088"/>
                      <a:pt x="99" y="1095"/>
                      <a:pt x="119" y="1095"/>
                    </a:cubicBezTo>
                    <a:cubicBezTo>
                      <a:pt x="138" y="1095"/>
                      <a:pt x="158" y="1088"/>
                      <a:pt x="184" y="1075"/>
                    </a:cubicBezTo>
                    <a:cubicBezTo>
                      <a:pt x="1154" y="524"/>
                      <a:pt x="2292" y="232"/>
                      <a:pt x="3424" y="232"/>
                    </a:cubicBezTo>
                    <a:cubicBezTo>
                      <a:pt x="3637" y="232"/>
                      <a:pt x="3849" y="243"/>
                      <a:pt x="4059" y="263"/>
                    </a:cubicBezTo>
                    <a:cubicBezTo>
                      <a:pt x="5002" y="368"/>
                      <a:pt x="5918" y="682"/>
                      <a:pt x="6730" y="1206"/>
                    </a:cubicBezTo>
                    <a:cubicBezTo>
                      <a:pt x="6966" y="1363"/>
                      <a:pt x="7201" y="1546"/>
                      <a:pt x="7437" y="1730"/>
                    </a:cubicBezTo>
                    <a:cubicBezTo>
                      <a:pt x="7961" y="2175"/>
                      <a:pt x="8406" y="2698"/>
                      <a:pt x="8746" y="3275"/>
                    </a:cubicBezTo>
                    <a:cubicBezTo>
                      <a:pt x="8746" y="3275"/>
                      <a:pt x="8772" y="3301"/>
                      <a:pt x="8772" y="3301"/>
                    </a:cubicBezTo>
                    <a:cubicBezTo>
                      <a:pt x="8799" y="3314"/>
                      <a:pt x="8825" y="3320"/>
                      <a:pt x="8851" y="3320"/>
                    </a:cubicBezTo>
                    <a:cubicBezTo>
                      <a:pt x="8877" y="3320"/>
                      <a:pt x="8903" y="3314"/>
                      <a:pt x="8930" y="3301"/>
                    </a:cubicBezTo>
                    <a:cubicBezTo>
                      <a:pt x="8956" y="3248"/>
                      <a:pt x="8982" y="3196"/>
                      <a:pt x="8956" y="3144"/>
                    </a:cubicBezTo>
                    <a:cubicBezTo>
                      <a:pt x="8432" y="2306"/>
                      <a:pt x="7699" y="1546"/>
                      <a:pt x="6835" y="1023"/>
                    </a:cubicBezTo>
                    <a:cubicBezTo>
                      <a:pt x="6625" y="892"/>
                      <a:pt x="6416" y="761"/>
                      <a:pt x="6206" y="656"/>
                    </a:cubicBezTo>
                    <a:cubicBezTo>
                      <a:pt x="5308" y="226"/>
                      <a:pt x="4307" y="1"/>
                      <a:pt x="3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762525" y="4025800"/>
                <a:ext cx="609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736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7" y="46"/>
                      <a:pt x="1" y="99"/>
                      <a:pt x="1" y="151"/>
                    </a:cubicBezTo>
                    <a:cubicBezTo>
                      <a:pt x="158" y="1853"/>
                      <a:pt x="996" y="3503"/>
                      <a:pt x="2226" y="4707"/>
                    </a:cubicBezTo>
                    <a:lnTo>
                      <a:pt x="2252" y="4707"/>
                    </a:lnTo>
                    <a:cubicBezTo>
                      <a:pt x="2272" y="4727"/>
                      <a:pt x="2293" y="4736"/>
                      <a:pt x="2313" y="4736"/>
                    </a:cubicBezTo>
                    <a:cubicBezTo>
                      <a:pt x="2345" y="4736"/>
                      <a:pt x="2377" y="4713"/>
                      <a:pt x="2410" y="4681"/>
                    </a:cubicBezTo>
                    <a:cubicBezTo>
                      <a:pt x="2436" y="4655"/>
                      <a:pt x="2436" y="4602"/>
                      <a:pt x="2383" y="4550"/>
                    </a:cubicBezTo>
                    <a:cubicBezTo>
                      <a:pt x="1153" y="3372"/>
                      <a:pt x="393" y="1801"/>
                      <a:pt x="236" y="99"/>
                    </a:cubicBezTo>
                    <a:cubicBezTo>
                      <a:pt x="210" y="46"/>
                      <a:pt x="210" y="20"/>
                      <a:pt x="184" y="20"/>
                    </a:cubicBezTo>
                    <a:cubicBezTo>
                      <a:pt x="171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769725" y="4095900"/>
                <a:ext cx="393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045" extrusionOk="0">
                    <a:moveTo>
                      <a:pt x="121" y="1"/>
                    </a:moveTo>
                    <a:cubicBezTo>
                      <a:pt x="93" y="1"/>
                      <a:pt x="68" y="13"/>
                      <a:pt x="53" y="44"/>
                    </a:cubicBezTo>
                    <a:cubicBezTo>
                      <a:pt x="1" y="70"/>
                      <a:pt x="1" y="122"/>
                      <a:pt x="27" y="175"/>
                    </a:cubicBezTo>
                    <a:cubicBezTo>
                      <a:pt x="341" y="882"/>
                      <a:pt x="786" y="1484"/>
                      <a:pt x="1362" y="2008"/>
                    </a:cubicBezTo>
                    <a:lnTo>
                      <a:pt x="1362" y="2034"/>
                    </a:lnTo>
                    <a:cubicBezTo>
                      <a:pt x="1383" y="2041"/>
                      <a:pt x="1402" y="2044"/>
                      <a:pt x="1420" y="2044"/>
                    </a:cubicBezTo>
                    <a:cubicBezTo>
                      <a:pt x="1469" y="2044"/>
                      <a:pt x="1507" y="2020"/>
                      <a:pt x="1546" y="1982"/>
                    </a:cubicBezTo>
                    <a:cubicBezTo>
                      <a:pt x="1572" y="1955"/>
                      <a:pt x="1572" y="1877"/>
                      <a:pt x="1519" y="1851"/>
                    </a:cubicBezTo>
                    <a:cubicBezTo>
                      <a:pt x="969" y="1327"/>
                      <a:pt x="551" y="751"/>
                      <a:pt x="210" y="70"/>
                    </a:cubicBezTo>
                    <a:cubicBezTo>
                      <a:pt x="210" y="44"/>
                      <a:pt x="184" y="18"/>
                      <a:pt x="184" y="18"/>
                    </a:cubicBezTo>
                    <a:cubicBezTo>
                      <a:pt x="162" y="7"/>
                      <a:pt x="14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146125" y="4121425"/>
                <a:ext cx="772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982" extrusionOk="0">
                    <a:moveTo>
                      <a:pt x="2994" y="1"/>
                    </a:moveTo>
                    <a:cubicBezTo>
                      <a:pt x="2968" y="1"/>
                      <a:pt x="2938" y="13"/>
                      <a:pt x="2907" y="44"/>
                    </a:cubicBezTo>
                    <a:cubicBezTo>
                      <a:pt x="2122" y="830"/>
                      <a:pt x="1127" y="1432"/>
                      <a:pt x="79" y="1772"/>
                    </a:cubicBezTo>
                    <a:cubicBezTo>
                      <a:pt x="27" y="1772"/>
                      <a:pt x="1" y="1825"/>
                      <a:pt x="1" y="1851"/>
                    </a:cubicBezTo>
                    <a:cubicBezTo>
                      <a:pt x="1" y="1903"/>
                      <a:pt x="1" y="1956"/>
                      <a:pt x="53" y="1982"/>
                    </a:cubicBezTo>
                    <a:lnTo>
                      <a:pt x="132" y="1982"/>
                    </a:lnTo>
                    <a:cubicBezTo>
                      <a:pt x="1231" y="1641"/>
                      <a:pt x="2253" y="1013"/>
                      <a:pt x="3064" y="201"/>
                    </a:cubicBezTo>
                    <a:cubicBezTo>
                      <a:pt x="3090" y="175"/>
                      <a:pt x="3090" y="123"/>
                      <a:pt x="3090" y="123"/>
                    </a:cubicBezTo>
                    <a:cubicBezTo>
                      <a:pt x="3090" y="70"/>
                      <a:pt x="3064" y="44"/>
                      <a:pt x="3038" y="18"/>
                    </a:cubicBezTo>
                    <a:cubicBezTo>
                      <a:pt x="3027" y="7"/>
                      <a:pt x="3012" y="1"/>
                      <a:pt x="2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166425" y="4154750"/>
                <a:ext cx="471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27" extrusionOk="0">
                    <a:moveTo>
                      <a:pt x="1755" y="1"/>
                    </a:moveTo>
                    <a:cubicBezTo>
                      <a:pt x="1729" y="1"/>
                      <a:pt x="1702" y="7"/>
                      <a:pt x="1676" y="20"/>
                    </a:cubicBezTo>
                    <a:cubicBezTo>
                      <a:pt x="1205" y="387"/>
                      <a:pt x="681" y="649"/>
                      <a:pt x="79" y="806"/>
                    </a:cubicBezTo>
                    <a:cubicBezTo>
                      <a:pt x="53" y="806"/>
                      <a:pt x="0" y="832"/>
                      <a:pt x="0" y="884"/>
                    </a:cubicBezTo>
                    <a:cubicBezTo>
                      <a:pt x="0" y="937"/>
                      <a:pt x="27" y="989"/>
                      <a:pt x="53" y="1015"/>
                    </a:cubicBezTo>
                    <a:cubicBezTo>
                      <a:pt x="70" y="1015"/>
                      <a:pt x="88" y="1027"/>
                      <a:pt x="105" y="1027"/>
                    </a:cubicBezTo>
                    <a:cubicBezTo>
                      <a:pt x="114" y="1027"/>
                      <a:pt x="123" y="1024"/>
                      <a:pt x="131" y="1015"/>
                    </a:cubicBezTo>
                    <a:cubicBezTo>
                      <a:pt x="760" y="858"/>
                      <a:pt x="1336" y="570"/>
                      <a:pt x="1833" y="177"/>
                    </a:cubicBezTo>
                    <a:cubicBezTo>
                      <a:pt x="1886" y="151"/>
                      <a:pt x="1886" y="125"/>
                      <a:pt x="1886" y="99"/>
                    </a:cubicBezTo>
                    <a:cubicBezTo>
                      <a:pt x="1886" y="73"/>
                      <a:pt x="1859" y="20"/>
                      <a:pt x="1833" y="20"/>
                    </a:cubicBezTo>
                    <a:cubicBezTo>
                      <a:pt x="1807" y="7"/>
                      <a:pt x="178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73325" y="3607750"/>
                <a:ext cx="746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534" extrusionOk="0">
                    <a:moveTo>
                      <a:pt x="1477" y="0"/>
                    </a:moveTo>
                    <a:cubicBezTo>
                      <a:pt x="1004" y="0"/>
                      <a:pt x="529" y="92"/>
                      <a:pt x="79" y="272"/>
                    </a:cubicBezTo>
                    <a:cubicBezTo>
                      <a:pt x="26" y="272"/>
                      <a:pt x="26" y="298"/>
                      <a:pt x="0" y="351"/>
                    </a:cubicBezTo>
                    <a:cubicBezTo>
                      <a:pt x="0" y="377"/>
                      <a:pt x="26" y="429"/>
                      <a:pt x="79" y="455"/>
                    </a:cubicBezTo>
                    <a:cubicBezTo>
                      <a:pt x="79" y="455"/>
                      <a:pt x="102" y="467"/>
                      <a:pt x="133" y="467"/>
                    </a:cubicBezTo>
                    <a:cubicBezTo>
                      <a:pt x="148" y="467"/>
                      <a:pt x="166" y="464"/>
                      <a:pt x="183" y="455"/>
                    </a:cubicBezTo>
                    <a:cubicBezTo>
                      <a:pt x="572" y="297"/>
                      <a:pt x="990" y="218"/>
                      <a:pt x="1409" y="218"/>
                    </a:cubicBezTo>
                    <a:cubicBezTo>
                      <a:pt x="1893" y="218"/>
                      <a:pt x="2379" y="324"/>
                      <a:pt x="2828" y="534"/>
                    </a:cubicBezTo>
                    <a:cubicBezTo>
                      <a:pt x="2880" y="534"/>
                      <a:pt x="2933" y="534"/>
                      <a:pt x="2959" y="482"/>
                    </a:cubicBezTo>
                    <a:cubicBezTo>
                      <a:pt x="2985" y="429"/>
                      <a:pt x="2985" y="351"/>
                      <a:pt x="2906" y="298"/>
                    </a:cubicBezTo>
                    <a:cubicBezTo>
                      <a:pt x="2454" y="99"/>
                      <a:pt x="196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11925" y="3597525"/>
                <a:ext cx="44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87" extrusionOk="0">
                    <a:moveTo>
                      <a:pt x="132" y="0"/>
                    </a:moveTo>
                    <a:cubicBezTo>
                      <a:pt x="79" y="0"/>
                      <a:pt x="27" y="26"/>
                      <a:pt x="27" y="79"/>
                    </a:cubicBezTo>
                    <a:cubicBezTo>
                      <a:pt x="1" y="131"/>
                      <a:pt x="27" y="184"/>
                      <a:pt x="53" y="210"/>
                    </a:cubicBezTo>
                    <a:lnTo>
                      <a:pt x="106" y="210"/>
                    </a:lnTo>
                    <a:cubicBezTo>
                      <a:pt x="629" y="236"/>
                      <a:pt x="1127" y="341"/>
                      <a:pt x="1598" y="576"/>
                    </a:cubicBezTo>
                    <a:cubicBezTo>
                      <a:pt x="1612" y="583"/>
                      <a:pt x="1628" y="587"/>
                      <a:pt x="1644" y="587"/>
                    </a:cubicBezTo>
                    <a:cubicBezTo>
                      <a:pt x="1689" y="587"/>
                      <a:pt x="1736" y="562"/>
                      <a:pt x="1755" y="524"/>
                    </a:cubicBezTo>
                    <a:cubicBezTo>
                      <a:pt x="1781" y="472"/>
                      <a:pt x="1781" y="419"/>
                      <a:pt x="1703" y="367"/>
                    </a:cubicBezTo>
                    <a:cubicBezTo>
                      <a:pt x="1205" y="131"/>
                      <a:pt x="68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flipH="1">
              <a:off x="7756813" y="4667775"/>
              <a:ext cx="2241425" cy="53170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-346932" y="419401"/>
            <a:ext cx="1207166" cy="599867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32" name="Google Shape;332;p6"/>
          <p:cNvGrpSpPr/>
          <p:nvPr/>
        </p:nvGrpSpPr>
        <p:grpSpPr>
          <a:xfrm>
            <a:off x="212918" y="1465169"/>
            <a:ext cx="573200" cy="2993033"/>
            <a:chOff x="159688" y="1098875"/>
            <a:chExt cx="429900" cy="2244775"/>
          </a:xfrm>
        </p:grpSpPr>
        <p:sp>
          <p:nvSpPr>
            <p:cNvPr id="333" name="Google Shape;333;p6"/>
            <p:cNvSpPr/>
            <p:nvPr/>
          </p:nvSpPr>
          <p:spPr>
            <a:xfrm>
              <a:off x="364894" y="21911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68575" y="3231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99081" y="27084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59688" y="169805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8" name="Google Shape;338;p6"/>
          <p:cNvGrpSpPr/>
          <p:nvPr/>
        </p:nvGrpSpPr>
        <p:grpSpPr>
          <a:xfrm>
            <a:off x="11457684" y="534201"/>
            <a:ext cx="521400" cy="4027667"/>
            <a:chOff x="8593263" y="400650"/>
            <a:chExt cx="391050" cy="3020750"/>
          </a:xfrm>
        </p:grpSpPr>
        <p:sp>
          <p:nvSpPr>
            <p:cNvPr id="339" name="Google Shape;339;p6"/>
            <p:cNvSpPr/>
            <p:nvPr/>
          </p:nvSpPr>
          <p:spPr>
            <a:xfrm>
              <a:off x="8593263" y="985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630153" y="21074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703898" y="1530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608758" y="3362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2118" y="2710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890688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5601358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11519767" y="-292749"/>
            <a:ext cx="1206633" cy="59903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16" name="Google Shape;1716;p29"/>
          <p:cNvSpPr/>
          <p:nvPr/>
        </p:nvSpPr>
        <p:spPr>
          <a:xfrm>
            <a:off x="-534399" y="719334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11368504" y="1132017"/>
            <a:ext cx="573200" cy="4110633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250297" y="432601"/>
            <a:ext cx="734997" cy="5246867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1148712" y="6068382"/>
            <a:ext cx="14489423" cy="789609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995840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11336434" y="4360810"/>
            <a:ext cx="724466" cy="1945596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10439367" y="5139701"/>
            <a:ext cx="698300" cy="1285900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78033" y="2311253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7" name="Google Shape;1887;p32"/>
          <p:cNvSpPr/>
          <p:nvPr/>
        </p:nvSpPr>
        <p:spPr>
          <a:xfrm>
            <a:off x="11538700" y="719334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8" name="Google Shape;1888;p32"/>
          <p:cNvSpPr/>
          <p:nvPr/>
        </p:nvSpPr>
        <p:spPr>
          <a:xfrm>
            <a:off x="9379664" y="6149085"/>
            <a:ext cx="2988566" cy="708933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9" name="Google Shape;1889;p32"/>
          <p:cNvSpPr/>
          <p:nvPr/>
        </p:nvSpPr>
        <p:spPr>
          <a:xfrm>
            <a:off x="-439268" y="6252531"/>
            <a:ext cx="2547716" cy="605512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90" name="Google Shape;1890;p32"/>
          <p:cNvSpPr/>
          <p:nvPr/>
        </p:nvSpPr>
        <p:spPr>
          <a:xfrm>
            <a:off x="10688484" y="6149068"/>
            <a:ext cx="2987736" cy="70895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11128106" y="2274229"/>
            <a:ext cx="636684" cy="1137184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427214" y="427235"/>
            <a:ext cx="605873" cy="4757657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8941825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359866" y="265567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1" name="Google Shape;1901;p33"/>
          <p:cNvSpPr/>
          <p:nvPr/>
        </p:nvSpPr>
        <p:spPr>
          <a:xfrm flipH="1">
            <a:off x="1222219" y="6426305"/>
            <a:ext cx="1844300" cy="438300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10121518" y="6052804"/>
            <a:ext cx="2710100" cy="81180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639616" y="6224639"/>
            <a:ext cx="2697000" cy="639967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371421" y="2276652"/>
            <a:ext cx="335163" cy="2370567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11441786" y="2869262"/>
            <a:ext cx="378796" cy="2079711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10960430" y="265551"/>
            <a:ext cx="977598" cy="1328044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7016557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953133" y="463012"/>
            <a:ext cx="102856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953134" y="2276203"/>
            <a:ext cx="5159200" cy="37464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9531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60795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11035853" y="-4"/>
            <a:ext cx="1368206" cy="126821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2" name="Google Shape;492;p25"/>
          <p:cNvSpPr/>
          <p:nvPr/>
        </p:nvSpPr>
        <p:spPr>
          <a:xfrm>
            <a:off x="11475261" y="5367211"/>
            <a:ext cx="928807" cy="724711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3" name="Google Shape;493;p25"/>
          <p:cNvSpPr/>
          <p:nvPr/>
        </p:nvSpPr>
        <p:spPr>
          <a:xfrm>
            <a:off x="98367" y="129105"/>
            <a:ext cx="538626" cy="587813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4" name="Google Shape;494;p25"/>
          <p:cNvSpPr/>
          <p:nvPr/>
        </p:nvSpPr>
        <p:spPr>
          <a:xfrm>
            <a:off x="11434065" y="6392778"/>
            <a:ext cx="380396" cy="362355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5" name="Google Shape;495;p25"/>
          <p:cNvSpPr/>
          <p:nvPr/>
        </p:nvSpPr>
        <p:spPr>
          <a:xfrm>
            <a:off x="-381033" y="5522390"/>
            <a:ext cx="1291162" cy="1152649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6" name="Google Shape;496;p25"/>
          <p:cNvSpPr/>
          <p:nvPr/>
        </p:nvSpPr>
        <p:spPr>
          <a:xfrm>
            <a:off x="11144872" y="597938"/>
            <a:ext cx="425500" cy="423825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7" name="Google Shape;497;p25"/>
          <p:cNvSpPr/>
          <p:nvPr/>
        </p:nvSpPr>
        <p:spPr>
          <a:xfrm>
            <a:off x="-634481" y="4823094"/>
            <a:ext cx="1271476" cy="889463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8" name="Google Shape;498;p25"/>
          <p:cNvSpPr/>
          <p:nvPr/>
        </p:nvSpPr>
        <p:spPr>
          <a:xfrm>
            <a:off x="125376" y="6406394"/>
            <a:ext cx="378751" cy="360739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36557615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1023671" y="292668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960000" y="1354317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3189200" y="2966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3189200" y="38939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765201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7556400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3189200" y="24715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93293" y="2157445"/>
            <a:ext cx="1319518" cy="1450929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11587327" y="1363605"/>
            <a:ext cx="73972" cy="2106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2" name="Google Shape;1652;p32"/>
          <p:cNvSpPr/>
          <p:nvPr/>
        </p:nvSpPr>
        <p:spPr>
          <a:xfrm>
            <a:off x="11467955" y="2231785"/>
            <a:ext cx="347139" cy="371513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3" name="Google Shape;1653;p32"/>
          <p:cNvSpPr/>
          <p:nvPr/>
        </p:nvSpPr>
        <p:spPr>
          <a:xfrm>
            <a:off x="9995302" y="1068088"/>
            <a:ext cx="1345587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92453" y="559788"/>
            <a:ext cx="1957426" cy="1383143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2379261" y="751730"/>
            <a:ext cx="308477" cy="297175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74815" y="371821"/>
            <a:ext cx="308477" cy="298500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337851" y="4080038"/>
            <a:ext cx="308477" cy="29824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565619" y="4850863"/>
            <a:ext cx="315179" cy="293860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218613" y="5577460"/>
            <a:ext cx="911038" cy="889645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395947" y="6054841"/>
            <a:ext cx="307631" cy="298427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2144480" y="6175385"/>
            <a:ext cx="490000" cy="461060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8334373" y="6283000"/>
            <a:ext cx="307631" cy="298243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9372149" y="5973531"/>
            <a:ext cx="494199" cy="461060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10179588" y="5981717"/>
            <a:ext cx="318567" cy="296548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10656863" y="5204202"/>
            <a:ext cx="1375080" cy="1109903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11674700" y="4491869"/>
            <a:ext cx="315216" cy="295701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11072951" y="3180633"/>
            <a:ext cx="735442" cy="894616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11388130" y="2010163"/>
            <a:ext cx="672370" cy="755104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11724297" y="1560591"/>
            <a:ext cx="307631" cy="299752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11079689" y="407206"/>
            <a:ext cx="850542" cy="996791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10551065" y="505921"/>
            <a:ext cx="315179" cy="29603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8957605" y="550914"/>
            <a:ext cx="1078311" cy="631757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4486311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97917" y="4205447"/>
            <a:ext cx="836947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52964" y="1142471"/>
            <a:ext cx="595586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3097" y="2427824"/>
            <a:ext cx="583790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71774" y="344931"/>
            <a:ext cx="574624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93276" y="945658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6043" y="4048624"/>
            <a:ext cx="612646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92571" y="5834836"/>
            <a:ext cx="579845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39872" y="382696"/>
            <a:ext cx="1153072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6056" y="453672"/>
            <a:ext cx="372602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6805" y="1378301"/>
            <a:ext cx="322702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3" name="Google Shape;783;p19"/>
          <p:cNvSpPr/>
          <p:nvPr/>
        </p:nvSpPr>
        <p:spPr>
          <a:xfrm>
            <a:off x="2185828" y="6272719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4" name="Google Shape;784;p19"/>
          <p:cNvSpPr/>
          <p:nvPr/>
        </p:nvSpPr>
        <p:spPr>
          <a:xfrm>
            <a:off x="11216415" y="1768670"/>
            <a:ext cx="366026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5" name="Google Shape;785;p19"/>
          <p:cNvSpPr/>
          <p:nvPr/>
        </p:nvSpPr>
        <p:spPr>
          <a:xfrm>
            <a:off x="1246961" y="584202"/>
            <a:ext cx="9698078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6" name="Google Shape;786;p19"/>
          <p:cNvSpPr/>
          <p:nvPr/>
        </p:nvSpPr>
        <p:spPr>
          <a:xfrm>
            <a:off x="9535578" y="4778470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7" name="Google Shape;787;p19"/>
          <p:cNvSpPr/>
          <p:nvPr/>
        </p:nvSpPr>
        <p:spPr>
          <a:xfrm>
            <a:off x="2358525" y="166301"/>
            <a:ext cx="918290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8" name="Google Shape;788;p19"/>
          <p:cNvSpPr/>
          <p:nvPr/>
        </p:nvSpPr>
        <p:spPr>
          <a:xfrm>
            <a:off x="351200" y="4822648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38874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07/11/2024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9000" y="18235"/>
            <a:ext cx="9063133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1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8" name="Google Shape;1618;p30"/>
          <p:cNvSpPr/>
          <p:nvPr/>
        </p:nvSpPr>
        <p:spPr>
          <a:xfrm>
            <a:off x="0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806601" y="2510033"/>
            <a:ext cx="65788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08558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952714" y="653239"/>
            <a:ext cx="10269601" cy="5551527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3189200" y="26807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3189200" y="40904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696367" y="5208025"/>
            <a:ext cx="19872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7604834" y="5208025"/>
            <a:ext cx="1992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885001" y="2160025"/>
            <a:ext cx="64220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5325212" y="3684025"/>
            <a:ext cx="14612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39434" y="439934"/>
            <a:ext cx="1651100" cy="265410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9922634" y="403433"/>
            <a:ext cx="2108966" cy="218060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39395" y="5011949"/>
            <a:ext cx="784639" cy="150588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10789793" y="5686410"/>
            <a:ext cx="1444505" cy="654969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257601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5"/>
          <p:cNvSpPr/>
          <p:nvPr/>
        </p:nvSpPr>
        <p:spPr>
          <a:xfrm>
            <a:off x="8770567" y="3717236"/>
            <a:ext cx="3421392" cy="3140735"/>
          </a:xfrm>
          <a:custGeom>
            <a:avLst/>
            <a:gdLst/>
            <a:ahLst/>
            <a:cxnLst/>
            <a:rect l="l" t="t" r="r" b="b"/>
            <a:pathLst>
              <a:path w="18420" h="16909" extrusionOk="0">
                <a:moveTo>
                  <a:pt x="15404" y="1"/>
                </a:moveTo>
                <a:cubicBezTo>
                  <a:pt x="16436" y="1"/>
                  <a:pt x="17444" y="95"/>
                  <a:pt x="18420" y="274"/>
                </a:cubicBezTo>
                <a:lnTo>
                  <a:pt x="18420" y="16908"/>
                </a:lnTo>
                <a:lnTo>
                  <a:pt x="272" y="16908"/>
                </a:lnTo>
                <a:cubicBezTo>
                  <a:pt x="94" y="16044"/>
                  <a:pt x="1" y="15152"/>
                  <a:pt x="1" y="14239"/>
                </a:cubicBezTo>
                <a:cubicBezTo>
                  <a:pt x="1" y="6376"/>
                  <a:pt x="6897" y="1"/>
                  <a:pt x="154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1" name="Google Shape;511;p15"/>
          <p:cNvSpPr txBox="1">
            <a:spLocks noGrp="1"/>
          </p:cNvSpPr>
          <p:nvPr>
            <p:ph type="title"/>
          </p:nvPr>
        </p:nvSpPr>
        <p:spPr>
          <a:xfrm>
            <a:off x="950967" y="976800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12" name="Google Shape;512;p15"/>
          <p:cNvSpPr txBox="1">
            <a:spLocks noGrp="1"/>
          </p:cNvSpPr>
          <p:nvPr>
            <p:ph type="subTitle" idx="1"/>
          </p:nvPr>
        </p:nvSpPr>
        <p:spPr>
          <a:xfrm>
            <a:off x="1244834" y="3933600"/>
            <a:ext cx="28376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5"/>
          <p:cNvSpPr txBox="1">
            <a:spLocks noGrp="1"/>
          </p:cNvSpPr>
          <p:nvPr>
            <p:ph type="subTitle" idx="2"/>
          </p:nvPr>
        </p:nvSpPr>
        <p:spPr>
          <a:xfrm>
            <a:off x="1244834" y="4444433"/>
            <a:ext cx="2837600" cy="1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15"/>
          <p:cNvSpPr txBox="1">
            <a:spLocks noGrp="1"/>
          </p:cNvSpPr>
          <p:nvPr>
            <p:ph type="subTitle" idx="3"/>
          </p:nvPr>
        </p:nvSpPr>
        <p:spPr>
          <a:xfrm>
            <a:off x="4677167" y="3933600"/>
            <a:ext cx="28376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15"/>
          <p:cNvSpPr txBox="1">
            <a:spLocks noGrp="1"/>
          </p:cNvSpPr>
          <p:nvPr>
            <p:ph type="subTitle" idx="4"/>
          </p:nvPr>
        </p:nvSpPr>
        <p:spPr>
          <a:xfrm>
            <a:off x="4677167" y="4444433"/>
            <a:ext cx="2837600" cy="1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5"/>
          <p:cNvSpPr txBox="1">
            <a:spLocks noGrp="1"/>
          </p:cNvSpPr>
          <p:nvPr>
            <p:ph type="subTitle" idx="5"/>
          </p:nvPr>
        </p:nvSpPr>
        <p:spPr>
          <a:xfrm>
            <a:off x="8109500" y="3933600"/>
            <a:ext cx="28376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15"/>
          <p:cNvSpPr txBox="1">
            <a:spLocks noGrp="1"/>
          </p:cNvSpPr>
          <p:nvPr>
            <p:ph type="subTitle" idx="6"/>
          </p:nvPr>
        </p:nvSpPr>
        <p:spPr>
          <a:xfrm>
            <a:off x="8109500" y="4444433"/>
            <a:ext cx="2837600" cy="1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15"/>
          <p:cNvSpPr/>
          <p:nvPr/>
        </p:nvSpPr>
        <p:spPr>
          <a:xfrm>
            <a:off x="392167" y="337535"/>
            <a:ext cx="763842" cy="763599"/>
          </a:xfrm>
          <a:custGeom>
            <a:avLst/>
            <a:gdLst/>
            <a:ahLst/>
            <a:cxnLst/>
            <a:rect l="l" t="t" r="r" b="b"/>
            <a:pathLst>
              <a:path w="3138" h="3137" extrusionOk="0">
                <a:moveTo>
                  <a:pt x="1569" y="2237"/>
                </a:moveTo>
                <a:cubicBezTo>
                  <a:pt x="1201" y="2237"/>
                  <a:pt x="902" y="1937"/>
                  <a:pt x="902" y="1569"/>
                </a:cubicBezTo>
                <a:cubicBezTo>
                  <a:pt x="902" y="1200"/>
                  <a:pt x="1201" y="901"/>
                  <a:pt x="1569" y="901"/>
                </a:cubicBezTo>
                <a:cubicBezTo>
                  <a:pt x="1937" y="901"/>
                  <a:pt x="2236" y="1200"/>
                  <a:pt x="2236" y="1569"/>
                </a:cubicBezTo>
                <a:cubicBezTo>
                  <a:pt x="2236" y="1937"/>
                  <a:pt x="1937" y="2237"/>
                  <a:pt x="1569" y="2237"/>
                </a:cubicBezTo>
                <a:close/>
                <a:moveTo>
                  <a:pt x="1569" y="0"/>
                </a:moveTo>
                <a:cubicBezTo>
                  <a:pt x="703" y="0"/>
                  <a:pt x="1" y="702"/>
                  <a:pt x="1" y="1569"/>
                </a:cubicBezTo>
                <a:cubicBezTo>
                  <a:pt x="1" y="2435"/>
                  <a:pt x="703" y="3137"/>
                  <a:pt x="1569" y="3137"/>
                </a:cubicBezTo>
                <a:cubicBezTo>
                  <a:pt x="2435" y="3137"/>
                  <a:pt x="3137" y="2435"/>
                  <a:pt x="3137" y="1569"/>
                </a:cubicBezTo>
                <a:cubicBezTo>
                  <a:pt x="3137" y="702"/>
                  <a:pt x="2435" y="0"/>
                  <a:pt x="1569" y="0"/>
                </a:cubicBezTo>
                <a:close/>
              </a:path>
            </a:pathLst>
          </a:custGeom>
          <a:solidFill>
            <a:srgbClr val="FADC7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32628031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50967" y="976800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10010735" y="-6"/>
            <a:ext cx="2181250" cy="2181251"/>
          </a:xfrm>
          <a:custGeom>
            <a:avLst/>
            <a:gdLst/>
            <a:ahLst/>
            <a:cxnLst/>
            <a:rect l="l" t="t" r="r" b="b"/>
            <a:pathLst>
              <a:path w="11221" h="11221" extrusionOk="0">
                <a:moveTo>
                  <a:pt x="1" y="1"/>
                </a:moveTo>
                <a:cubicBezTo>
                  <a:pt x="1" y="6197"/>
                  <a:pt x="5024" y="11221"/>
                  <a:pt x="11221" y="11221"/>
                </a:cubicBezTo>
                <a:lnTo>
                  <a:pt x="11221" y="1"/>
                </a:lnTo>
                <a:close/>
              </a:path>
            </a:pathLst>
          </a:custGeom>
          <a:solidFill>
            <a:srgbClr val="F4B08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1" name="Google Shape;31;p4"/>
          <p:cNvGrpSpPr/>
          <p:nvPr/>
        </p:nvGrpSpPr>
        <p:grpSpPr>
          <a:xfrm>
            <a:off x="11173742" y="5936025"/>
            <a:ext cx="663082" cy="658989"/>
            <a:chOff x="2971450" y="3926725"/>
            <a:chExt cx="66825" cy="66425"/>
          </a:xfrm>
        </p:grpSpPr>
        <p:sp>
          <p:nvSpPr>
            <p:cNvPr id="32" name="Google Shape;32;p4"/>
            <p:cNvSpPr/>
            <p:nvPr/>
          </p:nvSpPr>
          <p:spPr>
            <a:xfrm>
              <a:off x="2971450" y="3944350"/>
              <a:ext cx="26900" cy="48800"/>
            </a:xfrm>
            <a:custGeom>
              <a:avLst/>
              <a:gdLst/>
              <a:ahLst/>
              <a:cxnLst/>
              <a:rect l="l" t="t" r="r" b="b"/>
              <a:pathLst>
                <a:path w="1076" h="1952" extrusionOk="0">
                  <a:moveTo>
                    <a:pt x="201" y="330"/>
                  </a:moveTo>
                  <a:cubicBezTo>
                    <a:pt x="229" y="385"/>
                    <a:pt x="275" y="474"/>
                    <a:pt x="341" y="596"/>
                  </a:cubicBezTo>
                  <a:cubicBezTo>
                    <a:pt x="405" y="718"/>
                    <a:pt x="460" y="827"/>
                    <a:pt x="507" y="920"/>
                  </a:cubicBezTo>
                  <a:cubicBezTo>
                    <a:pt x="553" y="1014"/>
                    <a:pt x="589" y="1093"/>
                    <a:pt x="616" y="1158"/>
                  </a:cubicBezTo>
                  <a:cubicBezTo>
                    <a:pt x="642" y="1223"/>
                    <a:pt x="663" y="1268"/>
                    <a:pt x="679" y="1291"/>
                  </a:cubicBezTo>
                  <a:cubicBezTo>
                    <a:pt x="579" y="1324"/>
                    <a:pt x="508" y="1340"/>
                    <a:pt x="465" y="1340"/>
                  </a:cubicBezTo>
                  <a:cubicBezTo>
                    <a:pt x="456" y="1340"/>
                    <a:pt x="448" y="1339"/>
                    <a:pt x="442" y="1338"/>
                  </a:cubicBezTo>
                  <a:cubicBezTo>
                    <a:pt x="389" y="1145"/>
                    <a:pt x="308" y="809"/>
                    <a:pt x="201" y="330"/>
                  </a:cubicBezTo>
                  <a:close/>
                  <a:moveTo>
                    <a:pt x="138" y="0"/>
                  </a:moveTo>
                  <a:cubicBezTo>
                    <a:pt x="123" y="0"/>
                    <a:pt x="107" y="4"/>
                    <a:pt x="92" y="10"/>
                  </a:cubicBezTo>
                  <a:lnTo>
                    <a:pt x="8" y="44"/>
                  </a:lnTo>
                  <a:cubicBezTo>
                    <a:pt x="0" y="89"/>
                    <a:pt x="18" y="178"/>
                    <a:pt x="64" y="312"/>
                  </a:cubicBezTo>
                  <a:cubicBezTo>
                    <a:pt x="85" y="373"/>
                    <a:pt x="97" y="409"/>
                    <a:pt x="100" y="422"/>
                  </a:cubicBezTo>
                  <a:cubicBezTo>
                    <a:pt x="225" y="884"/>
                    <a:pt x="327" y="1370"/>
                    <a:pt x="404" y="1880"/>
                  </a:cubicBezTo>
                  <a:lnTo>
                    <a:pt x="408" y="1906"/>
                  </a:lnTo>
                  <a:cubicBezTo>
                    <a:pt x="417" y="1927"/>
                    <a:pt x="431" y="1941"/>
                    <a:pt x="453" y="1947"/>
                  </a:cubicBezTo>
                  <a:cubicBezTo>
                    <a:pt x="464" y="1950"/>
                    <a:pt x="473" y="1952"/>
                    <a:pt x="483" y="1952"/>
                  </a:cubicBezTo>
                  <a:cubicBezTo>
                    <a:pt x="494" y="1952"/>
                    <a:pt x="505" y="1950"/>
                    <a:pt x="515" y="1945"/>
                  </a:cubicBezTo>
                  <a:cubicBezTo>
                    <a:pt x="555" y="1930"/>
                    <a:pt x="569" y="1885"/>
                    <a:pt x="556" y="1813"/>
                  </a:cubicBezTo>
                  <a:cubicBezTo>
                    <a:pt x="550" y="1778"/>
                    <a:pt x="537" y="1723"/>
                    <a:pt x="516" y="1650"/>
                  </a:cubicBezTo>
                  <a:cubicBezTo>
                    <a:pt x="496" y="1576"/>
                    <a:pt x="481" y="1506"/>
                    <a:pt x="472" y="1441"/>
                  </a:cubicBezTo>
                  <a:lnTo>
                    <a:pt x="733" y="1380"/>
                  </a:lnTo>
                  <a:cubicBezTo>
                    <a:pt x="816" y="1515"/>
                    <a:pt x="872" y="1620"/>
                    <a:pt x="904" y="1696"/>
                  </a:cubicBezTo>
                  <a:cubicBezTo>
                    <a:pt x="918" y="1731"/>
                    <a:pt x="937" y="1751"/>
                    <a:pt x="961" y="1755"/>
                  </a:cubicBezTo>
                  <a:cubicBezTo>
                    <a:pt x="967" y="1756"/>
                    <a:pt x="973" y="1756"/>
                    <a:pt x="979" y="1756"/>
                  </a:cubicBezTo>
                  <a:cubicBezTo>
                    <a:pt x="1000" y="1756"/>
                    <a:pt x="1023" y="1751"/>
                    <a:pt x="1050" y="1740"/>
                  </a:cubicBezTo>
                  <a:cubicBezTo>
                    <a:pt x="1073" y="1717"/>
                    <a:pt x="1076" y="1687"/>
                    <a:pt x="1060" y="1647"/>
                  </a:cubicBezTo>
                  <a:lnTo>
                    <a:pt x="1059" y="1645"/>
                  </a:lnTo>
                  <a:cubicBezTo>
                    <a:pt x="1049" y="1619"/>
                    <a:pt x="1018" y="1567"/>
                    <a:pt x="968" y="1489"/>
                  </a:cubicBezTo>
                  <a:cubicBezTo>
                    <a:pt x="918" y="1411"/>
                    <a:pt x="888" y="1361"/>
                    <a:pt x="879" y="1339"/>
                  </a:cubicBezTo>
                  <a:lnTo>
                    <a:pt x="786" y="1185"/>
                  </a:lnTo>
                  <a:cubicBezTo>
                    <a:pt x="738" y="1068"/>
                    <a:pt x="643" y="882"/>
                    <a:pt x="500" y="628"/>
                  </a:cubicBezTo>
                  <a:cubicBezTo>
                    <a:pt x="358" y="374"/>
                    <a:pt x="259" y="180"/>
                    <a:pt x="204" y="44"/>
                  </a:cubicBezTo>
                  <a:cubicBezTo>
                    <a:pt x="195" y="21"/>
                    <a:pt x="179" y="8"/>
                    <a:pt x="158" y="3"/>
                  </a:cubicBezTo>
                  <a:cubicBezTo>
                    <a:pt x="151" y="1"/>
                    <a:pt x="145" y="0"/>
                    <a:pt x="138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2989275" y="3936675"/>
              <a:ext cx="25075" cy="46950"/>
            </a:xfrm>
            <a:custGeom>
              <a:avLst/>
              <a:gdLst/>
              <a:ahLst/>
              <a:cxnLst/>
              <a:rect l="l" t="t" r="r" b="b"/>
              <a:pathLst>
                <a:path w="1003" h="1878" extrusionOk="0">
                  <a:moveTo>
                    <a:pt x="204" y="115"/>
                  </a:moveTo>
                  <a:cubicBezTo>
                    <a:pt x="271" y="115"/>
                    <a:pt x="346" y="218"/>
                    <a:pt x="430" y="424"/>
                  </a:cubicBezTo>
                  <a:cubicBezTo>
                    <a:pt x="521" y="647"/>
                    <a:pt x="523" y="778"/>
                    <a:pt x="437" y="815"/>
                  </a:cubicBezTo>
                  <a:lnTo>
                    <a:pt x="275" y="417"/>
                  </a:lnTo>
                  <a:cubicBezTo>
                    <a:pt x="215" y="270"/>
                    <a:pt x="186" y="171"/>
                    <a:pt x="187" y="117"/>
                  </a:cubicBezTo>
                  <a:cubicBezTo>
                    <a:pt x="193" y="116"/>
                    <a:pt x="199" y="115"/>
                    <a:pt x="204" y="115"/>
                  </a:cubicBezTo>
                  <a:close/>
                  <a:moveTo>
                    <a:pt x="525" y="969"/>
                  </a:moveTo>
                  <a:cubicBezTo>
                    <a:pt x="574" y="969"/>
                    <a:pt x="622" y="998"/>
                    <a:pt x="671" y="1057"/>
                  </a:cubicBezTo>
                  <a:cubicBezTo>
                    <a:pt x="694" y="1084"/>
                    <a:pt x="716" y="1117"/>
                    <a:pt x="740" y="1156"/>
                  </a:cubicBezTo>
                  <a:cubicBezTo>
                    <a:pt x="764" y="1196"/>
                    <a:pt x="781" y="1230"/>
                    <a:pt x="794" y="1258"/>
                  </a:cubicBezTo>
                  <a:cubicBezTo>
                    <a:pt x="807" y="1286"/>
                    <a:pt x="824" y="1325"/>
                    <a:pt x="844" y="1374"/>
                  </a:cubicBezTo>
                  <a:cubicBezTo>
                    <a:pt x="864" y="1423"/>
                    <a:pt x="872" y="1482"/>
                    <a:pt x="867" y="1550"/>
                  </a:cubicBezTo>
                  <a:cubicBezTo>
                    <a:pt x="862" y="1619"/>
                    <a:pt x="835" y="1672"/>
                    <a:pt x="785" y="1708"/>
                  </a:cubicBezTo>
                  <a:lnTo>
                    <a:pt x="737" y="1588"/>
                  </a:lnTo>
                  <a:lnTo>
                    <a:pt x="729" y="1576"/>
                  </a:lnTo>
                  <a:lnTo>
                    <a:pt x="659" y="1380"/>
                  </a:lnTo>
                  <a:cubicBezTo>
                    <a:pt x="596" y="1225"/>
                    <a:pt x="544" y="1088"/>
                    <a:pt x="504" y="970"/>
                  </a:cubicBezTo>
                  <a:cubicBezTo>
                    <a:pt x="511" y="969"/>
                    <a:pt x="518" y="969"/>
                    <a:pt x="525" y="969"/>
                  </a:cubicBezTo>
                  <a:close/>
                  <a:moveTo>
                    <a:pt x="172" y="0"/>
                  </a:moveTo>
                  <a:cubicBezTo>
                    <a:pt x="137" y="0"/>
                    <a:pt x="104" y="7"/>
                    <a:pt x="73" y="19"/>
                  </a:cubicBezTo>
                  <a:cubicBezTo>
                    <a:pt x="28" y="37"/>
                    <a:pt x="5" y="60"/>
                    <a:pt x="2" y="86"/>
                  </a:cubicBezTo>
                  <a:cubicBezTo>
                    <a:pt x="0" y="112"/>
                    <a:pt x="7" y="144"/>
                    <a:pt x="22" y="181"/>
                  </a:cubicBezTo>
                  <a:lnTo>
                    <a:pt x="28" y="196"/>
                  </a:lnTo>
                  <a:lnTo>
                    <a:pt x="98" y="329"/>
                  </a:lnTo>
                  <a:lnTo>
                    <a:pt x="433" y="1181"/>
                  </a:lnTo>
                  <a:lnTo>
                    <a:pt x="640" y="1761"/>
                  </a:lnTo>
                  <a:cubicBezTo>
                    <a:pt x="655" y="1796"/>
                    <a:pt x="672" y="1825"/>
                    <a:pt x="689" y="1848"/>
                  </a:cubicBezTo>
                  <a:cubicBezTo>
                    <a:pt x="704" y="1867"/>
                    <a:pt x="722" y="1877"/>
                    <a:pt x="743" y="1877"/>
                  </a:cubicBezTo>
                  <a:cubicBezTo>
                    <a:pt x="753" y="1877"/>
                    <a:pt x="764" y="1875"/>
                    <a:pt x="775" y="1871"/>
                  </a:cubicBezTo>
                  <a:cubicBezTo>
                    <a:pt x="877" y="1829"/>
                    <a:pt x="944" y="1762"/>
                    <a:pt x="977" y="1669"/>
                  </a:cubicBezTo>
                  <a:cubicBezTo>
                    <a:pt x="991" y="1627"/>
                    <a:pt x="1000" y="1580"/>
                    <a:pt x="1002" y="1530"/>
                  </a:cubicBezTo>
                  <a:cubicBezTo>
                    <a:pt x="1003" y="1480"/>
                    <a:pt x="998" y="1429"/>
                    <a:pt x="987" y="1379"/>
                  </a:cubicBezTo>
                  <a:cubicBezTo>
                    <a:pt x="976" y="1328"/>
                    <a:pt x="960" y="1280"/>
                    <a:pt x="940" y="1231"/>
                  </a:cubicBezTo>
                  <a:cubicBezTo>
                    <a:pt x="920" y="1182"/>
                    <a:pt x="902" y="1141"/>
                    <a:pt x="886" y="1107"/>
                  </a:cubicBezTo>
                  <a:cubicBezTo>
                    <a:pt x="813" y="956"/>
                    <a:pt x="731" y="862"/>
                    <a:pt x="640" y="821"/>
                  </a:cubicBezTo>
                  <a:cubicBezTo>
                    <a:pt x="654" y="750"/>
                    <a:pt x="654" y="680"/>
                    <a:pt x="644" y="608"/>
                  </a:cubicBezTo>
                  <a:cubicBezTo>
                    <a:pt x="633" y="537"/>
                    <a:pt x="605" y="446"/>
                    <a:pt x="559" y="335"/>
                  </a:cubicBezTo>
                  <a:cubicBezTo>
                    <a:pt x="514" y="223"/>
                    <a:pt x="448" y="134"/>
                    <a:pt x="364" y="67"/>
                  </a:cubicBezTo>
                  <a:cubicBezTo>
                    <a:pt x="321" y="33"/>
                    <a:pt x="273" y="12"/>
                    <a:pt x="220" y="4"/>
                  </a:cubicBezTo>
                  <a:cubicBezTo>
                    <a:pt x="203" y="2"/>
                    <a:pt x="188" y="0"/>
                    <a:pt x="172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011375" y="3926725"/>
              <a:ext cx="26900" cy="47075"/>
            </a:xfrm>
            <a:custGeom>
              <a:avLst/>
              <a:gdLst/>
              <a:ahLst/>
              <a:cxnLst/>
              <a:rect l="l" t="t" r="r" b="b"/>
              <a:pathLst>
                <a:path w="1076" h="1883" extrusionOk="0">
                  <a:moveTo>
                    <a:pt x="301" y="0"/>
                  </a:moveTo>
                  <a:cubicBezTo>
                    <a:pt x="289" y="0"/>
                    <a:pt x="276" y="3"/>
                    <a:pt x="261" y="9"/>
                  </a:cubicBezTo>
                  <a:cubicBezTo>
                    <a:pt x="155" y="53"/>
                    <a:pt x="80" y="123"/>
                    <a:pt x="37" y="219"/>
                  </a:cubicBezTo>
                  <a:cubicBezTo>
                    <a:pt x="5" y="289"/>
                    <a:pt x="1" y="394"/>
                    <a:pt x="24" y="533"/>
                  </a:cubicBezTo>
                  <a:cubicBezTo>
                    <a:pt x="41" y="646"/>
                    <a:pt x="103" y="833"/>
                    <a:pt x="211" y="1096"/>
                  </a:cubicBezTo>
                  <a:lnTo>
                    <a:pt x="237" y="1161"/>
                  </a:lnTo>
                  <a:lnTo>
                    <a:pt x="301" y="1317"/>
                  </a:lnTo>
                  <a:cubicBezTo>
                    <a:pt x="441" y="1659"/>
                    <a:pt x="581" y="1846"/>
                    <a:pt x="722" y="1878"/>
                  </a:cubicBezTo>
                  <a:cubicBezTo>
                    <a:pt x="736" y="1881"/>
                    <a:pt x="753" y="1883"/>
                    <a:pt x="772" y="1883"/>
                  </a:cubicBezTo>
                  <a:cubicBezTo>
                    <a:pt x="789" y="1883"/>
                    <a:pt x="808" y="1882"/>
                    <a:pt x="829" y="1879"/>
                  </a:cubicBezTo>
                  <a:cubicBezTo>
                    <a:pt x="875" y="1875"/>
                    <a:pt x="916" y="1864"/>
                    <a:pt x="953" y="1850"/>
                  </a:cubicBezTo>
                  <a:cubicBezTo>
                    <a:pt x="1044" y="1813"/>
                    <a:pt x="1076" y="1759"/>
                    <a:pt x="1047" y="1688"/>
                  </a:cubicBezTo>
                  <a:cubicBezTo>
                    <a:pt x="1038" y="1668"/>
                    <a:pt x="1025" y="1657"/>
                    <a:pt x="1006" y="1653"/>
                  </a:cubicBezTo>
                  <a:cubicBezTo>
                    <a:pt x="1000" y="1652"/>
                    <a:pt x="995" y="1652"/>
                    <a:pt x="989" y="1652"/>
                  </a:cubicBezTo>
                  <a:cubicBezTo>
                    <a:pt x="975" y="1652"/>
                    <a:pt x="961" y="1655"/>
                    <a:pt x="947" y="1660"/>
                  </a:cubicBezTo>
                  <a:cubicBezTo>
                    <a:pt x="938" y="1682"/>
                    <a:pt x="923" y="1698"/>
                    <a:pt x="904" y="1705"/>
                  </a:cubicBezTo>
                  <a:cubicBezTo>
                    <a:pt x="875" y="1717"/>
                    <a:pt x="847" y="1723"/>
                    <a:pt x="819" y="1723"/>
                  </a:cubicBezTo>
                  <a:cubicBezTo>
                    <a:pt x="791" y="1723"/>
                    <a:pt x="764" y="1717"/>
                    <a:pt x="738" y="1705"/>
                  </a:cubicBezTo>
                  <a:cubicBezTo>
                    <a:pt x="715" y="1696"/>
                    <a:pt x="692" y="1680"/>
                    <a:pt x="671" y="1659"/>
                  </a:cubicBezTo>
                  <a:cubicBezTo>
                    <a:pt x="648" y="1638"/>
                    <a:pt x="624" y="1609"/>
                    <a:pt x="596" y="1572"/>
                  </a:cubicBezTo>
                  <a:cubicBezTo>
                    <a:pt x="568" y="1534"/>
                    <a:pt x="531" y="1461"/>
                    <a:pt x="486" y="1353"/>
                  </a:cubicBezTo>
                  <a:lnTo>
                    <a:pt x="287" y="832"/>
                  </a:lnTo>
                  <a:lnTo>
                    <a:pt x="282" y="819"/>
                  </a:lnTo>
                  <a:cubicBezTo>
                    <a:pt x="247" y="735"/>
                    <a:pt x="214" y="624"/>
                    <a:pt x="182" y="487"/>
                  </a:cubicBezTo>
                  <a:cubicBezTo>
                    <a:pt x="166" y="414"/>
                    <a:pt x="160" y="350"/>
                    <a:pt x="165" y="292"/>
                  </a:cubicBezTo>
                  <a:cubicBezTo>
                    <a:pt x="171" y="235"/>
                    <a:pt x="191" y="199"/>
                    <a:pt x="224" y="185"/>
                  </a:cubicBezTo>
                  <a:lnTo>
                    <a:pt x="341" y="138"/>
                  </a:lnTo>
                  <a:cubicBezTo>
                    <a:pt x="356" y="131"/>
                    <a:pt x="366" y="118"/>
                    <a:pt x="369" y="100"/>
                  </a:cubicBezTo>
                  <a:cubicBezTo>
                    <a:pt x="374" y="81"/>
                    <a:pt x="372" y="63"/>
                    <a:pt x="365" y="45"/>
                  </a:cubicBezTo>
                  <a:cubicBezTo>
                    <a:pt x="357" y="26"/>
                    <a:pt x="345" y="13"/>
                    <a:pt x="327" y="5"/>
                  </a:cubicBezTo>
                  <a:cubicBezTo>
                    <a:pt x="319" y="2"/>
                    <a:pt x="310" y="0"/>
                    <a:pt x="301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950967" y="1913067"/>
            <a:ext cx="10290000" cy="42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396939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3"/>
            </a:lvl1pPr>
            <a:lvl2pPr marL="1216152" lvl="1" indent="-396939">
              <a:spcBef>
                <a:spcPts val="2128"/>
              </a:spcBef>
              <a:spcAft>
                <a:spcPts val="0"/>
              </a:spcAft>
              <a:buSzPts val="1100"/>
              <a:buChar char="○"/>
              <a:defRPr sz="1463"/>
            </a:lvl2pPr>
            <a:lvl3pPr marL="1824228" lvl="2" indent="-396939">
              <a:spcBef>
                <a:spcPts val="2128"/>
              </a:spcBef>
              <a:spcAft>
                <a:spcPts val="0"/>
              </a:spcAft>
              <a:buSzPts val="1100"/>
              <a:buChar char="■"/>
              <a:defRPr sz="1463"/>
            </a:lvl3pPr>
            <a:lvl4pPr marL="2432304" lvl="3" indent="-396939">
              <a:spcBef>
                <a:spcPts val="2128"/>
              </a:spcBef>
              <a:spcAft>
                <a:spcPts val="0"/>
              </a:spcAft>
              <a:buSzPts val="1100"/>
              <a:buChar char="●"/>
              <a:defRPr sz="1463"/>
            </a:lvl4pPr>
            <a:lvl5pPr marL="3040380" lvl="4" indent="-396939">
              <a:spcBef>
                <a:spcPts val="2128"/>
              </a:spcBef>
              <a:spcAft>
                <a:spcPts val="0"/>
              </a:spcAft>
              <a:buSzPts val="1100"/>
              <a:buChar char="○"/>
              <a:defRPr sz="1463"/>
            </a:lvl5pPr>
            <a:lvl6pPr marL="3648456" lvl="5" indent="-396939">
              <a:spcBef>
                <a:spcPts val="2128"/>
              </a:spcBef>
              <a:spcAft>
                <a:spcPts val="0"/>
              </a:spcAft>
              <a:buSzPts val="1100"/>
              <a:buChar char="■"/>
              <a:defRPr sz="1463"/>
            </a:lvl6pPr>
            <a:lvl7pPr marL="4256532" lvl="6" indent="-396939">
              <a:spcBef>
                <a:spcPts val="2128"/>
              </a:spcBef>
              <a:spcAft>
                <a:spcPts val="0"/>
              </a:spcAft>
              <a:buSzPts val="1100"/>
              <a:buChar char="●"/>
              <a:defRPr sz="1463"/>
            </a:lvl7pPr>
            <a:lvl8pPr marL="4864608" lvl="7" indent="-396939">
              <a:spcBef>
                <a:spcPts val="2128"/>
              </a:spcBef>
              <a:spcAft>
                <a:spcPts val="0"/>
              </a:spcAft>
              <a:buSzPts val="1100"/>
              <a:buChar char="○"/>
              <a:defRPr sz="1463"/>
            </a:lvl8pPr>
            <a:lvl9pPr marL="5472684" lvl="8" indent="-396939">
              <a:spcBef>
                <a:spcPts val="2128"/>
              </a:spcBef>
              <a:spcAft>
                <a:spcPts val="2128"/>
              </a:spcAft>
              <a:buSzPts val="1100"/>
              <a:buChar char="■"/>
              <a:defRPr sz="146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71647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23"/>
          <p:cNvSpPr/>
          <p:nvPr/>
        </p:nvSpPr>
        <p:spPr>
          <a:xfrm rot="-5400000" flipH="1">
            <a:off x="11106224" y="100690"/>
            <a:ext cx="2453960" cy="2252594"/>
          </a:xfrm>
          <a:custGeom>
            <a:avLst/>
            <a:gdLst/>
            <a:ahLst/>
            <a:cxnLst/>
            <a:rect l="l" t="t" r="r" b="b"/>
            <a:pathLst>
              <a:path w="14051" h="12898" extrusionOk="0">
                <a:moveTo>
                  <a:pt x="2302" y="1"/>
                </a:moveTo>
                <a:cubicBezTo>
                  <a:pt x="1514" y="1"/>
                  <a:pt x="745" y="72"/>
                  <a:pt x="1" y="209"/>
                </a:cubicBezTo>
                <a:lnTo>
                  <a:pt x="1" y="12898"/>
                </a:lnTo>
                <a:lnTo>
                  <a:pt x="13844" y="12898"/>
                </a:lnTo>
                <a:cubicBezTo>
                  <a:pt x="13980" y="12238"/>
                  <a:pt x="14050" y="11557"/>
                  <a:pt x="14050" y="10862"/>
                </a:cubicBezTo>
                <a:cubicBezTo>
                  <a:pt x="14050" y="4863"/>
                  <a:pt x="8790" y="1"/>
                  <a:pt x="23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6" name="Google Shape;886;p23"/>
          <p:cNvSpPr/>
          <p:nvPr/>
        </p:nvSpPr>
        <p:spPr>
          <a:xfrm flipH="1">
            <a:off x="-16" y="5787132"/>
            <a:ext cx="2512397" cy="2511597"/>
          </a:xfrm>
          <a:custGeom>
            <a:avLst/>
            <a:gdLst/>
            <a:ahLst/>
            <a:cxnLst/>
            <a:rect l="l" t="t" r="r" b="b"/>
            <a:pathLst>
              <a:path w="3138" h="3137" extrusionOk="0">
                <a:moveTo>
                  <a:pt x="1569" y="2237"/>
                </a:moveTo>
                <a:cubicBezTo>
                  <a:pt x="1201" y="2237"/>
                  <a:pt x="902" y="1937"/>
                  <a:pt x="902" y="1569"/>
                </a:cubicBezTo>
                <a:cubicBezTo>
                  <a:pt x="902" y="1200"/>
                  <a:pt x="1201" y="901"/>
                  <a:pt x="1569" y="901"/>
                </a:cubicBezTo>
                <a:cubicBezTo>
                  <a:pt x="1937" y="901"/>
                  <a:pt x="2236" y="1200"/>
                  <a:pt x="2236" y="1569"/>
                </a:cubicBezTo>
                <a:cubicBezTo>
                  <a:pt x="2236" y="1937"/>
                  <a:pt x="1937" y="2237"/>
                  <a:pt x="1569" y="2237"/>
                </a:cubicBezTo>
                <a:close/>
                <a:moveTo>
                  <a:pt x="1569" y="0"/>
                </a:moveTo>
                <a:cubicBezTo>
                  <a:pt x="703" y="0"/>
                  <a:pt x="1" y="702"/>
                  <a:pt x="1" y="1569"/>
                </a:cubicBezTo>
                <a:cubicBezTo>
                  <a:pt x="1" y="2435"/>
                  <a:pt x="703" y="3137"/>
                  <a:pt x="1569" y="3137"/>
                </a:cubicBezTo>
                <a:cubicBezTo>
                  <a:pt x="2435" y="3137"/>
                  <a:pt x="3137" y="2435"/>
                  <a:pt x="3137" y="1569"/>
                </a:cubicBezTo>
                <a:cubicBezTo>
                  <a:pt x="3137" y="702"/>
                  <a:pt x="2435" y="0"/>
                  <a:pt x="15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7" name="Google Shape;887;p23"/>
          <p:cNvSpPr txBox="1">
            <a:spLocks noGrp="1"/>
          </p:cNvSpPr>
          <p:nvPr>
            <p:ph type="title"/>
          </p:nvPr>
        </p:nvSpPr>
        <p:spPr>
          <a:xfrm>
            <a:off x="6845584" y="2434433"/>
            <a:ext cx="36896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88" name="Google Shape;888;p23"/>
          <p:cNvSpPr txBox="1">
            <a:spLocks noGrp="1"/>
          </p:cNvSpPr>
          <p:nvPr>
            <p:ph type="subTitle" idx="1"/>
          </p:nvPr>
        </p:nvSpPr>
        <p:spPr>
          <a:xfrm>
            <a:off x="6762984" y="3585967"/>
            <a:ext cx="3854800" cy="17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2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91048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0" y="516800"/>
            <a:ext cx="10272000" cy="78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000" y="1734467"/>
            <a:ext cx="10272000" cy="435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525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896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690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258684" y="3667148"/>
            <a:ext cx="5674634" cy="2954291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7310858" y="-318197"/>
            <a:ext cx="1471611" cy="730581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428734" y="-322700"/>
            <a:ext cx="1123437" cy="730616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11541157" y="294734"/>
            <a:ext cx="1123747" cy="730596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>
            <a:off x="1849559" y="4967985"/>
            <a:ext cx="835746" cy="1692677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5072189" y="5558591"/>
            <a:ext cx="589203" cy="1230325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577313" y="5738253"/>
            <a:ext cx="13346626" cy="1138549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374201" y="294735"/>
            <a:ext cx="11443600" cy="5147167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381719" y="407933"/>
            <a:ext cx="11428566" cy="425820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5944881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10689767" y="2919611"/>
            <a:ext cx="1078144" cy="3135047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1379279" y="5126996"/>
            <a:ext cx="621370" cy="1254824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608943" y="5811097"/>
            <a:ext cx="3501449" cy="1048845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8867094" y="5926774"/>
            <a:ext cx="3933851" cy="933169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6" name="Google Shape;156;p3"/>
          <p:cNvSpPr/>
          <p:nvPr/>
        </p:nvSpPr>
        <p:spPr>
          <a:xfrm>
            <a:off x="2083694" y="6219982"/>
            <a:ext cx="2692863" cy="639961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9561534" y="5258575"/>
            <a:ext cx="702806" cy="1366408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11767900" y="1693701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5" name="Google Shape;175;p3"/>
          <p:cNvSpPr/>
          <p:nvPr/>
        </p:nvSpPr>
        <p:spPr>
          <a:xfrm flipH="1">
            <a:off x="4639956" y="-290716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6" name="Google Shape;176;p3"/>
          <p:cNvSpPr/>
          <p:nvPr/>
        </p:nvSpPr>
        <p:spPr>
          <a:xfrm>
            <a:off x="8203762" y="-290733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645192" y="394867"/>
            <a:ext cx="10901618" cy="4315100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661085" y="257435"/>
            <a:ext cx="10361833" cy="3538167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995961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6"/>
          <p:cNvGrpSpPr/>
          <p:nvPr/>
        </p:nvGrpSpPr>
        <p:grpSpPr>
          <a:xfrm>
            <a:off x="10342419" y="5070501"/>
            <a:ext cx="2988566" cy="1862133"/>
            <a:chOff x="7756813" y="3802875"/>
            <a:chExt cx="2241425" cy="1396600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8424000" y="3802875"/>
              <a:ext cx="543350" cy="1100475"/>
              <a:chOff x="3739625" y="3597525"/>
              <a:chExt cx="543350" cy="110047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4017825" y="3956225"/>
                <a:ext cx="3925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9671" extrusionOk="0">
                    <a:moveTo>
                      <a:pt x="342" y="0"/>
                    </a:moveTo>
                    <a:cubicBezTo>
                      <a:pt x="180" y="0"/>
                      <a:pt x="27" y="119"/>
                      <a:pt x="27" y="368"/>
                    </a:cubicBezTo>
                    <a:cubicBezTo>
                      <a:pt x="1" y="3431"/>
                      <a:pt x="1" y="6495"/>
                      <a:pt x="53" y="9585"/>
                    </a:cubicBezTo>
                    <a:cubicBezTo>
                      <a:pt x="105" y="12648"/>
                      <a:pt x="210" y="15738"/>
                      <a:pt x="367" y="18828"/>
                    </a:cubicBezTo>
                    <a:cubicBezTo>
                      <a:pt x="446" y="20556"/>
                      <a:pt x="760" y="27521"/>
                      <a:pt x="865" y="29249"/>
                    </a:cubicBezTo>
                    <a:cubicBezTo>
                      <a:pt x="891" y="29459"/>
                      <a:pt x="1022" y="29668"/>
                      <a:pt x="1205" y="29668"/>
                    </a:cubicBezTo>
                    <a:cubicBezTo>
                      <a:pt x="1217" y="29670"/>
                      <a:pt x="1229" y="29671"/>
                      <a:pt x="1240" y="29671"/>
                    </a:cubicBezTo>
                    <a:cubicBezTo>
                      <a:pt x="1411" y="29671"/>
                      <a:pt x="1570" y="29497"/>
                      <a:pt x="1545" y="29301"/>
                    </a:cubicBezTo>
                    <a:cubicBezTo>
                      <a:pt x="1362" y="26212"/>
                      <a:pt x="969" y="17911"/>
                      <a:pt x="865" y="14848"/>
                    </a:cubicBezTo>
                    <a:cubicBezTo>
                      <a:pt x="760" y="11758"/>
                      <a:pt x="708" y="8668"/>
                      <a:pt x="681" y="5605"/>
                    </a:cubicBezTo>
                    <a:cubicBezTo>
                      <a:pt x="681" y="3877"/>
                      <a:pt x="681" y="2148"/>
                      <a:pt x="708" y="420"/>
                    </a:cubicBezTo>
                    <a:cubicBezTo>
                      <a:pt x="708" y="145"/>
                      <a:pt x="520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919625" y="3903225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3745" y="0"/>
                    </a:moveTo>
                    <a:cubicBezTo>
                      <a:pt x="3457" y="707"/>
                      <a:pt x="2934" y="1310"/>
                      <a:pt x="2384" y="1833"/>
                    </a:cubicBezTo>
                    <a:cubicBezTo>
                      <a:pt x="1808" y="2383"/>
                      <a:pt x="1179" y="2881"/>
                      <a:pt x="682" y="3483"/>
                    </a:cubicBezTo>
                    <a:cubicBezTo>
                      <a:pt x="446" y="3771"/>
                      <a:pt x="237" y="4111"/>
                      <a:pt x="106" y="4452"/>
                    </a:cubicBezTo>
                    <a:cubicBezTo>
                      <a:pt x="27" y="4740"/>
                      <a:pt x="1" y="5054"/>
                      <a:pt x="27" y="5342"/>
                    </a:cubicBezTo>
                    <a:cubicBezTo>
                      <a:pt x="53" y="5735"/>
                      <a:pt x="158" y="6101"/>
                      <a:pt x="315" y="6468"/>
                    </a:cubicBezTo>
                    <a:cubicBezTo>
                      <a:pt x="498" y="6861"/>
                      <a:pt x="760" y="7201"/>
                      <a:pt x="917" y="7620"/>
                    </a:cubicBezTo>
                    <a:cubicBezTo>
                      <a:pt x="1022" y="7934"/>
                      <a:pt x="1048" y="8275"/>
                      <a:pt x="1022" y="8615"/>
                    </a:cubicBezTo>
                    <a:cubicBezTo>
                      <a:pt x="970" y="8982"/>
                      <a:pt x="839" y="9322"/>
                      <a:pt x="813" y="9689"/>
                    </a:cubicBezTo>
                    <a:cubicBezTo>
                      <a:pt x="760" y="10055"/>
                      <a:pt x="839" y="10474"/>
                      <a:pt x="1127" y="10710"/>
                    </a:cubicBezTo>
                    <a:cubicBezTo>
                      <a:pt x="1314" y="10855"/>
                      <a:pt x="1550" y="10902"/>
                      <a:pt x="1796" y="10902"/>
                    </a:cubicBezTo>
                    <a:cubicBezTo>
                      <a:pt x="1861" y="10902"/>
                      <a:pt x="1926" y="10898"/>
                      <a:pt x="1991" y="10893"/>
                    </a:cubicBezTo>
                    <a:cubicBezTo>
                      <a:pt x="3012" y="10762"/>
                      <a:pt x="3850" y="9950"/>
                      <a:pt x="4426" y="9086"/>
                    </a:cubicBezTo>
                    <a:cubicBezTo>
                      <a:pt x="5421" y="7568"/>
                      <a:pt x="5919" y="5735"/>
                      <a:pt x="5631" y="3954"/>
                    </a:cubicBezTo>
                    <a:cubicBezTo>
                      <a:pt x="5369" y="2514"/>
                      <a:pt x="4609" y="1205"/>
                      <a:pt x="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3790675" y="3902575"/>
                <a:ext cx="22195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8878" h="7719" extrusionOk="0">
                    <a:moveTo>
                      <a:pt x="8877" y="0"/>
                    </a:moveTo>
                    <a:lnTo>
                      <a:pt x="8877" y="0"/>
                    </a:lnTo>
                    <a:cubicBezTo>
                      <a:pt x="8222" y="367"/>
                      <a:pt x="7437" y="498"/>
                      <a:pt x="6651" y="550"/>
                    </a:cubicBezTo>
                    <a:cubicBezTo>
                      <a:pt x="5866" y="629"/>
                      <a:pt x="5080" y="602"/>
                      <a:pt x="4295" y="760"/>
                    </a:cubicBezTo>
                    <a:cubicBezTo>
                      <a:pt x="3928" y="838"/>
                      <a:pt x="3562" y="943"/>
                      <a:pt x="3247" y="1152"/>
                    </a:cubicBezTo>
                    <a:cubicBezTo>
                      <a:pt x="2986" y="1309"/>
                      <a:pt x="2802" y="1545"/>
                      <a:pt x="2619" y="1781"/>
                    </a:cubicBezTo>
                    <a:cubicBezTo>
                      <a:pt x="2410" y="2095"/>
                      <a:pt x="2252" y="2462"/>
                      <a:pt x="2148" y="2828"/>
                    </a:cubicBezTo>
                    <a:cubicBezTo>
                      <a:pt x="2043" y="3247"/>
                      <a:pt x="2017" y="3692"/>
                      <a:pt x="1860" y="4111"/>
                    </a:cubicBezTo>
                    <a:cubicBezTo>
                      <a:pt x="1755" y="4425"/>
                      <a:pt x="1572" y="4713"/>
                      <a:pt x="1310" y="4949"/>
                    </a:cubicBezTo>
                    <a:cubicBezTo>
                      <a:pt x="1048" y="5211"/>
                      <a:pt x="734" y="5394"/>
                      <a:pt x="472" y="5656"/>
                    </a:cubicBezTo>
                    <a:cubicBezTo>
                      <a:pt x="210" y="5918"/>
                      <a:pt x="1" y="6284"/>
                      <a:pt x="79" y="6625"/>
                    </a:cubicBezTo>
                    <a:cubicBezTo>
                      <a:pt x="158" y="6939"/>
                      <a:pt x="367" y="7148"/>
                      <a:pt x="629" y="7306"/>
                    </a:cubicBezTo>
                    <a:cubicBezTo>
                      <a:pt x="1087" y="7602"/>
                      <a:pt x="1615" y="7718"/>
                      <a:pt x="2155" y="7718"/>
                    </a:cubicBezTo>
                    <a:cubicBezTo>
                      <a:pt x="2664" y="7718"/>
                      <a:pt x="3184" y="7615"/>
                      <a:pt x="3666" y="7463"/>
                    </a:cubicBezTo>
                    <a:cubicBezTo>
                      <a:pt x="5368" y="6939"/>
                      <a:pt x="6939" y="5813"/>
                      <a:pt x="7830" y="4242"/>
                    </a:cubicBezTo>
                    <a:cubicBezTo>
                      <a:pt x="8563" y="2959"/>
                      <a:pt x="8799" y="1466"/>
                      <a:pt x="8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39625" y="3807425"/>
                <a:ext cx="271675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5703" extrusionOk="0">
                    <a:moveTo>
                      <a:pt x="5822" y="0"/>
                    </a:moveTo>
                    <a:cubicBezTo>
                      <a:pt x="5751" y="0"/>
                      <a:pt x="5678" y="3"/>
                      <a:pt x="5604" y="9"/>
                    </a:cubicBezTo>
                    <a:cubicBezTo>
                      <a:pt x="5237" y="9"/>
                      <a:pt x="4844" y="114"/>
                      <a:pt x="4504" y="271"/>
                    </a:cubicBezTo>
                    <a:cubicBezTo>
                      <a:pt x="4085" y="428"/>
                      <a:pt x="3718" y="690"/>
                      <a:pt x="3326" y="821"/>
                    </a:cubicBezTo>
                    <a:cubicBezTo>
                      <a:pt x="3066" y="901"/>
                      <a:pt x="2806" y="935"/>
                      <a:pt x="2557" y="935"/>
                    </a:cubicBezTo>
                    <a:cubicBezTo>
                      <a:pt x="2480" y="935"/>
                      <a:pt x="2405" y="932"/>
                      <a:pt x="2331" y="926"/>
                    </a:cubicBezTo>
                    <a:cubicBezTo>
                      <a:pt x="1964" y="874"/>
                      <a:pt x="1597" y="743"/>
                      <a:pt x="1231" y="690"/>
                    </a:cubicBezTo>
                    <a:cubicBezTo>
                      <a:pt x="1156" y="679"/>
                      <a:pt x="1077" y="672"/>
                      <a:pt x="998" y="672"/>
                    </a:cubicBezTo>
                    <a:cubicBezTo>
                      <a:pt x="715" y="672"/>
                      <a:pt x="420" y="754"/>
                      <a:pt x="236" y="978"/>
                    </a:cubicBezTo>
                    <a:cubicBezTo>
                      <a:pt x="26" y="1214"/>
                      <a:pt x="0" y="1528"/>
                      <a:pt x="26" y="1816"/>
                    </a:cubicBezTo>
                    <a:cubicBezTo>
                      <a:pt x="131" y="2864"/>
                      <a:pt x="917" y="3701"/>
                      <a:pt x="1781" y="4304"/>
                    </a:cubicBezTo>
                    <a:cubicBezTo>
                      <a:pt x="3009" y="5159"/>
                      <a:pt x="4513" y="5702"/>
                      <a:pt x="6015" y="5702"/>
                    </a:cubicBezTo>
                    <a:cubicBezTo>
                      <a:pt x="6306" y="5702"/>
                      <a:pt x="6597" y="5682"/>
                      <a:pt x="6887" y="5639"/>
                    </a:cubicBezTo>
                    <a:lnTo>
                      <a:pt x="6860" y="5639"/>
                    </a:lnTo>
                    <a:cubicBezTo>
                      <a:pt x="8327" y="5403"/>
                      <a:pt x="9662" y="4670"/>
                      <a:pt x="10867" y="3859"/>
                    </a:cubicBezTo>
                    <a:lnTo>
                      <a:pt x="10867" y="3832"/>
                    </a:lnTo>
                    <a:cubicBezTo>
                      <a:pt x="10160" y="3544"/>
                      <a:pt x="9584" y="2994"/>
                      <a:pt x="9060" y="2418"/>
                    </a:cubicBezTo>
                    <a:cubicBezTo>
                      <a:pt x="8536" y="1842"/>
                      <a:pt x="8039" y="1214"/>
                      <a:pt x="7437" y="690"/>
                    </a:cubicBezTo>
                    <a:cubicBezTo>
                      <a:pt x="7175" y="455"/>
                      <a:pt x="6860" y="219"/>
                      <a:pt x="6494" y="114"/>
                    </a:cubicBezTo>
                    <a:cubicBezTo>
                      <a:pt x="6274" y="34"/>
                      <a:pt x="6054" y="0"/>
                      <a:pt x="5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819475" y="3678925"/>
                <a:ext cx="1924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47" extrusionOk="0">
                    <a:moveTo>
                      <a:pt x="1417" y="1"/>
                    </a:moveTo>
                    <a:cubicBezTo>
                      <a:pt x="1364" y="1"/>
                      <a:pt x="1311" y="6"/>
                      <a:pt x="1258" y="17"/>
                    </a:cubicBezTo>
                    <a:cubicBezTo>
                      <a:pt x="970" y="70"/>
                      <a:pt x="734" y="305"/>
                      <a:pt x="577" y="541"/>
                    </a:cubicBezTo>
                    <a:cubicBezTo>
                      <a:pt x="1" y="1405"/>
                      <a:pt x="79" y="2557"/>
                      <a:pt x="367" y="3578"/>
                    </a:cubicBezTo>
                    <a:cubicBezTo>
                      <a:pt x="865" y="5307"/>
                      <a:pt x="1938" y="6904"/>
                      <a:pt x="3483" y="7820"/>
                    </a:cubicBezTo>
                    <a:cubicBezTo>
                      <a:pt x="4740" y="8580"/>
                      <a:pt x="6233" y="8841"/>
                      <a:pt x="7699" y="8946"/>
                    </a:cubicBezTo>
                    <a:cubicBezTo>
                      <a:pt x="7332" y="8265"/>
                      <a:pt x="7228" y="7480"/>
                      <a:pt x="7201" y="6721"/>
                    </a:cubicBezTo>
                    <a:cubicBezTo>
                      <a:pt x="7149" y="5935"/>
                      <a:pt x="7175" y="5123"/>
                      <a:pt x="7044" y="4338"/>
                    </a:cubicBezTo>
                    <a:cubicBezTo>
                      <a:pt x="6966" y="3971"/>
                      <a:pt x="6861" y="3605"/>
                      <a:pt x="6678" y="3290"/>
                    </a:cubicBezTo>
                    <a:cubicBezTo>
                      <a:pt x="6521" y="3055"/>
                      <a:pt x="6285" y="2845"/>
                      <a:pt x="6049" y="2662"/>
                    </a:cubicBezTo>
                    <a:cubicBezTo>
                      <a:pt x="5735" y="2426"/>
                      <a:pt x="5395" y="2243"/>
                      <a:pt x="5028" y="2138"/>
                    </a:cubicBezTo>
                    <a:cubicBezTo>
                      <a:pt x="4609" y="2034"/>
                      <a:pt x="4164" y="2007"/>
                      <a:pt x="3745" y="1850"/>
                    </a:cubicBezTo>
                    <a:cubicBezTo>
                      <a:pt x="3431" y="1719"/>
                      <a:pt x="3143" y="1536"/>
                      <a:pt x="2933" y="1274"/>
                    </a:cubicBezTo>
                    <a:cubicBezTo>
                      <a:pt x="2671" y="1012"/>
                      <a:pt x="2488" y="698"/>
                      <a:pt x="2226" y="410"/>
                    </a:cubicBezTo>
                    <a:cubicBezTo>
                      <a:pt x="2025" y="186"/>
                      <a:pt x="1728" y="1"/>
                      <a:pt x="1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954975" y="3632000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4136" y="0"/>
                    </a:moveTo>
                    <a:cubicBezTo>
                      <a:pt x="4075" y="0"/>
                      <a:pt x="4014" y="4"/>
                      <a:pt x="3955" y="9"/>
                    </a:cubicBezTo>
                    <a:cubicBezTo>
                      <a:pt x="2907" y="140"/>
                      <a:pt x="2069" y="926"/>
                      <a:pt x="1493" y="1816"/>
                    </a:cubicBezTo>
                    <a:cubicBezTo>
                      <a:pt x="498" y="3308"/>
                      <a:pt x="1" y="5167"/>
                      <a:pt x="289" y="6948"/>
                    </a:cubicBezTo>
                    <a:cubicBezTo>
                      <a:pt x="551" y="8388"/>
                      <a:pt x="1310" y="9697"/>
                      <a:pt x="2174" y="10902"/>
                    </a:cubicBezTo>
                    <a:cubicBezTo>
                      <a:pt x="2462" y="10169"/>
                      <a:pt x="2986" y="9593"/>
                      <a:pt x="3536" y="9043"/>
                    </a:cubicBezTo>
                    <a:cubicBezTo>
                      <a:pt x="4112" y="8519"/>
                      <a:pt x="4740" y="7995"/>
                      <a:pt x="5238" y="7393"/>
                    </a:cubicBezTo>
                    <a:cubicBezTo>
                      <a:pt x="5473" y="7105"/>
                      <a:pt x="5709" y="6791"/>
                      <a:pt x="5814" y="6424"/>
                    </a:cubicBezTo>
                    <a:cubicBezTo>
                      <a:pt x="5892" y="6162"/>
                      <a:pt x="5919" y="5848"/>
                      <a:pt x="5892" y="5560"/>
                    </a:cubicBezTo>
                    <a:cubicBezTo>
                      <a:pt x="5866" y="5167"/>
                      <a:pt x="5761" y="4775"/>
                      <a:pt x="5604" y="4434"/>
                    </a:cubicBezTo>
                    <a:cubicBezTo>
                      <a:pt x="5421" y="4041"/>
                      <a:pt x="5159" y="3675"/>
                      <a:pt x="5002" y="3282"/>
                    </a:cubicBezTo>
                    <a:cubicBezTo>
                      <a:pt x="4897" y="2968"/>
                      <a:pt x="4871" y="2628"/>
                      <a:pt x="4897" y="2287"/>
                    </a:cubicBezTo>
                    <a:cubicBezTo>
                      <a:pt x="4950" y="1921"/>
                      <a:pt x="5081" y="1554"/>
                      <a:pt x="5107" y="1187"/>
                    </a:cubicBezTo>
                    <a:cubicBezTo>
                      <a:pt x="5159" y="821"/>
                      <a:pt x="5081" y="428"/>
                      <a:pt x="4793" y="192"/>
                    </a:cubicBezTo>
                    <a:cubicBezTo>
                      <a:pt x="4606" y="47"/>
                      <a:pt x="4369" y="0"/>
                      <a:pt x="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009975" y="3712150"/>
                <a:ext cx="221925" cy="1930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7722" extrusionOk="0">
                    <a:moveTo>
                      <a:pt x="6745" y="1"/>
                    </a:moveTo>
                    <a:cubicBezTo>
                      <a:pt x="6229" y="1"/>
                      <a:pt x="5701" y="105"/>
                      <a:pt x="5211" y="259"/>
                    </a:cubicBezTo>
                    <a:cubicBezTo>
                      <a:pt x="3509" y="783"/>
                      <a:pt x="1938" y="1909"/>
                      <a:pt x="1048" y="3454"/>
                    </a:cubicBezTo>
                    <a:cubicBezTo>
                      <a:pt x="315" y="4737"/>
                      <a:pt x="79" y="6229"/>
                      <a:pt x="0" y="7696"/>
                    </a:cubicBezTo>
                    <a:lnTo>
                      <a:pt x="0" y="7722"/>
                    </a:lnTo>
                    <a:cubicBezTo>
                      <a:pt x="655" y="7329"/>
                      <a:pt x="1440" y="7198"/>
                      <a:pt x="2226" y="7146"/>
                    </a:cubicBezTo>
                    <a:cubicBezTo>
                      <a:pt x="3012" y="7093"/>
                      <a:pt x="3823" y="7093"/>
                      <a:pt x="4583" y="6936"/>
                    </a:cubicBezTo>
                    <a:cubicBezTo>
                      <a:pt x="4949" y="6884"/>
                      <a:pt x="5316" y="6753"/>
                      <a:pt x="5630" y="6544"/>
                    </a:cubicBezTo>
                    <a:cubicBezTo>
                      <a:pt x="5866" y="6387"/>
                      <a:pt x="6075" y="6177"/>
                      <a:pt x="6258" y="5915"/>
                    </a:cubicBezTo>
                    <a:cubicBezTo>
                      <a:pt x="6468" y="5601"/>
                      <a:pt x="6625" y="5261"/>
                      <a:pt x="6730" y="4868"/>
                    </a:cubicBezTo>
                    <a:cubicBezTo>
                      <a:pt x="6861" y="4449"/>
                      <a:pt x="6887" y="4004"/>
                      <a:pt x="7018" y="3611"/>
                    </a:cubicBezTo>
                    <a:cubicBezTo>
                      <a:pt x="7122" y="3297"/>
                      <a:pt x="7306" y="3009"/>
                      <a:pt x="7568" y="2773"/>
                    </a:cubicBezTo>
                    <a:cubicBezTo>
                      <a:pt x="7829" y="2511"/>
                      <a:pt x="8144" y="2328"/>
                      <a:pt x="8406" y="2066"/>
                    </a:cubicBezTo>
                    <a:cubicBezTo>
                      <a:pt x="8667" y="1804"/>
                      <a:pt x="8877" y="1438"/>
                      <a:pt x="8798" y="1071"/>
                    </a:cubicBezTo>
                    <a:cubicBezTo>
                      <a:pt x="8746" y="783"/>
                      <a:pt x="8510" y="547"/>
                      <a:pt x="8248" y="390"/>
                    </a:cubicBezTo>
                    <a:cubicBezTo>
                      <a:pt x="7797" y="111"/>
                      <a:pt x="7277" y="1"/>
                      <a:pt x="6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011275" y="3857750"/>
                <a:ext cx="2717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0868" h="5705" extrusionOk="0">
                    <a:moveTo>
                      <a:pt x="4893" y="0"/>
                    </a:moveTo>
                    <a:cubicBezTo>
                      <a:pt x="4596" y="0"/>
                      <a:pt x="4300" y="21"/>
                      <a:pt x="4007" y="65"/>
                    </a:cubicBezTo>
                    <a:cubicBezTo>
                      <a:pt x="2541" y="274"/>
                      <a:pt x="1205" y="1008"/>
                      <a:pt x="1" y="1846"/>
                    </a:cubicBezTo>
                    <a:cubicBezTo>
                      <a:pt x="708" y="2160"/>
                      <a:pt x="1284" y="2683"/>
                      <a:pt x="1807" y="3259"/>
                    </a:cubicBezTo>
                    <a:cubicBezTo>
                      <a:pt x="2331" y="3836"/>
                      <a:pt x="2829" y="4490"/>
                      <a:pt x="3431" y="4988"/>
                    </a:cubicBezTo>
                    <a:cubicBezTo>
                      <a:pt x="3693" y="5250"/>
                      <a:pt x="4007" y="5459"/>
                      <a:pt x="4373" y="5590"/>
                    </a:cubicBezTo>
                    <a:cubicBezTo>
                      <a:pt x="4594" y="5670"/>
                      <a:pt x="4814" y="5704"/>
                      <a:pt x="5045" y="5704"/>
                    </a:cubicBezTo>
                    <a:cubicBezTo>
                      <a:pt x="5117" y="5704"/>
                      <a:pt x="5190" y="5701"/>
                      <a:pt x="5264" y="5695"/>
                    </a:cubicBezTo>
                    <a:cubicBezTo>
                      <a:pt x="5630" y="5668"/>
                      <a:pt x="6023" y="5590"/>
                      <a:pt x="6364" y="5433"/>
                    </a:cubicBezTo>
                    <a:cubicBezTo>
                      <a:pt x="6782" y="5250"/>
                      <a:pt x="7149" y="5014"/>
                      <a:pt x="7542" y="4857"/>
                    </a:cubicBezTo>
                    <a:cubicBezTo>
                      <a:pt x="7769" y="4787"/>
                      <a:pt x="7996" y="4752"/>
                      <a:pt x="8215" y="4752"/>
                    </a:cubicBezTo>
                    <a:cubicBezTo>
                      <a:pt x="8324" y="4752"/>
                      <a:pt x="8432" y="4761"/>
                      <a:pt x="8537" y="4778"/>
                    </a:cubicBezTo>
                    <a:cubicBezTo>
                      <a:pt x="8903" y="4831"/>
                      <a:pt x="9270" y="4961"/>
                      <a:pt x="9637" y="5014"/>
                    </a:cubicBezTo>
                    <a:cubicBezTo>
                      <a:pt x="9701" y="5024"/>
                      <a:pt x="9768" y="5029"/>
                      <a:pt x="9836" y="5029"/>
                    </a:cubicBezTo>
                    <a:cubicBezTo>
                      <a:pt x="10129" y="5029"/>
                      <a:pt x="10440" y="4933"/>
                      <a:pt x="10632" y="4700"/>
                    </a:cubicBezTo>
                    <a:cubicBezTo>
                      <a:pt x="10841" y="4490"/>
                      <a:pt x="10867" y="4150"/>
                      <a:pt x="10841" y="3862"/>
                    </a:cubicBezTo>
                    <a:cubicBezTo>
                      <a:pt x="10736" y="2814"/>
                      <a:pt x="9951" y="1976"/>
                      <a:pt x="9087" y="1374"/>
                    </a:cubicBezTo>
                    <a:cubicBezTo>
                      <a:pt x="7865" y="524"/>
                      <a:pt x="6372" y="0"/>
                      <a:pt x="48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010625" y="3904525"/>
                <a:ext cx="192475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7" y="682"/>
                      <a:pt x="472" y="1467"/>
                      <a:pt x="498" y="2226"/>
                    </a:cubicBezTo>
                    <a:cubicBezTo>
                      <a:pt x="550" y="3038"/>
                      <a:pt x="524" y="3824"/>
                      <a:pt x="655" y="4609"/>
                    </a:cubicBezTo>
                    <a:cubicBezTo>
                      <a:pt x="734" y="4976"/>
                      <a:pt x="838" y="5342"/>
                      <a:pt x="1022" y="5657"/>
                    </a:cubicBezTo>
                    <a:cubicBezTo>
                      <a:pt x="1179" y="5918"/>
                      <a:pt x="1414" y="6128"/>
                      <a:pt x="1650" y="6311"/>
                    </a:cubicBezTo>
                    <a:cubicBezTo>
                      <a:pt x="1964" y="6521"/>
                      <a:pt x="2305" y="6704"/>
                      <a:pt x="2671" y="6809"/>
                    </a:cubicBezTo>
                    <a:cubicBezTo>
                      <a:pt x="3116" y="6913"/>
                      <a:pt x="3535" y="6966"/>
                      <a:pt x="3954" y="7123"/>
                    </a:cubicBezTo>
                    <a:cubicBezTo>
                      <a:pt x="4269" y="7228"/>
                      <a:pt x="4557" y="7437"/>
                      <a:pt x="4766" y="7673"/>
                    </a:cubicBezTo>
                    <a:cubicBezTo>
                      <a:pt x="5028" y="7935"/>
                      <a:pt x="5211" y="8275"/>
                      <a:pt x="5473" y="8537"/>
                    </a:cubicBezTo>
                    <a:cubicBezTo>
                      <a:pt x="5684" y="8771"/>
                      <a:pt x="6000" y="8964"/>
                      <a:pt x="6327" y="8964"/>
                    </a:cubicBezTo>
                    <a:cubicBezTo>
                      <a:pt x="6365" y="8964"/>
                      <a:pt x="6404" y="8961"/>
                      <a:pt x="6442" y="8956"/>
                    </a:cubicBezTo>
                    <a:cubicBezTo>
                      <a:pt x="6730" y="8903"/>
                      <a:pt x="6966" y="8668"/>
                      <a:pt x="7123" y="8432"/>
                    </a:cubicBezTo>
                    <a:cubicBezTo>
                      <a:pt x="7699" y="7542"/>
                      <a:pt x="7620" y="6390"/>
                      <a:pt x="7332" y="5395"/>
                    </a:cubicBezTo>
                    <a:cubicBezTo>
                      <a:pt x="6835" y="3667"/>
                      <a:pt x="5761" y="2069"/>
                      <a:pt x="4216" y="1153"/>
                    </a:cubicBezTo>
                    <a:cubicBezTo>
                      <a:pt x="2959" y="393"/>
                      <a:pt x="1467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972650" y="3871025"/>
                <a:ext cx="740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692" extrusionOk="0">
                    <a:moveTo>
                      <a:pt x="1474" y="0"/>
                    </a:moveTo>
                    <a:cubicBezTo>
                      <a:pt x="1377" y="0"/>
                      <a:pt x="1278" y="10"/>
                      <a:pt x="1179" y="32"/>
                    </a:cubicBezTo>
                    <a:cubicBezTo>
                      <a:pt x="446" y="215"/>
                      <a:pt x="1" y="922"/>
                      <a:pt x="184" y="1655"/>
                    </a:cubicBezTo>
                    <a:cubicBezTo>
                      <a:pt x="317" y="2277"/>
                      <a:pt x="865" y="2691"/>
                      <a:pt x="1459" y="2691"/>
                    </a:cubicBezTo>
                    <a:cubicBezTo>
                      <a:pt x="1566" y="2691"/>
                      <a:pt x="1674" y="2678"/>
                      <a:pt x="1781" y="2650"/>
                    </a:cubicBezTo>
                    <a:cubicBezTo>
                      <a:pt x="2515" y="2493"/>
                      <a:pt x="2960" y="1760"/>
                      <a:pt x="2803" y="1053"/>
                    </a:cubicBezTo>
                    <a:cubicBezTo>
                      <a:pt x="2644" y="419"/>
                      <a:pt x="2094" y="0"/>
                      <a:pt x="1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042700" y="3915000"/>
                <a:ext cx="153200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243" extrusionOk="0">
                    <a:moveTo>
                      <a:pt x="131" y="1"/>
                    </a:moveTo>
                    <a:cubicBezTo>
                      <a:pt x="79" y="1"/>
                      <a:pt x="27" y="27"/>
                      <a:pt x="27" y="79"/>
                    </a:cubicBezTo>
                    <a:cubicBezTo>
                      <a:pt x="1" y="132"/>
                      <a:pt x="27" y="184"/>
                      <a:pt x="53" y="210"/>
                    </a:cubicBezTo>
                    <a:cubicBezTo>
                      <a:pt x="79" y="236"/>
                      <a:pt x="105" y="236"/>
                      <a:pt x="105" y="236"/>
                    </a:cubicBezTo>
                    <a:cubicBezTo>
                      <a:pt x="1048" y="341"/>
                      <a:pt x="1964" y="681"/>
                      <a:pt x="2802" y="1179"/>
                    </a:cubicBezTo>
                    <a:cubicBezTo>
                      <a:pt x="3090" y="1388"/>
                      <a:pt x="3405" y="1624"/>
                      <a:pt x="3666" y="1860"/>
                    </a:cubicBezTo>
                    <a:cubicBezTo>
                      <a:pt x="4740" y="2829"/>
                      <a:pt x="5421" y="4138"/>
                      <a:pt x="5656" y="5578"/>
                    </a:cubicBezTo>
                    <a:cubicBezTo>
                      <a:pt x="5787" y="6416"/>
                      <a:pt x="5735" y="7280"/>
                      <a:pt x="5525" y="8092"/>
                    </a:cubicBezTo>
                    <a:cubicBezTo>
                      <a:pt x="5525" y="8144"/>
                      <a:pt x="5552" y="8196"/>
                      <a:pt x="5578" y="8223"/>
                    </a:cubicBezTo>
                    <a:cubicBezTo>
                      <a:pt x="5604" y="8236"/>
                      <a:pt x="5624" y="8242"/>
                      <a:pt x="5643" y="8242"/>
                    </a:cubicBezTo>
                    <a:cubicBezTo>
                      <a:pt x="5663" y="8242"/>
                      <a:pt x="5683" y="8236"/>
                      <a:pt x="5709" y="8223"/>
                    </a:cubicBezTo>
                    <a:cubicBezTo>
                      <a:pt x="5735" y="8223"/>
                      <a:pt x="5761" y="8196"/>
                      <a:pt x="5761" y="8144"/>
                    </a:cubicBezTo>
                    <a:cubicBezTo>
                      <a:pt x="6128" y="6651"/>
                      <a:pt x="5971" y="5028"/>
                      <a:pt x="5290" y="3614"/>
                    </a:cubicBezTo>
                    <a:cubicBezTo>
                      <a:pt x="4766" y="2567"/>
                      <a:pt x="3954" y="1650"/>
                      <a:pt x="2907" y="996"/>
                    </a:cubicBezTo>
                    <a:cubicBezTo>
                      <a:pt x="2724" y="865"/>
                      <a:pt x="2540" y="760"/>
                      <a:pt x="2331" y="681"/>
                    </a:cubicBezTo>
                    <a:cubicBezTo>
                      <a:pt x="1650" y="315"/>
                      <a:pt x="891" y="79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958900" y="4067025"/>
                <a:ext cx="956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923" extrusionOk="0">
                    <a:moveTo>
                      <a:pt x="3719" y="1"/>
                    </a:moveTo>
                    <a:cubicBezTo>
                      <a:pt x="3699" y="1"/>
                      <a:pt x="3680" y="8"/>
                      <a:pt x="3667" y="21"/>
                    </a:cubicBezTo>
                    <a:cubicBezTo>
                      <a:pt x="3641" y="21"/>
                      <a:pt x="3614" y="47"/>
                      <a:pt x="3588" y="73"/>
                    </a:cubicBezTo>
                    <a:cubicBezTo>
                      <a:pt x="3091" y="1330"/>
                      <a:pt x="2174" y="2430"/>
                      <a:pt x="1048" y="3163"/>
                    </a:cubicBezTo>
                    <a:cubicBezTo>
                      <a:pt x="734" y="3372"/>
                      <a:pt x="394" y="3555"/>
                      <a:pt x="53" y="3713"/>
                    </a:cubicBezTo>
                    <a:cubicBezTo>
                      <a:pt x="27" y="3739"/>
                      <a:pt x="1" y="3765"/>
                      <a:pt x="1" y="3791"/>
                    </a:cubicBezTo>
                    <a:cubicBezTo>
                      <a:pt x="1" y="3844"/>
                      <a:pt x="1" y="3896"/>
                      <a:pt x="53" y="3896"/>
                    </a:cubicBezTo>
                    <a:cubicBezTo>
                      <a:pt x="80" y="3922"/>
                      <a:pt x="132" y="3922"/>
                      <a:pt x="158" y="3922"/>
                    </a:cubicBezTo>
                    <a:cubicBezTo>
                      <a:pt x="1415" y="3346"/>
                      <a:pt x="2541" y="2403"/>
                      <a:pt x="3274" y="1199"/>
                    </a:cubicBezTo>
                    <a:cubicBezTo>
                      <a:pt x="3483" y="885"/>
                      <a:pt x="3667" y="518"/>
                      <a:pt x="3798" y="152"/>
                    </a:cubicBezTo>
                    <a:cubicBezTo>
                      <a:pt x="3824" y="99"/>
                      <a:pt x="3798" y="47"/>
                      <a:pt x="3772" y="21"/>
                    </a:cubicBezTo>
                    <a:cubicBezTo>
                      <a:pt x="3758" y="8"/>
                      <a:pt x="3739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35200" y="3942000"/>
                <a:ext cx="1643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043" extrusionOk="0">
                    <a:moveTo>
                      <a:pt x="6468" y="1"/>
                    </a:moveTo>
                    <a:cubicBezTo>
                      <a:pt x="6448" y="1"/>
                      <a:pt x="6428" y="7"/>
                      <a:pt x="6415" y="20"/>
                    </a:cubicBezTo>
                    <a:cubicBezTo>
                      <a:pt x="6363" y="20"/>
                      <a:pt x="6363" y="47"/>
                      <a:pt x="6337" y="99"/>
                    </a:cubicBezTo>
                    <a:cubicBezTo>
                      <a:pt x="6127" y="1199"/>
                      <a:pt x="5656" y="2246"/>
                      <a:pt x="4975" y="3136"/>
                    </a:cubicBezTo>
                    <a:cubicBezTo>
                      <a:pt x="4242" y="4079"/>
                      <a:pt x="3273" y="4812"/>
                      <a:pt x="2147" y="5283"/>
                    </a:cubicBezTo>
                    <a:cubicBezTo>
                      <a:pt x="1493" y="5571"/>
                      <a:pt x="812" y="5729"/>
                      <a:pt x="105" y="5807"/>
                    </a:cubicBezTo>
                    <a:cubicBezTo>
                      <a:pt x="52" y="5807"/>
                      <a:pt x="26" y="5833"/>
                      <a:pt x="26" y="5886"/>
                    </a:cubicBezTo>
                    <a:cubicBezTo>
                      <a:pt x="0" y="5938"/>
                      <a:pt x="26" y="5990"/>
                      <a:pt x="79" y="6017"/>
                    </a:cubicBezTo>
                    <a:cubicBezTo>
                      <a:pt x="105" y="6043"/>
                      <a:pt x="131" y="6043"/>
                      <a:pt x="157" y="6043"/>
                    </a:cubicBezTo>
                    <a:cubicBezTo>
                      <a:pt x="1440" y="5912"/>
                      <a:pt x="2671" y="5441"/>
                      <a:pt x="3692" y="4681"/>
                    </a:cubicBezTo>
                    <a:cubicBezTo>
                      <a:pt x="4661" y="4000"/>
                      <a:pt x="5446" y="3058"/>
                      <a:pt x="5970" y="2010"/>
                    </a:cubicBezTo>
                    <a:cubicBezTo>
                      <a:pt x="6258" y="1408"/>
                      <a:pt x="6441" y="780"/>
                      <a:pt x="6572" y="151"/>
                    </a:cubicBezTo>
                    <a:cubicBezTo>
                      <a:pt x="6572" y="99"/>
                      <a:pt x="6546" y="47"/>
                      <a:pt x="6520" y="20"/>
                    </a:cubicBezTo>
                    <a:cubicBezTo>
                      <a:pt x="6507" y="7"/>
                      <a:pt x="6487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65800" y="3885275"/>
                <a:ext cx="2140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2347" extrusionOk="0">
                    <a:moveTo>
                      <a:pt x="138" y="1"/>
                    </a:moveTo>
                    <a:cubicBezTo>
                      <a:pt x="103" y="1"/>
                      <a:pt x="71" y="19"/>
                      <a:pt x="53" y="38"/>
                    </a:cubicBezTo>
                    <a:cubicBezTo>
                      <a:pt x="1" y="90"/>
                      <a:pt x="1" y="142"/>
                      <a:pt x="53" y="195"/>
                    </a:cubicBezTo>
                    <a:cubicBezTo>
                      <a:pt x="446" y="614"/>
                      <a:pt x="891" y="980"/>
                      <a:pt x="1362" y="1294"/>
                    </a:cubicBezTo>
                    <a:cubicBezTo>
                      <a:pt x="1833" y="1582"/>
                      <a:pt x="2331" y="1818"/>
                      <a:pt x="2855" y="2001"/>
                    </a:cubicBezTo>
                    <a:cubicBezTo>
                      <a:pt x="3550" y="2233"/>
                      <a:pt x="4264" y="2346"/>
                      <a:pt x="4985" y="2346"/>
                    </a:cubicBezTo>
                    <a:cubicBezTo>
                      <a:pt x="5486" y="2346"/>
                      <a:pt x="5990" y="2292"/>
                      <a:pt x="6494" y="2185"/>
                    </a:cubicBezTo>
                    <a:cubicBezTo>
                      <a:pt x="7201" y="2028"/>
                      <a:pt x="7882" y="1766"/>
                      <a:pt x="8510" y="1373"/>
                    </a:cubicBezTo>
                    <a:cubicBezTo>
                      <a:pt x="8537" y="1373"/>
                      <a:pt x="8563" y="1321"/>
                      <a:pt x="8563" y="1294"/>
                    </a:cubicBezTo>
                    <a:cubicBezTo>
                      <a:pt x="8563" y="1242"/>
                      <a:pt x="8537" y="1216"/>
                      <a:pt x="8510" y="1190"/>
                    </a:cubicBezTo>
                    <a:cubicBezTo>
                      <a:pt x="8484" y="1177"/>
                      <a:pt x="8465" y="1170"/>
                      <a:pt x="8445" y="1170"/>
                    </a:cubicBezTo>
                    <a:cubicBezTo>
                      <a:pt x="8425" y="1170"/>
                      <a:pt x="8406" y="1177"/>
                      <a:pt x="8380" y="1190"/>
                    </a:cubicBezTo>
                    <a:cubicBezTo>
                      <a:pt x="7378" y="1776"/>
                      <a:pt x="6240" y="2111"/>
                      <a:pt x="5093" y="2111"/>
                    </a:cubicBezTo>
                    <a:cubicBezTo>
                      <a:pt x="5010" y="2111"/>
                      <a:pt x="4927" y="2110"/>
                      <a:pt x="4845" y="2106"/>
                    </a:cubicBezTo>
                    <a:cubicBezTo>
                      <a:pt x="3719" y="2080"/>
                      <a:pt x="2619" y="1766"/>
                      <a:pt x="1650" y="1190"/>
                    </a:cubicBezTo>
                    <a:cubicBezTo>
                      <a:pt x="1598" y="1163"/>
                      <a:pt x="1545" y="1111"/>
                      <a:pt x="1493" y="1085"/>
                    </a:cubicBezTo>
                    <a:cubicBezTo>
                      <a:pt x="1022" y="797"/>
                      <a:pt x="603" y="430"/>
                      <a:pt x="210" y="38"/>
                    </a:cubicBezTo>
                    <a:lnTo>
                      <a:pt x="184" y="11"/>
                    </a:lnTo>
                    <a:cubicBezTo>
                      <a:pt x="169" y="4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831925" y="3754800"/>
                <a:ext cx="1394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493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6" y="46"/>
                      <a:pt x="0" y="98"/>
                      <a:pt x="26" y="124"/>
                    </a:cubicBezTo>
                    <a:cubicBezTo>
                      <a:pt x="498" y="1931"/>
                      <a:pt x="1702" y="3555"/>
                      <a:pt x="3273" y="4550"/>
                    </a:cubicBezTo>
                    <a:cubicBezTo>
                      <a:pt x="3457" y="4681"/>
                      <a:pt x="3640" y="4785"/>
                      <a:pt x="3849" y="4890"/>
                    </a:cubicBezTo>
                    <a:cubicBezTo>
                      <a:pt x="4347" y="5126"/>
                      <a:pt x="4870" y="5335"/>
                      <a:pt x="5420" y="5492"/>
                    </a:cubicBezTo>
                    <a:cubicBezTo>
                      <a:pt x="5473" y="5492"/>
                      <a:pt x="5525" y="5466"/>
                      <a:pt x="5551" y="5414"/>
                    </a:cubicBezTo>
                    <a:cubicBezTo>
                      <a:pt x="5577" y="5361"/>
                      <a:pt x="5551" y="5309"/>
                      <a:pt x="5525" y="5283"/>
                    </a:cubicBezTo>
                    <a:cubicBezTo>
                      <a:pt x="5499" y="5257"/>
                      <a:pt x="5499" y="5257"/>
                      <a:pt x="5473" y="5257"/>
                    </a:cubicBezTo>
                    <a:cubicBezTo>
                      <a:pt x="4740" y="5073"/>
                      <a:pt x="4033" y="4759"/>
                      <a:pt x="3404" y="4340"/>
                    </a:cubicBezTo>
                    <a:cubicBezTo>
                      <a:pt x="2357" y="3686"/>
                      <a:pt x="1493" y="2769"/>
                      <a:pt x="917" y="1722"/>
                    </a:cubicBezTo>
                    <a:cubicBezTo>
                      <a:pt x="629" y="1198"/>
                      <a:pt x="393" y="648"/>
                      <a:pt x="236" y="72"/>
                    </a:cubicBezTo>
                    <a:cubicBezTo>
                      <a:pt x="236" y="46"/>
                      <a:pt x="210" y="20"/>
                      <a:pt x="183" y="20"/>
                    </a:cubicBezTo>
                    <a:cubicBezTo>
                      <a:pt x="170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959575" y="3702250"/>
                <a:ext cx="373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695" extrusionOk="0">
                    <a:moveTo>
                      <a:pt x="969" y="1"/>
                    </a:moveTo>
                    <a:cubicBezTo>
                      <a:pt x="943" y="27"/>
                      <a:pt x="917" y="27"/>
                      <a:pt x="917" y="53"/>
                    </a:cubicBezTo>
                    <a:cubicBezTo>
                      <a:pt x="105" y="1677"/>
                      <a:pt x="0" y="3562"/>
                      <a:pt x="602" y="5290"/>
                    </a:cubicBezTo>
                    <a:cubicBezTo>
                      <a:pt x="786" y="5761"/>
                      <a:pt x="995" y="6233"/>
                      <a:pt x="1283" y="6625"/>
                    </a:cubicBezTo>
                    <a:cubicBezTo>
                      <a:pt x="1283" y="6652"/>
                      <a:pt x="1309" y="6678"/>
                      <a:pt x="1309" y="6678"/>
                    </a:cubicBezTo>
                    <a:cubicBezTo>
                      <a:pt x="1331" y="6689"/>
                      <a:pt x="1353" y="6695"/>
                      <a:pt x="1374" y="6695"/>
                    </a:cubicBezTo>
                    <a:cubicBezTo>
                      <a:pt x="1405" y="6695"/>
                      <a:pt x="1436" y="6682"/>
                      <a:pt x="1466" y="6652"/>
                    </a:cubicBezTo>
                    <a:cubicBezTo>
                      <a:pt x="1493" y="6625"/>
                      <a:pt x="1493" y="6573"/>
                      <a:pt x="1466" y="6521"/>
                    </a:cubicBezTo>
                    <a:cubicBezTo>
                      <a:pt x="524" y="5081"/>
                      <a:pt x="210" y="3274"/>
                      <a:pt x="602" y="1546"/>
                    </a:cubicBezTo>
                    <a:cubicBezTo>
                      <a:pt x="733" y="1074"/>
                      <a:pt x="890" y="603"/>
                      <a:pt x="1100" y="184"/>
                    </a:cubicBezTo>
                    <a:cubicBezTo>
                      <a:pt x="1126" y="106"/>
                      <a:pt x="1100" y="53"/>
                      <a:pt x="1048" y="27"/>
                    </a:cubicBezTo>
                    <a:cubicBezTo>
                      <a:pt x="1021" y="1"/>
                      <a:pt x="995" y="1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021750" y="3720575"/>
                <a:ext cx="1460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5834" extrusionOk="0">
                    <a:moveTo>
                      <a:pt x="5683" y="1"/>
                    </a:moveTo>
                    <a:cubicBezTo>
                      <a:pt x="3431" y="420"/>
                      <a:pt x="1519" y="1912"/>
                      <a:pt x="551" y="3981"/>
                    </a:cubicBezTo>
                    <a:cubicBezTo>
                      <a:pt x="315" y="4531"/>
                      <a:pt x="132" y="5107"/>
                      <a:pt x="27" y="5683"/>
                    </a:cubicBezTo>
                    <a:cubicBezTo>
                      <a:pt x="1" y="5735"/>
                      <a:pt x="27" y="5788"/>
                      <a:pt x="79" y="5814"/>
                    </a:cubicBezTo>
                    <a:cubicBezTo>
                      <a:pt x="92" y="5827"/>
                      <a:pt x="105" y="5833"/>
                      <a:pt x="122" y="5833"/>
                    </a:cubicBezTo>
                    <a:cubicBezTo>
                      <a:pt x="138" y="5833"/>
                      <a:pt x="158" y="5827"/>
                      <a:pt x="184" y="5814"/>
                    </a:cubicBezTo>
                    <a:cubicBezTo>
                      <a:pt x="210" y="5814"/>
                      <a:pt x="236" y="5788"/>
                      <a:pt x="236" y="5735"/>
                    </a:cubicBezTo>
                    <a:cubicBezTo>
                      <a:pt x="629" y="3614"/>
                      <a:pt x="2017" y="1781"/>
                      <a:pt x="3928" y="839"/>
                    </a:cubicBezTo>
                    <a:cubicBezTo>
                      <a:pt x="4504" y="551"/>
                      <a:pt x="5107" y="368"/>
                      <a:pt x="5735" y="237"/>
                    </a:cubicBezTo>
                    <a:cubicBezTo>
                      <a:pt x="5787" y="237"/>
                      <a:pt x="5814" y="210"/>
                      <a:pt x="5814" y="158"/>
                    </a:cubicBezTo>
                    <a:cubicBezTo>
                      <a:pt x="5840" y="106"/>
                      <a:pt x="5814" y="53"/>
                      <a:pt x="5761" y="27"/>
                    </a:cubicBezTo>
                    <a:cubicBezTo>
                      <a:pt x="5735" y="1"/>
                      <a:pt x="5709" y="1"/>
                      <a:pt x="5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043350" y="3864575"/>
                <a:ext cx="22455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3321" extrusionOk="0">
                    <a:moveTo>
                      <a:pt x="3303" y="1"/>
                    </a:moveTo>
                    <a:cubicBezTo>
                      <a:pt x="2961" y="1"/>
                      <a:pt x="2618" y="27"/>
                      <a:pt x="2279" y="80"/>
                    </a:cubicBezTo>
                    <a:cubicBezTo>
                      <a:pt x="1493" y="211"/>
                      <a:pt x="734" y="473"/>
                      <a:pt x="53" y="866"/>
                    </a:cubicBezTo>
                    <a:cubicBezTo>
                      <a:pt x="27" y="892"/>
                      <a:pt x="1" y="918"/>
                      <a:pt x="1" y="970"/>
                    </a:cubicBezTo>
                    <a:cubicBezTo>
                      <a:pt x="1" y="1023"/>
                      <a:pt x="27" y="1049"/>
                      <a:pt x="53" y="1075"/>
                    </a:cubicBezTo>
                    <a:cubicBezTo>
                      <a:pt x="79" y="1088"/>
                      <a:pt x="99" y="1095"/>
                      <a:pt x="119" y="1095"/>
                    </a:cubicBezTo>
                    <a:cubicBezTo>
                      <a:pt x="138" y="1095"/>
                      <a:pt x="158" y="1088"/>
                      <a:pt x="184" y="1075"/>
                    </a:cubicBezTo>
                    <a:cubicBezTo>
                      <a:pt x="1154" y="524"/>
                      <a:pt x="2292" y="232"/>
                      <a:pt x="3424" y="232"/>
                    </a:cubicBezTo>
                    <a:cubicBezTo>
                      <a:pt x="3637" y="232"/>
                      <a:pt x="3849" y="243"/>
                      <a:pt x="4059" y="263"/>
                    </a:cubicBezTo>
                    <a:cubicBezTo>
                      <a:pt x="5002" y="368"/>
                      <a:pt x="5918" y="682"/>
                      <a:pt x="6730" y="1206"/>
                    </a:cubicBezTo>
                    <a:cubicBezTo>
                      <a:pt x="6966" y="1363"/>
                      <a:pt x="7201" y="1546"/>
                      <a:pt x="7437" y="1730"/>
                    </a:cubicBezTo>
                    <a:cubicBezTo>
                      <a:pt x="7961" y="2175"/>
                      <a:pt x="8406" y="2698"/>
                      <a:pt x="8746" y="3275"/>
                    </a:cubicBezTo>
                    <a:cubicBezTo>
                      <a:pt x="8746" y="3275"/>
                      <a:pt x="8772" y="3301"/>
                      <a:pt x="8772" y="3301"/>
                    </a:cubicBezTo>
                    <a:cubicBezTo>
                      <a:pt x="8799" y="3314"/>
                      <a:pt x="8825" y="3320"/>
                      <a:pt x="8851" y="3320"/>
                    </a:cubicBezTo>
                    <a:cubicBezTo>
                      <a:pt x="8877" y="3320"/>
                      <a:pt x="8903" y="3314"/>
                      <a:pt x="8930" y="3301"/>
                    </a:cubicBezTo>
                    <a:cubicBezTo>
                      <a:pt x="8956" y="3248"/>
                      <a:pt x="8982" y="3196"/>
                      <a:pt x="8956" y="3144"/>
                    </a:cubicBezTo>
                    <a:cubicBezTo>
                      <a:pt x="8432" y="2306"/>
                      <a:pt x="7699" y="1546"/>
                      <a:pt x="6835" y="1023"/>
                    </a:cubicBezTo>
                    <a:cubicBezTo>
                      <a:pt x="6625" y="892"/>
                      <a:pt x="6416" y="761"/>
                      <a:pt x="6206" y="656"/>
                    </a:cubicBezTo>
                    <a:cubicBezTo>
                      <a:pt x="5308" y="226"/>
                      <a:pt x="4307" y="1"/>
                      <a:pt x="3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762525" y="4025800"/>
                <a:ext cx="609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736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7" y="46"/>
                      <a:pt x="1" y="99"/>
                      <a:pt x="1" y="151"/>
                    </a:cubicBezTo>
                    <a:cubicBezTo>
                      <a:pt x="158" y="1853"/>
                      <a:pt x="996" y="3503"/>
                      <a:pt x="2226" y="4707"/>
                    </a:cubicBezTo>
                    <a:lnTo>
                      <a:pt x="2252" y="4707"/>
                    </a:lnTo>
                    <a:cubicBezTo>
                      <a:pt x="2272" y="4727"/>
                      <a:pt x="2293" y="4736"/>
                      <a:pt x="2313" y="4736"/>
                    </a:cubicBezTo>
                    <a:cubicBezTo>
                      <a:pt x="2345" y="4736"/>
                      <a:pt x="2377" y="4713"/>
                      <a:pt x="2410" y="4681"/>
                    </a:cubicBezTo>
                    <a:cubicBezTo>
                      <a:pt x="2436" y="4655"/>
                      <a:pt x="2436" y="4602"/>
                      <a:pt x="2383" y="4550"/>
                    </a:cubicBezTo>
                    <a:cubicBezTo>
                      <a:pt x="1153" y="3372"/>
                      <a:pt x="393" y="1801"/>
                      <a:pt x="236" y="99"/>
                    </a:cubicBezTo>
                    <a:cubicBezTo>
                      <a:pt x="210" y="46"/>
                      <a:pt x="210" y="20"/>
                      <a:pt x="184" y="20"/>
                    </a:cubicBezTo>
                    <a:cubicBezTo>
                      <a:pt x="171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769725" y="4095900"/>
                <a:ext cx="393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045" extrusionOk="0">
                    <a:moveTo>
                      <a:pt x="121" y="1"/>
                    </a:moveTo>
                    <a:cubicBezTo>
                      <a:pt x="93" y="1"/>
                      <a:pt x="68" y="13"/>
                      <a:pt x="53" y="44"/>
                    </a:cubicBezTo>
                    <a:cubicBezTo>
                      <a:pt x="1" y="70"/>
                      <a:pt x="1" y="122"/>
                      <a:pt x="27" y="175"/>
                    </a:cubicBezTo>
                    <a:cubicBezTo>
                      <a:pt x="341" y="882"/>
                      <a:pt x="786" y="1484"/>
                      <a:pt x="1362" y="2008"/>
                    </a:cubicBezTo>
                    <a:lnTo>
                      <a:pt x="1362" y="2034"/>
                    </a:lnTo>
                    <a:cubicBezTo>
                      <a:pt x="1383" y="2041"/>
                      <a:pt x="1402" y="2044"/>
                      <a:pt x="1420" y="2044"/>
                    </a:cubicBezTo>
                    <a:cubicBezTo>
                      <a:pt x="1469" y="2044"/>
                      <a:pt x="1507" y="2020"/>
                      <a:pt x="1546" y="1982"/>
                    </a:cubicBezTo>
                    <a:cubicBezTo>
                      <a:pt x="1572" y="1955"/>
                      <a:pt x="1572" y="1877"/>
                      <a:pt x="1519" y="1851"/>
                    </a:cubicBezTo>
                    <a:cubicBezTo>
                      <a:pt x="969" y="1327"/>
                      <a:pt x="551" y="751"/>
                      <a:pt x="210" y="70"/>
                    </a:cubicBezTo>
                    <a:cubicBezTo>
                      <a:pt x="210" y="44"/>
                      <a:pt x="184" y="18"/>
                      <a:pt x="184" y="18"/>
                    </a:cubicBezTo>
                    <a:cubicBezTo>
                      <a:pt x="162" y="7"/>
                      <a:pt x="14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146125" y="4121425"/>
                <a:ext cx="772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982" extrusionOk="0">
                    <a:moveTo>
                      <a:pt x="2994" y="1"/>
                    </a:moveTo>
                    <a:cubicBezTo>
                      <a:pt x="2968" y="1"/>
                      <a:pt x="2938" y="13"/>
                      <a:pt x="2907" y="44"/>
                    </a:cubicBezTo>
                    <a:cubicBezTo>
                      <a:pt x="2122" y="830"/>
                      <a:pt x="1127" y="1432"/>
                      <a:pt x="79" y="1772"/>
                    </a:cubicBezTo>
                    <a:cubicBezTo>
                      <a:pt x="27" y="1772"/>
                      <a:pt x="1" y="1825"/>
                      <a:pt x="1" y="1851"/>
                    </a:cubicBezTo>
                    <a:cubicBezTo>
                      <a:pt x="1" y="1903"/>
                      <a:pt x="1" y="1956"/>
                      <a:pt x="53" y="1982"/>
                    </a:cubicBezTo>
                    <a:lnTo>
                      <a:pt x="132" y="1982"/>
                    </a:lnTo>
                    <a:cubicBezTo>
                      <a:pt x="1231" y="1641"/>
                      <a:pt x="2253" y="1013"/>
                      <a:pt x="3064" y="201"/>
                    </a:cubicBezTo>
                    <a:cubicBezTo>
                      <a:pt x="3090" y="175"/>
                      <a:pt x="3090" y="123"/>
                      <a:pt x="3090" y="123"/>
                    </a:cubicBezTo>
                    <a:cubicBezTo>
                      <a:pt x="3090" y="70"/>
                      <a:pt x="3064" y="44"/>
                      <a:pt x="3038" y="18"/>
                    </a:cubicBezTo>
                    <a:cubicBezTo>
                      <a:pt x="3027" y="7"/>
                      <a:pt x="3012" y="1"/>
                      <a:pt x="2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166425" y="4154750"/>
                <a:ext cx="471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27" extrusionOk="0">
                    <a:moveTo>
                      <a:pt x="1755" y="1"/>
                    </a:moveTo>
                    <a:cubicBezTo>
                      <a:pt x="1729" y="1"/>
                      <a:pt x="1702" y="7"/>
                      <a:pt x="1676" y="20"/>
                    </a:cubicBezTo>
                    <a:cubicBezTo>
                      <a:pt x="1205" y="387"/>
                      <a:pt x="681" y="649"/>
                      <a:pt x="79" y="806"/>
                    </a:cubicBezTo>
                    <a:cubicBezTo>
                      <a:pt x="53" y="806"/>
                      <a:pt x="0" y="832"/>
                      <a:pt x="0" y="884"/>
                    </a:cubicBezTo>
                    <a:cubicBezTo>
                      <a:pt x="0" y="937"/>
                      <a:pt x="27" y="989"/>
                      <a:pt x="53" y="1015"/>
                    </a:cubicBezTo>
                    <a:cubicBezTo>
                      <a:pt x="70" y="1015"/>
                      <a:pt x="88" y="1027"/>
                      <a:pt x="105" y="1027"/>
                    </a:cubicBezTo>
                    <a:cubicBezTo>
                      <a:pt x="114" y="1027"/>
                      <a:pt x="123" y="1024"/>
                      <a:pt x="131" y="1015"/>
                    </a:cubicBezTo>
                    <a:cubicBezTo>
                      <a:pt x="760" y="858"/>
                      <a:pt x="1336" y="570"/>
                      <a:pt x="1833" y="177"/>
                    </a:cubicBezTo>
                    <a:cubicBezTo>
                      <a:pt x="1886" y="151"/>
                      <a:pt x="1886" y="125"/>
                      <a:pt x="1886" y="99"/>
                    </a:cubicBezTo>
                    <a:cubicBezTo>
                      <a:pt x="1886" y="73"/>
                      <a:pt x="1859" y="20"/>
                      <a:pt x="1833" y="20"/>
                    </a:cubicBezTo>
                    <a:cubicBezTo>
                      <a:pt x="1807" y="7"/>
                      <a:pt x="178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73325" y="3607750"/>
                <a:ext cx="746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534" extrusionOk="0">
                    <a:moveTo>
                      <a:pt x="1477" y="0"/>
                    </a:moveTo>
                    <a:cubicBezTo>
                      <a:pt x="1004" y="0"/>
                      <a:pt x="529" y="92"/>
                      <a:pt x="79" y="272"/>
                    </a:cubicBezTo>
                    <a:cubicBezTo>
                      <a:pt x="26" y="272"/>
                      <a:pt x="26" y="298"/>
                      <a:pt x="0" y="351"/>
                    </a:cubicBezTo>
                    <a:cubicBezTo>
                      <a:pt x="0" y="377"/>
                      <a:pt x="26" y="429"/>
                      <a:pt x="79" y="455"/>
                    </a:cubicBezTo>
                    <a:cubicBezTo>
                      <a:pt x="79" y="455"/>
                      <a:pt x="102" y="467"/>
                      <a:pt x="133" y="467"/>
                    </a:cubicBezTo>
                    <a:cubicBezTo>
                      <a:pt x="148" y="467"/>
                      <a:pt x="166" y="464"/>
                      <a:pt x="183" y="455"/>
                    </a:cubicBezTo>
                    <a:cubicBezTo>
                      <a:pt x="572" y="297"/>
                      <a:pt x="990" y="218"/>
                      <a:pt x="1409" y="218"/>
                    </a:cubicBezTo>
                    <a:cubicBezTo>
                      <a:pt x="1893" y="218"/>
                      <a:pt x="2379" y="324"/>
                      <a:pt x="2828" y="534"/>
                    </a:cubicBezTo>
                    <a:cubicBezTo>
                      <a:pt x="2880" y="534"/>
                      <a:pt x="2933" y="534"/>
                      <a:pt x="2959" y="482"/>
                    </a:cubicBezTo>
                    <a:cubicBezTo>
                      <a:pt x="2985" y="429"/>
                      <a:pt x="2985" y="351"/>
                      <a:pt x="2906" y="298"/>
                    </a:cubicBezTo>
                    <a:cubicBezTo>
                      <a:pt x="2454" y="99"/>
                      <a:pt x="196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11925" y="3597525"/>
                <a:ext cx="44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87" extrusionOk="0">
                    <a:moveTo>
                      <a:pt x="132" y="0"/>
                    </a:moveTo>
                    <a:cubicBezTo>
                      <a:pt x="79" y="0"/>
                      <a:pt x="27" y="26"/>
                      <a:pt x="27" y="79"/>
                    </a:cubicBezTo>
                    <a:cubicBezTo>
                      <a:pt x="1" y="131"/>
                      <a:pt x="27" y="184"/>
                      <a:pt x="53" y="210"/>
                    </a:cubicBezTo>
                    <a:lnTo>
                      <a:pt x="106" y="210"/>
                    </a:lnTo>
                    <a:cubicBezTo>
                      <a:pt x="629" y="236"/>
                      <a:pt x="1127" y="341"/>
                      <a:pt x="1598" y="576"/>
                    </a:cubicBezTo>
                    <a:cubicBezTo>
                      <a:pt x="1612" y="583"/>
                      <a:pt x="1628" y="587"/>
                      <a:pt x="1644" y="587"/>
                    </a:cubicBezTo>
                    <a:cubicBezTo>
                      <a:pt x="1689" y="587"/>
                      <a:pt x="1736" y="562"/>
                      <a:pt x="1755" y="524"/>
                    </a:cubicBezTo>
                    <a:cubicBezTo>
                      <a:pt x="1781" y="472"/>
                      <a:pt x="1781" y="419"/>
                      <a:pt x="1703" y="367"/>
                    </a:cubicBezTo>
                    <a:cubicBezTo>
                      <a:pt x="1205" y="131"/>
                      <a:pt x="68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flipH="1">
              <a:off x="7756813" y="4667775"/>
              <a:ext cx="2241425" cy="53170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-346932" y="419401"/>
            <a:ext cx="1207166" cy="599867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32" name="Google Shape;332;p6"/>
          <p:cNvGrpSpPr/>
          <p:nvPr/>
        </p:nvGrpSpPr>
        <p:grpSpPr>
          <a:xfrm>
            <a:off x="212918" y="1465169"/>
            <a:ext cx="573200" cy="2993033"/>
            <a:chOff x="159688" y="1098875"/>
            <a:chExt cx="429900" cy="2244775"/>
          </a:xfrm>
        </p:grpSpPr>
        <p:sp>
          <p:nvSpPr>
            <p:cNvPr id="333" name="Google Shape;333;p6"/>
            <p:cNvSpPr/>
            <p:nvPr/>
          </p:nvSpPr>
          <p:spPr>
            <a:xfrm>
              <a:off x="364894" y="21911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68575" y="3231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99081" y="27084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59688" y="169805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8" name="Google Shape;338;p6"/>
          <p:cNvGrpSpPr/>
          <p:nvPr/>
        </p:nvGrpSpPr>
        <p:grpSpPr>
          <a:xfrm>
            <a:off x="11457684" y="534201"/>
            <a:ext cx="521400" cy="4027667"/>
            <a:chOff x="8593263" y="400650"/>
            <a:chExt cx="391050" cy="3020750"/>
          </a:xfrm>
        </p:grpSpPr>
        <p:sp>
          <p:nvSpPr>
            <p:cNvPr id="339" name="Google Shape;339;p6"/>
            <p:cNvSpPr/>
            <p:nvPr/>
          </p:nvSpPr>
          <p:spPr>
            <a:xfrm>
              <a:off x="8593263" y="985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630153" y="21074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703898" y="1530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608758" y="3362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2118" y="2710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890688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7218556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11519767" y="-292749"/>
            <a:ext cx="1206633" cy="59903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16" name="Google Shape;1716;p29"/>
          <p:cNvSpPr/>
          <p:nvPr/>
        </p:nvSpPr>
        <p:spPr>
          <a:xfrm>
            <a:off x="-534399" y="719334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11368504" y="1132017"/>
            <a:ext cx="573200" cy="4110633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250297" y="432601"/>
            <a:ext cx="734997" cy="5246867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1148712" y="6068382"/>
            <a:ext cx="14489423" cy="789609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600224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11336434" y="4360810"/>
            <a:ext cx="724466" cy="1945596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10439367" y="5139701"/>
            <a:ext cx="698300" cy="1285900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78033" y="2311253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7" name="Google Shape;1887;p32"/>
          <p:cNvSpPr/>
          <p:nvPr/>
        </p:nvSpPr>
        <p:spPr>
          <a:xfrm>
            <a:off x="11538700" y="719334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8" name="Google Shape;1888;p32"/>
          <p:cNvSpPr/>
          <p:nvPr/>
        </p:nvSpPr>
        <p:spPr>
          <a:xfrm>
            <a:off x="9379664" y="6149085"/>
            <a:ext cx="2988566" cy="708933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9" name="Google Shape;1889;p32"/>
          <p:cNvSpPr/>
          <p:nvPr/>
        </p:nvSpPr>
        <p:spPr>
          <a:xfrm>
            <a:off x="-439268" y="6252531"/>
            <a:ext cx="2547716" cy="605512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90" name="Google Shape;1890;p32"/>
          <p:cNvSpPr/>
          <p:nvPr/>
        </p:nvSpPr>
        <p:spPr>
          <a:xfrm>
            <a:off x="10688484" y="6149068"/>
            <a:ext cx="2987736" cy="70895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11128106" y="2274229"/>
            <a:ext cx="636684" cy="1137184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427214" y="427235"/>
            <a:ext cx="605873" cy="4757657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8051674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359866" y="265567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1" name="Google Shape;1901;p33"/>
          <p:cNvSpPr/>
          <p:nvPr/>
        </p:nvSpPr>
        <p:spPr>
          <a:xfrm flipH="1">
            <a:off x="1222219" y="6426305"/>
            <a:ext cx="1844300" cy="438300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10121518" y="6052804"/>
            <a:ext cx="2710100" cy="81180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639616" y="6224639"/>
            <a:ext cx="2697000" cy="639967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371421" y="2276652"/>
            <a:ext cx="335163" cy="2370567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11441786" y="2869262"/>
            <a:ext cx="378796" cy="2079711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10960430" y="265551"/>
            <a:ext cx="977598" cy="1328044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3966374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953133" y="463012"/>
            <a:ext cx="102856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953134" y="2276203"/>
            <a:ext cx="5159200" cy="37464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9531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60795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11035853" y="-4"/>
            <a:ext cx="1368206" cy="126821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2" name="Google Shape;492;p25"/>
          <p:cNvSpPr/>
          <p:nvPr/>
        </p:nvSpPr>
        <p:spPr>
          <a:xfrm>
            <a:off x="11475261" y="5367211"/>
            <a:ext cx="928807" cy="724711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3" name="Google Shape;493;p25"/>
          <p:cNvSpPr/>
          <p:nvPr/>
        </p:nvSpPr>
        <p:spPr>
          <a:xfrm>
            <a:off x="98367" y="129105"/>
            <a:ext cx="538626" cy="587813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4" name="Google Shape;494;p25"/>
          <p:cNvSpPr/>
          <p:nvPr/>
        </p:nvSpPr>
        <p:spPr>
          <a:xfrm>
            <a:off x="11434065" y="6392778"/>
            <a:ext cx="380396" cy="362355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5" name="Google Shape;495;p25"/>
          <p:cNvSpPr/>
          <p:nvPr/>
        </p:nvSpPr>
        <p:spPr>
          <a:xfrm>
            <a:off x="-381033" y="5522390"/>
            <a:ext cx="1291162" cy="1152649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6" name="Google Shape;496;p25"/>
          <p:cNvSpPr/>
          <p:nvPr/>
        </p:nvSpPr>
        <p:spPr>
          <a:xfrm>
            <a:off x="11144872" y="597938"/>
            <a:ext cx="425500" cy="423825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7" name="Google Shape;497;p25"/>
          <p:cNvSpPr/>
          <p:nvPr/>
        </p:nvSpPr>
        <p:spPr>
          <a:xfrm>
            <a:off x="-634481" y="4823094"/>
            <a:ext cx="1271476" cy="889463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8" name="Google Shape;498;p25"/>
          <p:cNvSpPr/>
          <p:nvPr/>
        </p:nvSpPr>
        <p:spPr>
          <a:xfrm>
            <a:off x="125376" y="6406394"/>
            <a:ext cx="378751" cy="360739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19956545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1023671" y="292668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960000" y="1354317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3189200" y="2966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3189200" y="38939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765201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7556400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3189200" y="24715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93293" y="2157445"/>
            <a:ext cx="1319518" cy="1450929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11587327" y="1363605"/>
            <a:ext cx="73972" cy="2106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2" name="Google Shape;1652;p32"/>
          <p:cNvSpPr/>
          <p:nvPr/>
        </p:nvSpPr>
        <p:spPr>
          <a:xfrm>
            <a:off x="11467955" y="2231785"/>
            <a:ext cx="347139" cy="371513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3" name="Google Shape;1653;p32"/>
          <p:cNvSpPr/>
          <p:nvPr/>
        </p:nvSpPr>
        <p:spPr>
          <a:xfrm>
            <a:off x="9995302" y="1068088"/>
            <a:ext cx="1345587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92453" y="559788"/>
            <a:ext cx="1957426" cy="1383143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2379261" y="751730"/>
            <a:ext cx="308477" cy="297175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74815" y="371821"/>
            <a:ext cx="308477" cy="298500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337851" y="4080038"/>
            <a:ext cx="308477" cy="29824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565619" y="4850863"/>
            <a:ext cx="315179" cy="293860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218613" y="5577460"/>
            <a:ext cx="911038" cy="889645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395947" y="6054841"/>
            <a:ext cx="307631" cy="298427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2144480" y="6175385"/>
            <a:ext cx="490000" cy="461060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8334373" y="6283000"/>
            <a:ext cx="307631" cy="298243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9372149" y="5973531"/>
            <a:ext cx="494199" cy="461060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10179588" y="5981717"/>
            <a:ext cx="318567" cy="296548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10656863" y="5204202"/>
            <a:ext cx="1375080" cy="1109903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11674700" y="4491869"/>
            <a:ext cx="315216" cy="295701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11072951" y="3180633"/>
            <a:ext cx="735442" cy="894616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11388130" y="2010163"/>
            <a:ext cx="672370" cy="755104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11724297" y="1560591"/>
            <a:ext cx="307631" cy="299752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11079689" y="407206"/>
            <a:ext cx="850542" cy="996791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10551065" y="505921"/>
            <a:ext cx="315179" cy="29603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8957605" y="550914"/>
            <a:ext cx="1078311" cy="631757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2438552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97917" y="4205447"/>
            <a:ext cx="836947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52964" y="1142471"/>
            <a:ext cx="595586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3097" y="2427824"/>
            <a:ext cx="583790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71774" y="344931"/>
            <a:ext cx="574624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93276" y="945658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6043" y="4048624"/>
            <a:ext cx="612646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92571" y="5834836"/>
            <a:ext cx="579845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39872" y="382696"/>
            <a:ext cx="1153072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6056" y="453672"/>
            <a:ext cx="372602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6805" y="1378301"/>
            <a:ext cx="322702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3" name="Google Shape;783;p19"/>
          <p:cNvSpPr/>
          <p:nvPr/>
        </p:nvSpPr>
        <p:spPr>
          <a:xfrm>
            <a:off x="2185828" y="6272719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4" name="Google Shape;784;p19"/>
          <p:cNvSpPr/>
          <p:nvPr/>
        </p:nvSpPr>
        <p:spPr>
          <a:xfrm>
            <a:off x="11216415" y="1768670"/>
            <a:ext cx="366026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5" name="Google Shape;785;p19"/>
          <p:cNvSpPr/>
          <p:nvPr/>
        </p:nvSpPr>
        <p:spPr>
          <a:xfrm>
            <a:off x="1246961" y="584202"/>
            <a:ext cx="9698078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6" name="Google Shape;786;p19"/>
          <p:cNvSpPr/>
          <p:nvPr/>
        </p:nvSpPr>
        <p:spPr>
          <a:xfrm>
            <a:off x="9535578" y="4778470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7" name="Google Shape;787;p19"/>
          <p:cNvSpPr/>
          <p:nvPr/>
        </p:nvSpPr>
        <p:spPr>
          <a:xfrm>
            <a:off x="2358525" y="166301"/>
            <a:ext cx="918290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8" name="Google Shape;788;p19"/>
          <p:cNvSpPr/>
          <p:nvPr/>
        </p:nvSpPr>
        <p:spPr>
          <a:xfrm>
            <a:off x="351200" y="4822648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3590449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9000" y="18235"/>
            <a:ext cx="9063133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1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8" name="Google Shape;1618;p30"/>
          <p:cNvSpPr/>
          <p:nvPr/>
        </p:nvSpPr>
        <p:spPr>
          <a:xfrm>
            <a:off x="0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806601" y="2510033"/>
            <a:ext cx="65788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693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952714" y="653239"/>
            <a:ext cx="10269601" cy="5551527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3189200" y="26807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3189200" y="40904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696367" y="5208025"/>
            <a:ext cx="19872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7604834" y="5208025"/>
            <a:ext cx="1992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885001" y="2160025"/>
            <a:ext cx="64220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5325212" y="3684025"/>
            <a:ext cx="14612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39434" y="439934"/>
            <a:ext cx="1651100" cy="265410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9922634" y="403433"/>
            <a:ext cx="2108966" cy="218060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39395" y="5011949"/>
            <a:ext cx="784639" cy="150588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10789793" y="5686410"/>
            <a:ext cx="1444505" cy="654969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6726407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5"/>
          <p:cNvSpPr/>
          <p:nvPr/>
        </p:nvSpPr>
        <p:spPr>
          <a:xfrm>
            <a:off x="8770567" y="3717236"/>
            <a:ext cx="3421392" cy="3140735"/>
          </a:xfrm>
          <a:custGeom>
            <a:avLst/>
            <a:gdLst/>
            <a:ahLst/>
            <a:cxnLst/>
            <a:rect l="l" t="t" r="r" b="b"/>
            <a:pathLst>
              <a:path w="18420" h="16909" extrusionOk="0">
                <a:moveTo>
                  <a:pt x="15404" y="1"/>
                </a:moveTo>
                <a:cubicBezTo>
                  <a:pt x="16436" y="1"/>
                  <a:pt x="17444" y="95"/>
                  <a:pt x="18420" y="274"/>
                </a:cubicBezTo>
                <a:lnTo>
                  <a:pt x="18420" y="16908"/>
                </a:lnTo>
                <a:lnTo>
                  <a:pt x="272" y="16908"/>
                </a:lnTo>
                <a:cubicBezTo>
                  <a:pt x="94" y="16044"/>
                  <a:pt x="1" y="15152"/>
                  <a:pt x="1" y="14239"/>
                </a:cubicBezTo>
                <a:cubicBezTo>
                  <a:pt x="1" y="6376"/>
                  <a:pt x="6897" y="1"/>
                  <a:pt x="154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1" name="Google Shape;511;p15"/>
          <p:cNvSpPr txBox="1">
            <a:spLocks noGrp="1"/>
          </p:cNvSpPr>
          <p:nvPr>
            <p:ph type="title"/>
          </p:nvPr>
        </p:nvSpPr>
        <p:spPr>
          <a:xfrm>
            <a:off x="950967" y="976800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12" name="Google Shape;512;p15"/>
          <p:cNvSpPr txBox="1">
            <a:spLocks noGrp="1"/>
          </p:cNvSpPr>
          <p:nvPr>
            <p:ph type="subTitle" idx="1"/>
          </p:nvPr>
        </p:nvSpPr>
        <p:spPr>
          <a:xfrm>
            <a:off x="1244834" y="3933600"/>
            <a:ext cx="28376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5"/>
          <p:cNvSpPr txBox="1">
            <a:spLocks noGrp="1"/>
          </p:cNvSpPr>
          <p:nvPr>
            <p:ph type="subTitle" idx="2"/>
          </p:nvPr>
        </p:nvSpPr>
        <p:spPr>
          <a:xfrm>
            <a:off x="1244834" y="4444433"/>
            <a:ext cx="2837600" cy="1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15"/>
          <p:cNvSpPr txBox="1">
            <a:spLocks noGrp="1"/>
          </p:cNvSpPr>
          <p:nvPr>
            <p:ph type="subTitle" idx="3"/>
          </p:nvPr>
        </p:nvSpPr>
        <p:spPr>
          <a:xfrm>
            <a:off x="4677167" y="3933600"/>
            <a:ext cx="28376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15"/>
          <p:cNvSpPr txBox="1">
            <a:spLocks noGrp="1"/>
          </p:cNvSpPr>
          <p:nvPr>
            <p:ph type="subTitle" idx="4"/>
          </p:nvPr>
        </p:nvSpPr>
        <p:spPr>
          <a:xfrm>
            <a:off x="4677167" y="4444433"/>
            <a:ext cx="2837600" cy="1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5"/>
          <p:cNvSpPr txBox="1">
            <a:spLocks noGrp="1"/>
          </p:cNvSpPr>
          <p:nvPr>
            <p:ph type="subTitle" idx="5"/>
          </p:nvPr>
        </p:nvSpPr>
        <p:spPr>
          <a:xfrm>
            <a:off x="8109500" y="3933600"/>
            <a:ext cx="28376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15"/>
          <p:cNvSpPr txBox="1">
            <a:spLocks noGrp="1"/>
          </p:cNvSpPr>
          <p:nvPr>
            <p:ph type="subTitle" idx="6"/>
          </p:nvPr>
        </p:nvSpPr>
        <p:spPr>
          <a:xfrm>
            <a:off x="8109500" y="4444433"/>
            <a:ext cx="2837600" cy="1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15"/>
          <p:cNvSpPr/>
          <p:nvPr/>
        </p:nvSpPr>
        <p:spPr>
          <a:xfrm>
            <a:off x="392167" y="337535"/>
            <a:ext cx="763842" cy="763599"/>
          </a:xfrm>
          <a:custGeom>
            <a:avLst/>
            <a:gdLst/>
            <a:ahLst/>
            <a:cxnLst/>
            <a:rect l="l" t="t" r="r" b="b"/>
            <a:pathLst>
              <a:path w="3138" h="3137" extrusionOk="0">
                <a:moveTo>
                  <a:pt x="1569" y="2237"/>
                </a:moveTo>
                <a:cubicBezTo>
                  <a:pt x="1201" y="2237"/>
                  <a:pt x="902" y="1937"/>
                  <a:pt x="902" y="1569"/>
                </a:cubicBezTo>
                <a:cubicBezTo>
                  <a:pt x="902" y="1200"/>
                  <a:pt x="1201" y="901"/>
                  <a:pt x="1569" y="901"/>
                </a:cubicBezTo>
                <a:cubicBezTo>
                  <a:pt x="1937" y="901"/>
                  <a:pt x="2236" y="1200"/>
                  <a:pt x="2236" y="1569"/>
                </a:cubicBezTo>
                <a:cubicBezTo>
                  <a:pt x="2236" y="1937"/>
                  <a:pt x="1937" y="2237"/>
                  <a:pt x="1569" y="2237"/>
                </a:cubicBezTo>
                <a:close/>
                <a:moveTo>
                  <a:pt x="1569" y="0"/>
                </a:moveTo>
                <a:cubicBezTo>
                  <a:pt x="703" y="0"/>
                  <a:pt x="1" y="702"/>
                  <a:pt x="1" y="1569"/>
                </a:cubicBezTo>
                <a:cubicBezTo>
                  <a:pt x="1" y="2435"/>
                  <a:pt x="703" y="3137"/>
                  <a:pt x="1569" y="3137"/>
                </a:cubicBezTo>
                <a:cubicBezTo>
                  <a:pt x="2435" y="3137"/>
                  <a:pt x="3137" y="2435"/>
                  <a:pt x="3137" y="1569"/>
                </a:cubicBezTo>
                <a:cubicBezTo>
                  <a:pt x="3137" y="702"/>
                  <a:pt x="2435" y="0"/>
                  <a:pt x="1569" y="0"/>
                </a:cubicBezTo>
                <a:close/>
              </a:path>
            </a:pathLst>
          </a:custGeom>
          <a:solidFill>
            <a:srgbClr val="FADC7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346536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50967" y="976800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10010735" y="-6"/>
            <a:ext cx="2181250" cy="2181251"/>
          </a:xfrm>
          <a:custGeom>
            <a:avLst/>
            <a:gdLst/>
            <a:ahLst/>
            <a:cxnLst/>
            <a:rect l="l" t="t" r="r" b="b"/>
            <a:pathLst>
              <a:path w="11221" h="11221" extrusionOk="0">
                <a:moveTo>
                  <a:pt x="1" y="1"/>
                </a:moveTo>
                <a:cubicBezTo>
                  <a:pt x="1" y="6197"/>
                  <a:pt x="5024" y="11221"/>
                  <a:pt x="11221" y="11221"/>
                </a:cubicBezTo>
                <a:lnTo>
                  <a:pt x="11221" y="1"/>
                </a:lnTo>
                <a:close/>
              </a:path>
            </a:pathLst>
          </a:custGeom>
          <a:solidFill>
            <a:srgbClr val="F4B08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1" name="Google Shape;31;p4"/>
          <p:cNvGrpSpPr/>
          <p:nvPr/>
        </p:nvGrpSpPr>
        <p:grpSpPr>
          <a:xfrm>
            <a:off x="11173742" y="5936025"/>
            <a:ext cx="663082" cy="658989"/>
            <a:chOff x="2971450" y="3926725"/>
            <a:chExt cx="66825" cy="66425"/>
          </a:xfrm>
        </p:grpSpPr>
        <p:sp>
          <p:nvSpPr>
            <p:cNvPr id="32" name="Google Shape;32;p4"/>
            <p:cNvSpPr/>
            <p:nvPr/>
          </p:nvSpPr>
          <p:spPr>
            <a:xfrm>
              <a:off x="2971450" y="3944350"/>
              <a:ext cx="26900" cy="48800"/>
            </a:xfrm>
            <a:custGeom>
              <a:avLst/>
              <a:gdLst/>
              <a:ahLst/>
              <a:cxnLst/>
              <a:rect l="l" t="t" r="r" b="b"/>
              <a:pathLst>
                <a:path w="1076" h="1952" extrusionOk="0">
                  <a:moveTo>
                    <a:pt x="201" y="330"/>
                  </a:moveTo>
                  <a:cubicBezTo>
                    <a:pt x="229" y="385"/>
                    <a:pt x="275" y="474"/>
                    <a:pt x="341" y="596"/>
                  </a:cubicBezTo>
                  <a:cubicBezTo>
                    <a:pt x="405" y="718"/>
                    <a:pt x="460" y="827"/>
                    <a:pt x="507" y="920"/>
                  </a:cubicBezTo>
                  <a:cubicBezTo>
                    <a:pt x="553" y="1014"/>
                    <a:pt x="589" y="1093"/>
                    <a:pt x="616" y="1158"/>
                  </a:cubicBezTo>
                  <a:cubicBezTo>
                    <a:pt x="642" y="1223"/>
                    <a:pt x="663" y="1268"/>
                    <a:pt x="679" y="1291"/>
                  </a:cubicBezTo>
                  <a:cubicBezTo>
                    <a:pt x="579" y="1324"/>
                    <a:pt x="508" y="1340"/>
                    <a:pt x="465" y="1340"/>
                  </a:cubicBezTo>
                  <a:cubicBezTo>
                    <a:pt x="456" y="1340"/>
                    <a:pt x="448" y="1339"/>
                    <a:pt x="442" y="1338"/>
                  </a:cubicBezTo>
                  <a:cubicBezTo>
                    <a:pt x="389" y="1145"/>
                    <a:pt x="308" y="809"/>
                    <a:pt x="201" y="330"/>
                  </a:cubicBezTo>
                  <a:close/>
                  <a:moveTo>
                    <a:pt x="138" y="0"/>
                  </a:moveTo>
                  <a:cubicBezTo>
                    <a:pt x="123" y="0"/>
                    <a:pt x="107" y="4"/>
                    <a:pt x="92" y="10"/>
                  </a:cubicBezTo>
                  <a:lnTo>
                    <a:pt x="8" y="44"/>
                  </a:lnTo>
                  <a:cubicBezTo>
                    <a:pt x="0" y="89"/>
                    <a:pt x="18" y="178"/>
                    <a:pt x="64" y="312"/>
                  </a:cubicBezTo>
                  <a:cubicBezTo>
                    <a:pt x="85" y="373"/>
                    <a:pt x="97" y="409"/>
                    <a:pt x="100" y="422"/>
                  </a:cubicBezTo>
                  <a:cubicBezTo>
                    <a:pt x="225" y="884"/>
                    <a:pt x="327" y="1370"/>
                    <a:pt x="404" y="1880"/>
                  </a:cubicBezTo>
                  <a:lnTo>
                    <a:pt x="408" y="1906"/>
                  </a:lnTo>
                  <a:cubicBezTo>
                    <a:pt x="417" y="1927"/>
                    <a:pt x="431" y="1941"/>
                    <a:pt x="453" y="1947"/>
                  </a:cubicBezTo>
                  <a:cubicBezTo>
                    <a:pt x="464" y="1950"/>
                    <a:pt x="473" y="1952"/>
                    <a:pt x="483" y="1952"/>
                  </a:cubicBezTo>
                  <a:cubicBezTo>
                    <a:pt x="494" y="1952"/>
                    <a:pt x="505" y="1950"/>
                    <a:pt x="515" y="1945"/>
                  </a:cubicBezTo>
                  <a:cubicBezTo>
                    <a:pt x="555" y="1930"/>
                    <a:pt x="569" y="1885"/>
                    <a:pt x="556" y="1813"/>
                  </a:cubicBezTo>
                  <a:cubicBezTo>
                    <a:pt x="550" y="1778"/>
                    <a:pt x="537" y="1723"/>
                    <a:pt x="516" y="1650"/>
                  </a:cubicBezTo>
                  <a:cubicBezTo>
                    <a:pt x="496" y="1576"/>
                    <a:pt x="481" y="1506"/>
                    <a:pt x="472" y="1441"/>
                  </a:cubicBezTo>
                  <a:lnTo>
                    <a:pt x="733" y="1380"/>
                  </a:lnTo>
                  <a:cubicBezTo>
                    <a:pt x="816" y="1515"/>
                    <a:pt x="872" y="1620"/>
                    <a:pt x="904" y="1696"/>
                  </a:cubicBezTo>
                  <a:cubicBezTo>
                    <a:pt x="918" y="1731"/>
                    <a:pt x="937" y="1751"/>
                    <a:pt x="961" y="1755"/>
                  </a:cubicBezTo>
                  <a:cubicBezTo>
                    <a:pt x="967" y="1756"/>
                    <a:pt x="973" y="1756"/>
                    <a:pt x="979" y="1756"/>
                  </a:cubicBezTo>
                  <a:cubicBezTo>
                    <a:pt x="1000" y="1756"/>
                    <a:pt x="1023" y="1751"/>
                    <a:pt x="1050" y="1740"/>
                  </a:cubicBezTo>
                  <a:cubicBezTo>
                    <a:pt x="1073" y="1717"/>
                    <a:pt x="1076" y="1687"/>
                    <a:pt x="1060" y="1647"/>
                  </a:cubicBezTo>
                  <a:lnTo>
                    <a:pt x="1059" y="1645"/>
                  </a:lnTo>
                  <a:cubicBezTo>
                    <a:pt x="1049" y="1619"/>
                    <a:pt x="1018" y="1567"/>
                    <a:pt x="968" y="1489"/>
                  </a:cubicBezTo>
                  <a:cubicBezTo>
                    <a:pt x="918" y="1411"/>
                    <a:pt x="888" y="1361"/>
                    <a:pt x="879" y="1339"/>
                  </a:cubicBezTo>
                  <a:lnTo>
                    <a:pt x="786" y="1185"/>
                  </a:lnTo>
                  <a:cubicBezTo>
                    <a:pt x="738" y="1068"/>
                    <a:pt x="643" y="882"/>
                    <a:pt x="500" y="628"/>
                  </a:cubicBezTo>
                  <a:cubicBezTo>
                    <a:pt x="358" y="374"/>
                    <a:pt x="259" y="180"/>
                    <a:pt x="204" y="44"/>
                  </a:cubicBezTo>
                  <a:cubicBezTo>
                    <a:pt x="195" y="21"/>
                    <a:pt x="179" y="8"/>
                    <a:pt x="158" y="3"/>
                  </a:cubicBezTo>
                  <a:cubicBezTo>
                    <a:pt x="151" y="1"/>
                    <a:pt x="145" y="0"/>
                    <a:pt x="138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2989275" y="3936675"/>
              <a:ext cx="25075" cy="46950"/>
            </a:xfrm>
            <a:custGeom>
              <a:avLst/>
              <a:gdLst/>
              <a:ahLst/>
              <a:cxnLst/>
              <a:rect l="l" t="t" r="r" b="b"/>
              <a:pathLst>
                <a:path w="1003" h="1878" extrusionOk="0">
                  <a:moveTo>
                    <a:pt x="204" y="115"/>
                  </a:moveTo>
                  <a:cubicBezTo>
                    <a:pt x="271" y="115"/>
                    <a:pt x="346" y="218"/>
                    <a:pt x="430" y="424"/>
                  </a:cubicBezTo>
                  <a:cubicBezTo>
                    <a:pt x="521" y="647"/>
                    <a:pt x="523" y="778"/>
                    <a:pt x="437" y="815"/>
                  </a:cubicBezTo>
                  <a:lnTo>
                    <a:pt x="275" y="417"/>
                  </a:lnTo>
                  <a:cubicBezTo>
                    <a:pt x="215" y="270"/>
                    <a:pt x="186" y="171"/>
                    <a:pt x="187" y="117"/>
                  </a:cubicBezTo>
                  <a:cubicBezTo>
                    <a:pt x="193" y="116"/>
                    <a:pt x="199" y="115"/>
                    <a:pt x="204" y="115"/>
                  </a:cubicBezTo>
                  <a:close/>
                  <a:moveTo>
                    <a:pt x="525" y="969"/>
                  </a:moveTo>
                  <a:cubicBezTo>
                    <a:pt x="574" y="969"/>
                    <a:pt x="622" y="998"/>
                    <a:pt x="671" y="1057"/>
                  </a:cubicBezTo>
                  <a:cubicBezTo>
                    <a:pt x="694" y="1084"/>
                    <a:pt x="716" y="1117"/>
                    <a:pt x="740" y="1156"/>
                  </a:cubicBezTo>
                  <a:cubicBezTo>
                    <a:pt x="764" y="1196"/>
                    <a:pt x="781" y="1230"/>
                    <a:pt x="794" y="1258"/>
                  </a:cubicBezTo>
                  <a:cubicBezTo>
                    <a:pt x="807" y="1286"/>
                    <a:pt x="824" y="1325"/>
                    <a:pt x="844" y="1374"/>
                  </a:cubicBezTo>
                  <a:cubicBezTo>
                    <a:pt x="864" y="1423"/>
                    <a:pt x="872" y="1482"/>
                    <a:pt x="867" y="1550"/>
                  </a:cubicBezTo>
                  <a:cubicBezTo>
                    <a:pt x="862" y="1619"/>
                    <a:pt x="835" y="1672"/>
                    <a:pt x="785" y="1708"/>
                  </a:cubicBezTo>
                  <a:lnTo>
                    <a:pt x="737" y="1588"/>
                  </a:lnTo>
                  <a:lnTo>
                    <a:pt x="729" y="1576"/>
                  </a:lnTo>
                  <a:lnTo>
                    <a:pt x="659" y="1380"/>
                  </a:lnTo>
                  <a:cubicBezTo>
                    <a:pt x="596" y="1225"/>
                    <a:pt x="544" y="1088"/>
                    <a:pt x="504" y="970"/>
                  </a:cubicBezTo>
                  <a:cubicBezTo>
                    <a:pt x="511" y="969"/>
                    <a:pt x="518" y="969"/>
                    <a:pt x="525" y="969"/>
                  </a:cubicBezTo>
                  <a:close/>
                  <a:moveTo>
                    <a:pt x="172" y="0"/>
                  </a:moveTo>
                  <a:cubicBezTo>
                    <a:pt x="137" y="0"/>
                    <a:pt x="104" y="7"/>
                    <a:pt x="73" y="19"/>
                  </a:cubicBezTo>
                  <a:cubicBezTo>
                    <a:pt x="28" y="37"/>
                    <a:pt x="5" y="60"/>
                    <a:pt x="2" y="86"/>
                  </a:cubicBezTo>
                  <a:cubicBezTo>
                    <a:pt x="0" y="112"/>
                    <a:pt x="7" y="144"/>
                    <a:pt x="22" y="181"/>
                  </a:cubicBezTo>
                  <a:lnTo>
                    <a:pt x="28" y="196"/>
                  </a:lnTo>
                  <a:lnTo>
                    <a:pt x="98" y="329"/>
                  </a:lnTo>
                  <a:lnTo>
                    <a:pt x="433" y="1181"/>
                  </a:lnTo>
                  <a:lnTo>
                    <a:pt x="640" y="1761"/>
                  </a:lnTo>
                  <a:cubicBezTo>
                    <a:pt x="655" y="1796"/>
                    <a:pt x="672" y="1825"/>
                    <a:pt x="689" y="1848"/>
                  </a:cubicBezTo>
                  <a:cubicBezTo>
                    <a:pt x="704" y="1867"/>
                    <a:pt x="722" y="1877"/>
                    <a:pt x="743" y="1877"/>
                  </a:cubicBezTo>
                  <a:cubicBezTo>
                    <a:pt x="753" y="1877"/>
                    <a:pt x="764" y="1875"/>
                    <a:pt x="775" y="1871"/>
                  </a:cubicBezTo>
                  <a:cubicBezTo>
                    <a:pt x="877" y="1829"/>
                    <a:pt x="944" y="1762"/>
                    <a:pt x="977" y="1669"/>
                  </a:cubicBezTo>
                  <a:cubicBezTo>
                    <a:pt x="991" y="1627"/>
                    <a:pt x="1000" y="1580"/>
                    <a:pt x="1002" y="1530"/>
                  </a:cubicBezTo>
                  <a:cubicBezTo>
                    <a:pt x="1003" y="1480"/>
                    <a:pt x="998" y="1429"/>
                    <a:pt x="987" y="1379"/>
                  </a:cubicBezTo>
                  <a:cubicBezTo>
                    <a:pt x="976" y="1328"/>
                    <a:pt x="960" y="1280"/>
                    <a:pt x="940" y="1231"/>
                  </a:cubicBezTo>
                  <a:cubicBezTo>
                    <a:pt x="920" y="1182"/>
                    <a:pt x="902" y="1141"/>
                    <a:pt x="886" y="1107"/>
                  </a:cubicBezTo>
                  <a:cubicBezTo>
                    <a:pt x="813" y="956"/>
                    <a:pt x="731" y="862"/>
                    <a:pt x="640" y="821"/>
                  </a:cubicBezTo>
                  <a:cubicBezTo>
                    <a:pt x="654" y="750"/>
                    <a:pt x="654" y="680"/>
                    <a:pt x="644" y="608"/>
                  </a:cubicBezTo>
                  <a:cubicBezTo>
                    <a:pt x="633" y="537"/>
                    <a:pt x="605" y="446"/>
                    <a:pt x="559" y="335"/>
                  </a:cubicBezTo>
                  <a:cubicBezTo>
                    <a:pt x="514" y="223"/>
                    <a:pt x="448" y="134"/>
                    <a:pt x="364" y="67"/>
                  </a:cubicBezTo>
                  <a:cubicBezTo>
                    <a:pt x="321" y="33"/>
                    <a:pt x="273" y="12"/>
                    <a:pt x="220" y="4"/>
                  </a:cubicBezTo>
                  <a:cubicBezTo>
                    <a:pt x="203" y="2"/>
                    <a:pt x="188" y="0"/>
                    <a:pt x="172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011375" y="3926725"/>
              <a:ext cx="26900" cy="47075"/>
            </a:xfrm>
            <a:custGeom>
              <a:avLst/>
              <a:gdLst/>
              <a:ahLst/>
              <a:cxnLst/>
              <a:rect l="l" t="t" r="r" b="b"/>
              <a:pathLst>
                <a:path w="1076" h="1883" extrusionOk="0">
                  <a:moveTo>
                    <a:pt x="301" y="0"/>
                  </a:moveTo>
                  <a:cubicBezTo>
                    <a:pt x="289" y="0"/>
                    <a:pt x="276" y="3"/>
                    <a:pt x="261" y="9"/>
                  </a:cubicBezTo>
                  <a:cubicBezTo>
                    <a:pt x="155" y="53"/>
                    <a:pt x="80" y="123"/>
                    <a:pt x="37" y="219"/>
                  </a:cubicBezTo>
                  <a:cubicBezTo>
                    <a:pt x="5" y="289"/>
                    <a:pt x="1" y="394"/>
                    <a:pt x="24" y="533"/>
                  </a:cubicBezTo>
                  <a:cubicBezTo>
                    <a:pt x="41" y="646"/>
                    <a:pt x="103" y="833"/>
                    <a:pt x="211" y="1096"/>
                  </a:cubicBezTo>
                  <a:lnTo>
                    <a:pt x="237" y="1161"/>
                  </a:lnTo>
                  <a:lnTo>
                    <a:pt x="301" y="1317"/>
                  </a:lnTo>
                  <a:cubicBezTo>
                    <a:pt x="441" y="1659"/>
                    <a:pt x="581" y="1846"/>
                    <a:pt x="722" y="1878"/>
                  </a:cubicBezTo>
                  <a:cubicBezTo>
                    <a:pt x="736" y="1881"/>
                    <a:pt x="753" y="1883"/>
                    <a:pt x="772" y="1883"/>
                  </a:cubicBezTo>
                  <a:cubicBezTo>
                    <a:pt x="789" y="1883"/>
                    <a:pt x="808" y="1882"/>
                    <a:pt x="829" y="1879"/>
                  </a:cubicBezTo>
                  <a:cubicBezTo>
                    <a:pt x="875" y="1875"/>
                    <a:pt x="916" y="1864"/>
                    <a:pt x="953" y="1850"/>
                  </a:cubicBezTo>
                  <a:cubicBezTo>
                    <a:pt x="1044" y="1813"/>
                    <a:pt x="1076" y="1759"/>
                    <a:pt x="1047" y="1688"/>
                  </a:cubicBezTo>
                  <a:cubicBezTo>
                    <a:pt x="1038" y="1668"/>
                    <a:pt x="1025" y="1657"/>
                    <a:pt x="1006" y="1653"/>
                  </a:cubicBezTo>
                  <a:cubicBezTo>
                    <a:pt x="1000" y="1652"/>
                    <a:pt x="995" y="1652"/>
                    <a:pt x="989" y="1652"/>
                  </a:cubicBezTo>
                  <a:cubicBezTo>
                    <a:pt x="975" y="1652"/>
                    <a:pt x="961" y="1655"/>
                    <a:pt x="947" y="1660"/>
                  </a:cubicBezTo>
                  <a:cubicBezTo>
                    <a:pt x="938" y="1682"/>
                    <a:pt x="923" y="1698"/>
                    <a:pt x="904" y="1705"/>
                  </a:cubicBezTo>
                  <a:cubicBezTo>
                    <a:pt x="875" y="1717"/>
                    <a:pt x="847" y="1723"/>
                    <a:pt x="819" y="1723"/>
                  </a:cubicBezTo>
                  <a:cubicBezTo>
                    <a:pt x="791" y="1723"/>
                    <a:pt x="764" y="1717"/>
                    <a:pt x="738" y="1705"/>
                  </a:cubicBezTo>
                  <a:cubicBezTo>
                    <a:pt x="715" y="1696"/>
                    <a:pt x="692" y="1680"/>
                    <a:pt x="671" y="1659"/>
                  </a:cubicBezTo>
                  <a:cubicBezTo>
                    <a:pt x="648" y="1638"/>
                    <a:pt x="624" y="1609"/>
                    <a:pt x="596" y="1572"/>
                  </a:cubicBezTo>
                  <a:cubicBezTo>
                    <a:pt x="568" y="1534"/>
                    <a:pt x="531" y="1461"/>
                    <a:pt x="486" y="1353"/>
                  </a:cubicBezTo>
                  <a:lnTo>
                    <a:pt x="287" y="832"/>
                  </a:lnTo>
                  <a:lnTo>
                    <a:pt x="282" y="819"/>
                  </a:lnTo>
                  <a:cubicBezTo>
                    <a:pt x="247" y="735"/>
                    <a:pt x="214" y="624"/>
                    <a:pt x="182" y="487"/>
                  </a:cubicBezTo>
                  <a:cubicBezTo>
                    <a:pt x="166" y="414"/>
                    <a:pt x="160" y="350"/>
                    <a:pt x="165" y="292"/>
                  </a:cubicBezTo>
                  <a:cubicBezTo>
                    <a:pt x="171" y="235"/>
                    <a:pt x="191" y="199"/>
                    <a:pt x="224" y="185"/>
                  </a:cubicBezTo>
                  <a:lnTo>
                    <a:pt x="341" y="138"/>
                  </a:lnTo>
                  <a:cubicBezTo>
                    <a:pt x="356" y="131"/>
                    <a:pt x="366" y="118"/>
                    <a:pt x="369" y="100"/>
                  </a:cubicBezTo>
                  <a:cubicBezTo>
                    <a:pt x="374" y="81"/>
                    <a:pt x="372" y="63"/>
                    <a:pt x="365" y="45"/>
                  </a:cubicBezTo>
                  <a:cubicBezTo>
                    <a:pt x="357" y="26"/>
                    <a:pt x="345" y="13"/>
                    <a:pt x="327" y="5"/>
                  </a:cubicBezTo>
                  <a:cubicBezTo>
                    <a:pt x="319" y="2"/>
                    <a:pt x="310" y="0"/>
                    <a:pt x="301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950967" y="1913067"/>
            <a:ext cx="10290000" cy="42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396939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3"/>
            </a:lvl1pPr>
            <a:lvl2pPr marL="1216152" lvl="1" indent="-396939">
              <a:spcBef>
                <a:spcPts val="2128"/>
              </a:spcBef>
              <a:spcAft>
                <a:spcPts val="0"/>
              </a:spcAft>
              <a:buSzPts val="1100"/>
              <a:buChar char="○"/>
              <a:defRPr sz="1463"/>
            </a:lvl2pPr>
            <a:lvl3pPr marL="1824228" lvl="2" indent="-396939">
              <a:spcBef>
                <a:spcPts val="2128"/>
              </a:spcBef>
              <a:spcAft>
                <a:spcPts val="0"/>
              </a:spcAft>
              <a:buSzPts val="1100"/>
              <a:buChar char="■"/>
              <a:defRPr sz="1463"/>
            </a:lvl3pPr>
            <a:lvl4pPr marL="2432304" lvl="3" indent="-396939">
              <a:spcBef>
                <a:spcPts val="2128"/>
              </a:spcBef>
              <a:spcAft>
                <a:spcPts val="0"/>
              </a:spcAft>
              <a:buSzPts val="1100"/>
              <a:buChar char="●"/>
              <a:defRPr sz="1463"/>
            </a:lvl4pPr>
            <a:lvl5pPr marL="3040380" lvl="4" indent="-396939">
              <a:spcBef>
                <a:spcPts val="2128"/>
              </a:spcBef>
              <a:spcAft>
                <a:spcPts val="0"/>
              </a:spcAft>
              <a:buSzPts val="1100"/>
              <a:buChar char="○"/>
              <a:defRPr sz="1463"/>
            </a:lvl5pPr>
            <a:lvl6pPr marL="3648456" lvl="5" indent="-396939">
              <a:spcBef>
                <a:spcPts val="2128"/>
              </a:spcBef>
              <a:spcAft>
                <a:spcPts val="0"/>
              </a:spcAft>
              <a:buSzPts val="1100"/>
              <a:buChar char="■"/>
              <a:defRPr sz="1463"/>
            </a:lvl6pPr>
            <a:lvl7pPr marL="4256532" lvl="6" indent="-396939">
              <a:spcBef>
                <a:spcPts val="2128"/>
              </a:spcBef>
              <a:spcAft>
                <a:spcPts val="0"/>
              </a:spcAft>
              <a:buSzPts val="1100"/>
              <a:buChar char="●"/>
              <a:defRPr sz="1463"/>
            </a:lvl7pPr>
            <a:lvl8pPr marL="4864608" lvl="7" indent="-396939">
              <a:spcBef>
                <a:spcPts val="2128"/>
              </a:spcBef>
              <a:spcAft>
                <a:spcPts val="0"/>
              </a:spcAft>
              <a:buSzPts val="1100"/>
              <a:buChar char="○"/>
              <a:defRPr sz="1463"/>
            </a:lvl8pPr>
            <a:lvl9pPr marL="5472684" lvl="8" indent="-396939">
              <a:spcBef>
                <a:spcPts val="2128"/>
              </a:spcBef>
              <a:spcAft>
                <a:spcPts val="2128"/>
              </a:spcAft>
              <a:buSzPts val="1100"/>
              <a:buChar char="■"/>
              <a:defRPr sz="146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65944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23"/>
          <p:cNvSpPr/>
          <p:nvPr/>
        </p:nvSpPr>
        <p:spPr>
          <a:xfrm rot="-5400000" flipH="1">
            <a:off x="11106224" y="100690"/>
            <a:ext cx="2453960" cy="2252594"/>
          </a:xfrm>
          <a:custGeom>
            <a:avLst/>
            <a:gdLst/>
            <a:ahLst/>
            <a:cxnLst/>
            <a:rect l="l" t="t" r="r" b="b"/>
            <a:pathLst>
              <a:path w="14051" h="12898" extrusionOk="0">
                <a:moveTo>
                  <a:pt x="2302" y="1"/>
                </a:moveTo>
                <a:cubicBezTo>
                  <a:pt x="1514" y="1"/>
                  <a:pt x="745" y="72"/>
                  <a:pt x="1" y="209"/>
                </a:cubicBezTo>
                <a:lnTo>
                  <a:pt x="1" y="12898"/>
                </a:lnTo>
                <a:lnTo>
                  <a:pt x="13844" y="12898"/>
                </a:lnTo>
                <a:cubicBezTo>
                  <a:pt x="13980" y="12238"/>
                  <a:pt x="14050" y="11557"/>
                  <a:pt x="14050" y="10862"/>
                </a:cubicBezTo>
                <a:cubicBezTo>
                  <a:pt x="14050" y="4863"/>
                  <a:pt x="8790" y="1"/>
                  <a:pt x="23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6" name="Google Shape;886;p23"/>
          <p:cNvSpPr/>
          <p:nvPr/>
        </p:nvSpPr>
        <p:spPr>
          <a:xfrm flipH="1">
            <a:off x="-16" y="5787132"/>
            <a:ext cx="2512397" cy="2511597"/>
          </a:xfrm>
          <a:custGeom>
            <a:avLst/>
            <a:gdLst/>
            <a:ahLst/>
            <a:cxnLst/>
            <a:rect l="l" t="t" r="r" b="b"/>
            <a:pathLst>
              <a:path w="3138" h="3137" extrusionOk="0">
                <a:moveTo>
                  <a:pt x="1569" y="2237"/>
                </a:moveTo>
                <a:cubicBezTo>
                  <a:pt x="1201" y="2237"/>
                  <a:pt x="902" y="1937"/>
                  <a:pt x="902" y="1569"/>
                </a:cubicBezTo>
                <a:cubicBezTo>
                  <a:pt x="902" y="1200"/>
                  <a:pt x="1201" y="901"/>
                  <a:pt x="1569" y="901"/>
                </a:cubicBezTo>
                <a:cubicBezTo>
                  <a:pt x="1937" y="901"/>
                  <a:pt x="2236" y="1200"/>
                  <a:pt x="2236" y="1569"/>
                </a:cubicBezTo>
                <a:cubicBezTo>
                  <a:pt x="2236" y="1937"/>
                  <a:pt x="1937" y="2237"/>
                  <a:pt x="1569" y="2237"/>
                </a:cubicBezTo>
                <a:close/>
                <a:moveTo>
                  <a:pt x="1569" y="0"/>
                </a:moveTo>
                <a:cubicBezTo>
                  <a:pt x="703" y="0"/>
                  <a:pt x="1" y="702"/>
                  <a:pt x="1" y="1569"/>
                </a:cubicBezTo>
                <a:cubicBezTo>
                  <a:pt x="1" y="2435"/>
                  <a:pt x="703" y="3137"/>
                  <a:pt x="1569" y="3137"/>
                </a:cubicBezTo>
                <a:cubicBezTo>
                  <a:pt x="2435" y="3137"/>
                  <a:pt x="3137" y="2435"/>
                  <a:pt x="3137" y="1569"/>
                </a:cubicBezTo>
                <a:cubicBezTo>
                  <a:pt x="3137" y="702"/>
                  <a:pt x="2435" y="0"/>
                  <a:pt x="15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7" name="Google Shape;887;p23"/>
          <p:cNvSpPr txBox="1">
            <a:spLocks noGrp="1"/>
          </p:cNvSpPr>
          <p:nvPr>
            <p:ph type="title"/>
          </p:nvPr>
        </p:nvSpPr>
        <p:spPr>
          <a:xfrm>
            <a:off x="6845584" y="2434433"/>
            <a:ext cx="36896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88" name="Google Shape;888;p23"/>
          <p:cNvSpPr txBox="1">
            <a:spLocks noGrp="1"/>
          </p:cNvSpPr>
          <p:nvPr>
            <p:ph type="subTitle" idx="1"/>
          </p:nvPr>
        </p:nvSpPr>
        <p:spPr>
          <a:xfrm>
            <a:off x="6762984" y="3585967"/>
            <a:ext cx="3854800" cy="17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2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24498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0" y="516800"/>
            <a:ext cx="10272000" cy="78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000" y="1734467"/>
            <a:ext cx="10272000" cy="435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875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721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458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258684" y="3667148"/>
            <a:ext cx="5674634" cy="2954291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7310858" y="-318197"/>
            <a:ext cx="1471611" cy="730581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428734" y="-322700"/>
            <a:ext cx="1123437" cy="730616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11541157" y="294734"/>
            <a:ext cx="1123747" cy="730596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>
            <a:off x="1849559" y="4967985"/>
            <a:ext cx="835746" cy="1692677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5072189" y="5558591"/>
            <a:ext cx="589203" cy="1230325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577313" y="5738253"/>
            <a:ext cx="13346626" cy="1138549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374201" y="294735"/>
            <a:ext cx="11443600" cy="5147167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381719" y="407933"/>
            <a:ext cx="11428566" cy="425820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2942811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10689767" y="2919611"/>
            <a:ext cx="1078144" cy="3135047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1379279" y="5126996"/>
            <a:ext cx="621370" cy="1254824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608943" y="5811097"/>
            <a:ext cx="3501449" cy="1048845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8867094" y="5926774"/>
            <a:ext cx="3933851" cy="933169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6" name="Google Shape;156;p3"/>
          <p:cNvSpPr/>
          <p:nvPr/>
        </p:nvSpPr>
        <p:spPr>
          <a:xfrm>
            <a:off x="2083694" y="6219982"/>
            <a:ext cx="2692863" cy="639961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9561534" y="5258575"/>
            <a:ext cx="702806" cy="1366408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11767900" y="1693701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5" name="Google Shape;175;p3"/>
          <p:cNvSpPr/>
          <p:nvPr/>
        </p:nvSpPr>
        <p:spPr>
          <a:xfrm flipH="1">
            <a:off x="4639956" y="-290716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6" name="Google Shape;176;p3"/>
          <p:cNvSpPr/>
          <p:nvPr/>
        </p:nvSpPr>
        <p:spPr>
          <a:xfrm>
            <a:off x="8203762" y="-290733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645192" y="394867"/>
            <a:ext cx="10901618" cy="4315100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661085" y="257435"/>
            <a:ext cx="10361833" cy="3538167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1319284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6007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11519767" y="-292749"/>
            <a:ext cx="1206633" cy="59903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16" name="Google Shape;1716;p29"/>
          <p:cNvSpPr/>
          <p:nvPr/>
        </p:nvSpPr>
        <p:spPr>
          <a:xfrm>
            <a:off x="-534399" y="719334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11368504" y="1132017"/>
            <a:ext cx="573200" cy="4110633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250297" y="432601"/>
            <a:ext cx="734997" cy="5246867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1148712" y="6068382"/>
            <a:ext cx="14489423" cy="789609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7528484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11336434" y="4360810"/>
            <a:ext cx="724466" cy="1945596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10439367" y="5139701"/>
            <a:ext cx="698300" cy="1285900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78033" y="2311253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7" name="Google Shape;1887;p32"/>
          <p:cNvSpPr/>
          <p:nvPr/>
        </p:nvSpPr>
        <p:spPr>
          <a:xfrm>
            <a:off x="11538700" y="719334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8" name="Google Shape;1888;p32"/>
          <p:cNvSpPr/>
          <p:nvPr/>
        </p:nvSpPr>
        <p:spPr>
          <a:xfrm>
            <a:off x="9379664" y="6149085"/>
            <a:ext cx="2988566" cy="708933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9" name="Google Shape;1889;p32"/>
          <p:cNvSpPr/>
          <p:nvPr/>
        </p:nvSpPr>
        <p:spPr>
          <a:xfrm>
            <a:off x="-439268" y="6252531"/>
            <a:ext cx="2547716" cy="605512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90" name="Google Shape;1890;p32"/>
          <p:cNvSpPr/>
          <p:nvPr/>
        </p:nvSpPr>
        <p:spPr>
          <a:xfrm>
            <a:off x="10688484" y="6149068"/>
            <a:ext cx="2987736" cy="70895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11128106" y="2274229"/>
            <a:ext cx="636684" cy="1137184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427214" y="427235"/>
            <a:ext cx="605873" cy="4757657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15163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359866" y="265567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1" name="Google Shape;1901;p33"/>
          <p:cNvSpPr/>
          <p:nvPr/>
        </p:nvSpPr>
        <p:spPr>
          <a:xfrm flipH="1">
            <a:off x="1222219" y="6426305"/>
            <a:ext cx="1844300" cy="438300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10121518" y="6052804"/>
            <a:ext cx="2710100" cy="81180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639616" y="6224639"/>
            <a:ext cx="2697000" cy="639967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371421" y="2276652"/>
            <a:ext cx="335163" cy="2370567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11441786" y="2869262"/>
            <a:ext cx="378796" cy="2079711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10960430" y="265551"/>
            <a:ext cx="977598" cy="1328044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489131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953133" y="463012"/>
            <a:ext cx="102856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953134" y="2276203"/>
            <a:ext cx="5159200" cy="37464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9531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60795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11035853" y="-4"/>
            <a:ext cx="1368206" cy="126821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2" name="Google Shape;492;p25"/>
          <p:cNvSpPr/>
          <p:nvPr/>
        </p:nvSpPr>
        <p:spPr>
          <a:xfrm>
            <a:off x="11475261" y="5367211"/>
            <a:ext cx="928807" cy="724711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3" name="Google Shape;493;p25"/>
          <p:cNvSpPr/>
          <p:nvPr/>
        </p:nvSpPr>
        <p:spPr>
          <a:xfrm>
            <a:off x="98367" y="129105"/>
            <a:ext cx="538626" cy="587813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4" name="Google Shape;494;p25"/>
          <p:cNvSpPr/>
          <p:nvPr/>
        </p:nvSpPr>
        <p:spPr>
          <a:xfrm>
            <a:off x="11434065" y="6392778"/>
            <a:ext cx="380396" cy="362355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5" name="Google Shape;495;p25"/>
          <p:cNvSpPr/>
          <p:nvPr/>
        </p:nvSpPr>
        <p:spPr>
          <a:xfrm>
            <a:off x="-381033" y="5522390"/>
            <a:ext cx="1291162" cy="1152649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6" name="Google Shape;496;p25"/>
          <p:cNvSpPr/>
          <p:nvPr/>
        </p:nvSpPr>
        <p:spPr>
          <a:xfrm>
            <a:off x="11144872" y="597938"/>
            <a:ext cx="425500" cy="423825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7" name="Google Shape;497;p25"/>
          <p:cNvSpPr/>
          <p:nvPr/>
        </p:nvSpPr>
        <p:spPr>
          <a:xfrm>
            <a:off x="-634481" y="4823094"/>
            <a:ext cx="1271476" cy="889463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8" name="Google Shape;498;p25"/>
          <p:cNvSpPr/>
          <p:nvPr/>
        </p:nvSpPr>
        <p:spPr>
          <a:xfrm>
            <a:off x="125376" y="6406394"/>
            <a:ext cx="378751" cy="360739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6080474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1023671" y="292668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960000" y="1354317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3189200" y="2966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3189200" y="38939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765201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7556400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3189200" y="24715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93293" y="2157445"/>
            <a:ext cx="1319518" cy="1450929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11587327" y="1363605"/>
            <a:ext cx="73972" cy="2106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2" name="Google Shape;1652;p32"/>
          <p:cNvSpPr/>
          <p:nvPr/>
        </p:nvSpPr>
        <p:spPr>
          <a:xfrm>
            <a:off x="11467955" y="2231785"/>
            <a:ext cx="347139" cy="371513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3" name="Google Shape;1653;p32"/>
          <p:cNvSpPr/>
          <p:nvPr/>
        </p:nvSpPr>
        <p:spPr>
          <a:xfrm>
            <a:off x="9995302" y="1068088"/>
            <a:ext cx="1345587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92453" y="559788"/>
            <a:ext cx="1957426" cy="1383143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2379261" y="751730"/>
            <a:ext cx="308477" cy="297175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74815" y="371821"/>
            <a:ext cx="308477" cy="298500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337851" y="4080038"/>
            <a:ext cx="308477" cy="29824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565619" y="4850863"/>
            <a:ext cx="315179" cy="293860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218613" y="5577460"/>
            <a:ext cx="911038" cy="889645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395947" y="6054841"/>
            <a:ext cx="307631" cy="298427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2144480" y="6175385"/>
            <a:ext cx="490000" cy="461060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8334373" y="6283000"/>
            <a:ext cx="307631" cy="298243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9372149" y="5973531"/>
            <a:ext cx="494199" cy="461060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10179588" y="5981717"/>
            <a:ext cx="318567" cy="296548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10656863" y="5204202"/>
            <a:ext cx="1375080" cy="1109903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11674700" y="4491869"/>
            <a:ext cx="315216" cy="295701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11072951" y="3180633"/>
            <a:ext cx="735442" cy="894616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11388130" y="2010163"/>
            <a:ext cx="672370" cy="755104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11724297" y="1560591"/>
            <a:ext cx="307631" cy="299752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11079689" y="407206"/>
            <a:ext cx="850542" cy="996791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10551065" y="505921"/>
            <a:ext cx="315179" cy="29603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8957605" y="550914"/>
            <a:ext cx="1078311" cy="631757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7012040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97917" y="4205447"/>
            <a:ext cx="836947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52964" y="1142471"/>
            <a:ext cx="595586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3097" y="2427824"/>
            <a:ext cx="583790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71774" y="344931"/>
            <a:ext cx="574624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93276" y="945658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6043" y="4048624"/>
            <a:ext cx="612646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92571" y="5834836"/>
            <a:ext cx="579845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39872" y="382696"/>
            <a:ext cx="1153072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6056" y="453672"/>
            <a:ext cx="372602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6805" y="1378301"/>
            <a:ext cx="322702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3" name="Google Shape;783;p19"/>
          <p:cNvSpPr/>
          <p:nvPr/>
        </p:nvSpPr>
        <p:spPr>
          <a:xfrm>
            <a:off x="2185828" y="6272719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4" name="Google Shape;784;p19"/>
          <p:cNvSpPr/>
          <p:nvPr/>
        </p:nvSpPr>
        <p:spPr>
          <a:xfrm>
            <a:off x="11216415" y="1768670"/>
            <a:ext cx="366026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5" name="Google Shape;785;p19"/>
          <p:cNvSpPr/>
          <p:nvPr/>
        </p:nvSpPr>
        <p:spPr>
          <a:xfrm>
            <a:off x="1246961" y="584202"/>
            <a:ext cx="9698078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6" name="Google Shape;786;p19"/>
          <p:cNvSpPr/>
          <p:nvPr/>
        </p:nvSpPr>
        <p:spPr>
          <a:xfrm>
            <a:off x="9535578" y="4778470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7" name="Google Shape;787;p19"/>
          <p:cNvSpPr/>
          <p:nvPr/>
        </p:nvSpPr>
        <p:spPr>
          <a:xfrm>
            <a:off x="2358525" y="166301"/>
            <a:ext cx="918290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8" name="Google Shape;788;p19"/>
          <p:cNvSpPr/>
          <p:nvPr/>
        </p:nvSpPr>
        <p:spPr>
          <a:xfrm>
            <a:off x="351200" y="4822648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6963352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9000" y="18235"/>
            <a:ext cx="9063133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1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8" name="Google Shape;1618;p30"/>
          <p:cNvSpPr/>
          <p:nvPr/>
        </p:nvSpPr>
        <p:spPr>
          <a:xfrm>
            <a:off x="0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806601" y="2510033"/>
            <a:ext cx="65788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99566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952714" y="653239"/>
            <a:ext cx="10269601" cy="5551527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3189200" y="26807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3189200" y="40904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696367" y="5208025"/>
            <a:ext cx="19872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7604834" y="5208025"/>
            <a:ext cx="1992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885001" y="2160025"/>
            <a:ext cx="64220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5325212" y="3684025"/>
            <a:ext cx="14612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39434" y="439934"/>
            <a:ext cx="1651100" cy="265410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9922634" y="403433"/>
            <a:ext cx="2108966" cy="218060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39395" y="5011949"/>
            <a:ext cx="784639" cy="150588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10789793" y="5686410"/>
            <a:ext cx="1444505" cy="654969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0855308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5"/>
          <p:cNvSpPr/>
          <p:nvPr/>
        </p:nvSpPr>
        <p:spPr>
          <a:xfrm>
            <a:off x="8770567" y="3717236"/>
            <a:ext cx="3421392" cy="3140735"/>
          </a:xfrm>
          <a:custGeom>
            <a:avLst/>
            <a:gdLst/>
            <a:ahLst/>
            <a:cxnLst/>
            <a:rect l="l" t="t" r="r" b="b"/>
            <a:pathLst>
              <a:path w="18420" h="16909" extrusionOk="0">
                <a:moveTo>
                  <a:pt x="15404" y="1"/>
                </a:moveTo>
                <a:cubicBezTo>
                  <a:pt x="16436" y="1"/>
                  <a:pt x="17444" y="95"/>
                  <a:pt x="18420" y="274"/>
                </a:cubicBezTo>
                <a:lnTo>
                  <a:pt x="18420" y="16908"/>
                </a:lnTo>
                <a:lnTo>
                  <a:pt x="272" y="16908"/>
                </a:lnTo>
                <a:cubicBezTo>
                  <a:pt x="94" y="16044"/>
                  <a:pt x="1" y="15152"/>
                  <a:pt x="1" y="14239"/>
                </a:cubicBezTo>
                <a:cubicBezTo>
                  <a:pt x="1" y="6376"/>
                  <a:pt x="6897" y="1"/>
                  <a:pt x="154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1" name="Google Shape;511;p15"/>
          <p:cNvSpPr txBox="1">
            <a:spLocks noGrp="1"/>
          </p:cNvSpPr>
          <p:nvPr>
            <p:ph type="title"/>
          </p:nvPr>
        </p:nvSpPr>
        <p:spPr>
          <a:xfrm>
            <a:off x="950967" y="976800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12" name="Google Shape;512;p15"/>
          <p:cNvSpPr txBox="1">
            <a:spLocks noGrp="1"/>
          </p:cNvSpPr>
          <p:nvPr>
            <p:ph type="subTitle" idx="1"/>
          </p:nvPr>
        </p:nvSpPr>
        <p:spPr>
          <a:xfrm>
            <a:off x="1244834" y="3933600"/>
            <a:ext cx="28376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5"/>
          <p:cNvSpPr txBox="1">
            <a:spLocks noGrp="1"/>
          </p:cNvSpPr>
          <p:nvPr>
            <p:ph type="subTitle" idx="2"/>
          </p:nvPr>
        </p:nvSpPr>
        <p:spPr>
          <a:xfrm>
            <a:off x="1244834" y="4444433"/>
            <a:ext cx="2837600" cy="1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15"/>
          <p:cNvSpPr txBox="1">
            <a:spLocks noGrp="1"/>
          </p:cNvSpPr>
          <p:nvPr>
            <p:ph type="subTitle" idx="3"/>
          </p:nvPr>
        </p:nvSpPr>
        <p:spPr>
          <a:xfrm>
            <a:off x="4677167" y="3933600"/>
            <a:ext cx="28376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15"/>
          <p:cNvSpPr txBox="1">
            <a:spLocks noGrp="1"/>
          </p:cNvSpPr>
          <p:nvPr>
            <p:ph type="subTitle" idx="4"/>
          </p:nvPr>
        </p:nvSpPr>
        <p:spPr>
          <a:xfrm>
            <a:off x="4677167" y="4444433"/>
            <a:ext cx="2837600" cy="1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5"/>
          <p:cNvSpPr txBox="1">
            <a:spLocks noGrp="1"/>
          </p:cNvSpPr>
          <p:nvPr>
            <p:ph type="subTitle" idx="5"/>
          </p:nvPr>
        </p:nvSpPr>
        <p:spPr>
          <a:xfrm>
            <a:off x="8109500" y="3933600"/>
            <a:ext cx="28376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15"/>
          <p:cNvSpPr txBox="1">
            <a:spLocks noGrp="1"/>
          </p:cNvSpPr>
          <p:nvPr>
            <p:ph type="subTitle" idx="6"/>
          </p:nvPr>
        </p:nvSpPr>
        <p:spPr>
          <a:xfrm>
            <a:off x="8109500" y="4444433"/>
            <a:ext cx="2837600" cy="1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15"/>
          <p:cNvSpPr/>
          <p:nvPr/>
        </p:nvSpPr>
        <p:spPr>
          <a:xfrm>
            <a:off x="392167" y="337535"/>
            <a:ext cx="763842" cy="763599"/>
          </a:xfrm>
          <a:custGeom>
            <a:avLst/>
            <a:gdLst/>
            <a:ahLst/>
            <a:cxnLst/>
            <a:rect l="l" t="t" r="r" b="b"/>
            <a:pathLst>
              <a:path w="3138" h="3137" extrusionOk="0">
                <a:moveTo>
                  <a:pt x="1569" y="2237"/>
                </a:moveTo>
                <a:cubicBezTo>
                  <a:pt x="1201" y="2237"/>
                  <a:pt x="902" y="1937"/>
                  <a:pt x="902" y="1569"/>
                </a:cubicBezTo>
                <a:cubicBezTo>
                  <a:pt x="902" y="1200"/>
                  <a:pt x="1201" y="901"/>
                  <a:pt x="1569" y="901"/>
                </a:cubicBezTo>
                <a:cubicBezTo>
                  <a:pt x="1937" y="901"/>
                  <a:pt x="2236" y="1200"/>
                  <a:pt x="2236" y="1569"/>
                </a:cubicBezTo>
                <a:cubicBezTo>
                  <a:pt x="2236" y="1937"/>
                  <a:pt x="1937" y="2237"/>
                  <a:pt x="1569" y="2237"/>
                </a:cubicBezTo>
                <a:close/>
                <a:moveTo>
                  <a:pt x="1569" y="0"/>
                </a:moveTo>
                <a:cubicBezTo>
                  <a:pt x="703" y="0"/>
                  <a:pt x="1" y="702"/>
                  <a:pt x="1" y="1569"/>
                </a:cubicBezTo>
                <a:cubicBezTo>
                  <a:pt x="1" y="2435"/>
                  <a:pt x="703" y="3137"/>
                  <a:pt x="1569" y="3137"/>
                </a:cubicBezTo>
                <a:cubicBezTo>
                  <a:pt x="2435" y="3137"/>
                  <a:pt x="3137" y="2435"/>
                  <a:pt x="3137" y="1569"/>
                </a:cubicBezTo>
                <a:cubicBezTo>
                  <a:pt x="3137" y="702"/>
                  <a:pt x="2435" y="0"/>
                  <a:pt x="1569" y="0"/>
                </a:cubicBezTo>
                <a:close/>
              </a:path>
            </a:pathLst>
          </a:custGeom>
          <a:solidFill>
            <a:srgbClr val="FADC7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3658285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50967" y="976800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10010735" y="-6"/>
            <a:ext cx="2181250" cy="2181251"/>
          </a:xfrm>
          <a:custGeom>
            <a:avLst/>
            <a:gdLst/>
            <a:ahLst/>
            <a:cxnLst/>
            <a:rect l="l" t="t" r="r" b="b"/>
            <a:pathLst>
              <a:path w="11221" h="11221" extrusionOk="0">
                <a:moveTo>
                  <a:pt x="1" y="1"/>
                </a:moveTo>
                <a:cubicBezTo>
                  <a:pt x="1" y="6197"/>
                  <a:pt x="5024" y="11221"/>
                  <a:pt x="11221" y="11221"/>
                </a:cubicBezTo>
                <a:lnTo>
                  <a:pt x="11221" y="1"/>
                </a:lnTo>
                <a:close/>
              </a:path>
            </a:pathLst>
          </a:custGeom>
          <a:solidFill>
            <a:srgbClr val="F4B08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1" name="Google Shape;31;p4"/>
          <p:cNvGrpSpPr/>
          <p:nvPr/>
        </p:nvGrpSpPr>
        <p:grpSpPr>
          <a:xfrm>
            <a:off x="11173742" y="5936025"/>
            <a:ext cx="663082" cy="658989"/>
            <a:chOff x="2971450" y="3926725"/>
            <a:chExt cx="66825" cy="66425"/>
          </a:xfrm>
        </p:grpSpPr>
        <p:sp>
          <p:nvSpPr>
            <p:cNvPr id="32" name="Google Shape;32;p4"/>
            <p:cNvSpPr/>
            <p:nvPr/>
          </p:nvSpPr>
          <p:spPr>
            <a:xfrm>
              <a:off x="2971450" y="3944350"/>
              <a:ext cx="26900" cy="48800"/>
            </a:xfrm>
            <a:custGeom>
              <a:avLst/>
              <a:gdLst/>
              <a:ahLst/>
              <a:cxnLst/>
              <a:rect l="l" t="t" r="r" b="b"/>
              <a:pathLst>
                <a:path w="1076" h="1952" extrusionOk="0">
                  <a:moveTo>
                    <a:pt x="201" y="330"/>
                  </a:moveTo>
                  <a:cubicBezTo>
                    <a:pt x="229" y="385"/>
                    <a:pt x="275" y="474"/>
                    <a:pt x="341" y="596"/>
                  </a:cubicBezTo>
                  <a:cubicBezTo>
                    <a:pt x="405" y="718"/>
                    <a:pt x="460" y="827"/>
                    <a:pt x="507" y="920"/>
                  </a:cubicBezTo>
                  <a:cubicBezTo>
                    <a:pt x="553" y="1014"/>
                    <a:pt x="589" y="1093"/>
                    <a:pt x="616" y="1158"/>
                  </a:cubicBezTo>
                  <a:cubicBezTo>
                    <a:pt x="642" y="1223"/>
                    <a:pt x="663" y="1268"/>
                    <a:pt x="679" y="1291"/>
                  </a:cubicBezTo>
                  <a:cubicBezTo>
                    <a:pt x="579" y="1324"/>
                    <a:pt x="508" y="1340"/>
                    <a:pt x="465" y="1340"/>
                  </a:cubicBezTo>
                  <a:cubicBezTo>
                    <a:pt x="456" y="1340"/>
                    <a:pt x="448" y="1339"/>
                    <a:pt x="442" y="1338"/>
                  </a:cubicBezTo>
                  <a:cubicBezTo>
                    <a:pt x="389" y="1145"/>
                    <a:pt x="308" y="809"/>
                    <a:pt x="201" y="330"/>
                  </a:cubicBezTo>
                  <a:close/>
                  <a:moveTo>
                    <a:pt x="138" y="0"/>
                  </a:moveTo>
                  <a:cubicBezTo>
                    <a:pt x="123" y="0"/>
                    <a:pt x="107" y="4"/>
                    <a:pt x="92" y="10"/>
                  </a:cubicBezTo>
                  <a:lnTo>
                    <a:pt x="8" y="44"/>
                  </a:lnTo>
                  <a:cubicBezTo>
                    <a:pt x="0" y="89"/>
                    <a:pt x="18" y="178"/>
                    <a:pt x="64" y="312"/>
                  </a:cubicBezTo>
                  <a:cubicBezTo>
                    <a:pt x="85" y="373"/>
                    <a:pt x="97" y="409"/>
                    <a:pt x="100" y="422"/>
                  </a:cubicBezTo>
                  <a:cubicBezTo>
                    <a:pt x="225" y="884"/>
                    <a:pt x="327" y="1370"/>
                    <a:pt x="404" y="1880"/>
                  </a:cubicBezTo>
                  <a:lnTo>
                    <a:pt x="408" y="1906"/>
                  </a:lnTo>
                  <a:cubicBezTo>
                    <a:pt x="417" y="1927"/>
                    <a:pt x="431" y="1941"/>
                    <a:pt x="453" y="1947"/>
                  </a:cubicBezTo>
                  <a:cubicBezTo>
                    <a:pt x="464" y="1950"/>
                    <a:pt x="473" y="1952"/>
                    <a:pt x="483" y="1952"/>
                  </a:cubicBezTo>
                  <a:cubicBezTo>
                    <a:pt x="494" y="1952"/>
                    <a:pt x="505" y="1950"/>
                    <a:pt x="515" y="1945"/>
                  </a:cubicBezTo>
                  <a:cubicBezTo>
                    <a:pt x="555" y="1930"/>
                    <a:pt x="569" y="1885"/>
                    <a:pt x="556" y="1813"/>
                  </a:cubicBezTo>
                  <a:cubicBezTo>
                    <a:pt x="550" y="1778"/>
                    <a:pt x="537" y="1723"/>
                    <a:pt x="516" y="1650"/>
                  </a:cubicBezTo>
                  <a:cubicBezTo>
                    <a:pt x="496" y="1576"/>
                    <a:pt x="481" y="1506"/>
                    <a:pt x="472" y="1441"/>
                  </a:cubicBezTo>
                  <a:lnTo>
                    <a:pt x="733" y="1380"/>
                  </a:lnTo>
                  <a:cubicBezTo>
                    <a:pt x="816" y="1515"/>
                    <a:pt x="872" y="1620"/>
                    <a:pt x="904" y="1696"/>
                  </a:cubicBezTo>
                  <a:cubicBezTo>
                    <a:pt x="918" y="1731"/>
                    <a:pt x="937" y="1751"/>
                    <a:pt x="961" y="1755"/>
                  </a:cubicBezTo>
                  <a:cubicBezTo>
                    <a:pt x="967" y="1756"/>
                    <a:pt x="973" y="1756"/>
                    <a:pt x="979" y="1756"/>
                  </a:cubicBezTo>
                  <a:cubicBezTo>
                    <a:pt x="1000" y="1756"/>
                    <a:pt x="1023" y="1751"/>
                    <a:pt x="1050" y="1740"/>
                  </a:cubicBezTo>
                  <a:cubicBezTo>
                    <a:pt x="1073" y="1717"/>
                    <a:pt x="1076" y="1687"/>
                    <a:pt x="1060" y="1647"/>
                  </a:cubicBezTo>
                  <a:lnTo>
                    <a:pt x="1059" y="1645"/>
                  </a:lnTo>
                  <a:cubicBezTo>
                    <a:pt x="1049" y="1619"/>
                    <a:pt x="1018" y="1567"/>
                    <a:pt x="968" y="1489"/>
                  </a:cubicBezTo>
                  <a:cubicBezTo>
                    <a:pt x="918" y="1411"/>
                    <a:pt x="888" y="1361"/>
                    <a:pt x="879" y="1339"/>
                  </a:cubicBezTo>
                  <a:lnTo>
                    <a:pt x="786" y="1185"/>
                  </a:lnTo>
                  <a:cubicBezTo>
                    <a:pt x="738" y="1068"/>
                    <a:pt x="643" y="882"/>
                    <a:pt x="500" y="628"/>
                  </a:cubicBezTo>
                  <a:cubicBezTo>
                    <a:pt x="358" y="374"/>
                    <a:pt x="259" y="180"/>
                    <a:pt x="204" y="44"/>
                  </a:cubicBezTo>
                  <a:cubicBezTo>
                    <a:pt x="195" y="21"/>
                    <a:pt x="179" y="8"/>
                    <a:pt x="158" y="3"/>
                  </a:cubicBezTo>
                  <a:cubicBezTo>
                    <a:pt x="151" y="1"/>
                    <a:pt x="145" y="0"/>
                    <a:pt x="138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2989275" y="3936675"/>
              <a:ext cx="25075" cy="46950"/>
            </a:xfrm>
            <a:custGeom>
              <a:avLst/>
              <a:gdLst/>
              <a:ahLst/>
              <a:cxnLst/>
              <a:rect l="l" t="t" r="r" b="b"/>
              <a:pathLst>
                <a:path w="1003" h="1878" extrusionOk="0">
                  <a:moveTo>
                    <a:pt x="204" y="115"/>
                  </a:moveTo>
                  <a:cubicBezTo>
                    <a:pt x="271" y="115"/>
                    <a:pt x="346" y="218"/>
                    <a:pt x="430" y="424"/>
                  </a:cubicBezTo>
                  <a:cubicBezTo>
                    <a:pt x="521" y="647"/>
                    <a:pt x="523" y="778"/>
                    <a:pt x="437" y="815"/>
                  </a:cubicBezTo>
                  <a:lnTo>
                    <a:pt x="275" y="417"/>
                  </a:lnTo>
                  <a:cubicBezTo>
                    <a:pt x="215" y="270"/>
                    <a:pt x="186" y="171"/>
                    <a:pt x="187" y="117"/>
                  </a:cubicBezTo>
                  <a:cubicBezTo>
                    <a:pt x="193" y="116"/>
                    <a:pt x="199" y="115"/>
                    <a:pt x="204" y="115"/>
                  </a:cubicBezTo>
                  <a:close/>
                  <a:moveTo>
                    <a:pt x="525" y="969"/>
                  </a:moveTo>
                  <a:cubicBezTo>
                    <a:pt x="574" y="969"/>
                    <a:pt x="622" y="998"/>
                    <a:pt x="671" y="1057"/>
                  </a:cubicBezTo>
                  <a:cubicBezTo>
                    <a:pt x="694" y="1084"/>
                    <a:pt x="716" y="1117"/>
                    <a:pt x="740" y="1156"/>
                  </a:cubicBezTo>
                  <a:cubicBezTo>
                    <a:pt x="764" y="1196"/>
                    <a:pt x="781" y="1230"/>
                    <a:pt x="794" y="1258"/>
                  </a:cubicBezTo>
                  <a:cubicBezTo>
                    <a:pt x="807" y="1286"/>
                    <a:pt x="824" y="1325"/>
                    <a:pt x="844" y="1374"/>
                  </a:cubicBezTo>
                  <a:cubicBezTo>
                    <a:pt x="864" y="1423"/>
                    <a:pt x="872" y="1482"/>
                    <a:pt x="867" y="1550"/>
                  </a:cubicBezTo>
                  <a:cubicBezTo>
                    <a:pt x="862" y="1619"/>
                    <a:pt x="835" y="1672"/>
                    <a:pt x="785" y="1708"/>
                  </a:cubicBezTo>
                  <a:lnTo>
                    <a:pt x="737" y="1588"/>
                  </a:lnTo>
                  <a:lnTo>
                    <a:pt x="729" y="1576"/>
                  </a:lnTo>
                  <a:lnTo>
                    <a:pt x="659" y="1380"/>
                  </a:lnTo>
                  <a:cubicBezTo>
                    <a:pt x="596" y="1225"/>
                    <a:pt x="544" y="1088"/>
                    <a:pt x="504" y="970"/>
                  </a:cubicBezTo>
                  <a:cubicBezTo>
                    <a:pt x="511" y="969"/>
                    <a:pt x="518" y="969"/>
                    <a:pt x="525" y="969"/>
                  </a:cubicBezTo>
                  <a:close/>
                  <a:moveTo>
                    <a:pt x="172" y="0"/>
                  </a:moveTo>
                  <a:cubicBezTo>
                    <a:pt x="137" y="0"/>
                    <a:pt x="104" y="7"/>
                    <a:pt x="73" y="19"/>
                  </a:cubicBezTo>
                  <a:cubicBezTo>
                    <a:pt x="28" y="37"/>
                    <a:pt x="5" y="60"/>
                    <a:pt x="2" y="86"/>
                  </a:cubicBezTo>
                  <a:cubicBezTo>
                    <a:pt x="0" y="112"/>
                    <a:pt x="7" y="144"/>
                    <a:pt x="22" y="181"/>
                  </a:cubicBezTo>
                  <a:lnTo>
                    <a:pt x="28" y="196"/>
                  </a:lnTo>
                  <a:lnTo>
                    <a:pt x="98" y="329"/>
                  </a:lnTo>
                  <a:lnTo>
                    <a:pt x="433" y="1181"/>
                  </a:lnTo>
                  <a:lnTo>
                    <a:pt x="640" y="1761"/>
                  </a:lnTo>
                  <a:cubicBezTo>
                    <a:pt x="655" y="1796"/>
                    <a:pt x="672" y="1825"/>
                    <a:pt x="689" y="1848"/>
                  </a:cubicBezTo>
                  <a:cubicBezTo>
                    <a:pt x="704" y="1867"/>
                    <a:pt x="722" y="1877"/>
                    <a:pt x="743" y="1877"/>
                  </a:cubicBezTo>
                  <a:cubicBezTo>
                    <a:pt x="753" y="1877"/>
                    <a:pt x="764" y="1875"/>
                    <a:pt x="775" y="1871"/>
                  </a:cubicBezTo>
                  <a:cubicBezTo>
                    <a:pt x="877" y="1829"/>
                    <a:pt x="944" y="1762"/>
                    <a:pt x="977" y="1669"/>
                  </a:cubicBezTo>
                  <a:cubicBezTo>
                    <a:pt x="991" y="1627"/>
                    <a:pt x="1000" y="1580"/>
                    <a:pt x="1002" y="1530"/>
                  </a:cubicBezTo>
                  <a:cubicBezTo>
                    <a:pt x="1003" y="1480"/>
                    <a:pt x="998" y="1429"/>
                    <a:pt x="987" y="1379"/>
                  </a:cubicBezTo>
                  <a:cubicBezTo>
                    <a:pt x="976" y="1328"/>
                    <a:pt x="960" y="1280"/>
                    <a:pt x="940" y="1231"/>
                  </a:cubicBezTo>
                  <a:cubicBezTo>
                    <a:pt x="920" y="1182"/>
                    <a:pt x="902" y="1141"/>
                    <a:pt x="886" y="1107"/>
                  </a:cubicBezTo>
                  <a:cubicBezTo>
                    <a:pt x="813" y="956"/>
                    <a:pt x="731" y="862"/>
                    <a:pt x="640" y="821"/>
                  </a:cubicBezTo>
                  <a:cubicBezTo>
                    <a:pt x="654" y="750"/>
                    <a:pt x="654" y="680"/>
                    <a:pt x="644" y="608"/>
                  </a:cubicBezTo>
                  <a:cubicBezTo>
                    <a:pt x="633" y="537"/>
                    <a:pt x="605" y="446"/>
                    <a:pt x="559" y="335"/>
                  </a:cubicBezTo>
                  <a:cubicBezTo>
                    <a:pt x="514" y="223"/>
                    <a:pt x="448" y="134"/>
                    <a:pt x="364" y="67"/>
                  </a:cubicBezTo>
                  <a:cubicBezTo>
                    <a:pt x="321" y="33"/>
                    <a:pt x="273" y="12"/>
                    <a:pt x="220" y="4"/>
                  </a:cubicBezTo>
                  <a:cubicBezTo>
                    <a:pt x="203" y="2"/>
                    <a:pt x="188" y="0"/>
                    <a:pt x="172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011375" y="3926725"/>
              <a:ext cx="26900" cy="47075"/>
            </a:xfrm>
            <a:custGeom>
              <a:avLst/>
              <a:gdLst/>
              <a:ahLst/>
              <a:cxnLst/>
              <a:rect l="l" t="t" r="r" b="b"/>
              <a:pathLst>
                <a:path w="1076" h="1883" extrusionOk="0">
                  <a:moveTo>
                    <a:pt x="301" y="0"/>
                  </a:moveTo>
                  <a:cubicBezTo>
                    <a:pt x="289" y="0"/>
                    <a:pt x="276" y="3"/>
                    <a:pt x="261" y="9"/>
                  </a:cubicBezTo>
                  <a:cubicBezTo>
                    <a:pt x="155" y="53"/>
                    <a:pt x="80" y="123"/>
                    <a:pt x="37" y="219"/>
                  </a:cubicBezTo>
                  <a:cubicBezTo>
                    <a:pt x="5" y="289"/>
                    <a:pt x="1" y="394"/>
                    <a:pt x="24" y="533"/>
                  </a:cubicBezTo>
                  <a:cubicBezTo>
                    <a:pt x="41" y="646"/>
                    <a:pt x="103" y="833"/>
                    <a:pt x="211" y="1096"/>
                  </a:cubicBezTo>
                  <a:lnTo>
                    <a:pt x="237" y="1161"/>
                  </a:lnTo>
                  <a:lnTo>
                    <a:pt x="301" y="1317"/>
                  </a:lnTo>
                  <a:cubicBezTo>
                    <a:pt x="441" y="1659"/>
                    <a:pt x="581" y="1846"/>
                    <a:pt x="722" y="1878"/>
                  </a:cubicBezTo>
                  <a:cubicBezTo>
                    <a:pt x="736" y="1881"/>
                    <a:pt x="753" y="1883"/>
                    <a:pt x="772" y="1883"/>
                  </a:cubicBezTo>
                  <a:cubicBezTo>
                    <a:pt x="789" y="1883"/>
                    <a:pt x="808" y="1882"/>
                    <a:pt x="829" y="1879"/>
                  </a:cubicBezTo>
                  <a:cubicBezTo>
                    <a:pt x="875" y="1875"/>
                    <a:pt x="916" y="1864"/>
                    <a:pt x="953" y="1850"/>
                  </a:cubicBezTo>
                  <a:cubicBezTo>
                    <a:pt x="1044" y="1813"/>
                    <a:pt x="1076" y="1759"/>
                    <a:pt x="1047" y="1688"/>
                  </a:cubicBezTo>
                  <a:cubicBezTo>
                    <a:pt x="1038" y="1668"/>
                    <a:pt x="1025" y="1657"/>
                    <a:pt x="1006" y="1653"/>
                  </a:cubicBezTo>
                  <a:cubicBezTo>
                    <a:pt x="1000" y="1652"/>
                    <a:pt x="995" y="1652"/>
                    <a:pt x="989" y="1652"/>
                  </a:cubicBezTo>
                  <a:cubicBezTo>
                    <a:pt x="975" y="1652"/>
                    <a:pt x="961" y="1655"/>
                    <a:pt x="947" y="1660"/>
                  </a:cubicBezTo>
                  <a:cubicBezTo>
                    <a:pt x="938" y="1682"/>
                    <a:pt x="923" y="1698"/>
                    <a:pt x="904" y="1705"/>
                  </a:cubicBezTo>
                  <a:cubicBezTo>
                    <a:pt x="875" y="1717"/>
                    <a:pt x="847" y="1723"/>
                    <a:pt x="819" y="1723"/>
                  </a:cubicBezTo>
                  <a:cubicBezTo>
                    <a:pt x="791" y="1723"/>
                    <a:pt x="764" y="1717"/>
                    <a:pt x="738" y="1705"/>
                  </a:cubicBezTo>
                  <a:cubicBezTo>
                    <a:pt x="715" y="1696"/>
                    <a:pt x="692" y="1680"/>
                    <a:pt x="671" y="1659"/>
                  </a:cubicBezTo>
                  <a:cubicBezTo>
                    <a:pt x="648" y="1638"/>
                    <a:pt x="624" y="1609"/>
                    <a:pt x="596" y="1572"/>
                  </a:cubicBezTo>
                  <a:cubicBezTo>
                    <a:pt x="568" y="1534"/>
                    <a:pt x="531" y="1461"/>
                    <a:pt x="486" y="1353"/>
                  </a:cubicBezTo>
                  <a:lnTo>
                    <a:pt x="287" y="832"/>
                  </a:lnTo>
                  <a:lnTo>
                    <a:pt x="282" y="819"/>
                  </a:lnTo>
                  <a:cubicBezTo>
                    <a:pt x="247" y="735"/>
                    <a:pt x="214" y="624"/>
                    <a:pt x="182" y="487"/>
                  </a:cubicBezTo>
                  <a:cubicBezTo>
                    <a:pt x="166" y="414"/>
                    <a:pt x="160" y="350"/>
                    <a:pt x="165" y="292"/>
                  </a:cubicBezTo>
                  <a:cubicBezTo>
                    <a:pt x="171" y="235"/>
                    <a:pt x="191" y="199"/>
                    <a:pt x="224" y="185"/>
                  </a:cubicBezTo>
                  <a:lnTo>
                    <a:pt x="341" y="138"/>
                  </a:lnTo>
                  <a:cubicBezTo>
                    <a:pt x="356" y="131"/>
                    <a:pt x="366" y="118"/>
                    <a:pt x="369" y="100"/>
                  </a:cubicBezTo>
                  <a:cubicBezTo>
                    <a:pt x="374" y="81"/>
                    <a:pt x="372" y="63"/>
                    <a:pt x="365" y="45"/>
                  </a:cubicBezTo>
                  <a:cubicBezTo>
                    <a:pt x="357" y="26"/>
                    <a:pt x="345" y="13"/>
                    <a:pt x="327" y="5"/>
                  </a:cubicBezTo>
                  <a:cubicBezTo>
                    <a:pt x="319" y="2"/>
                    <a:pt x="310" y="0"/>
                    <a:pt x="301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950967" y="1913067"/>
            <a:ext cx="10290000" cy="42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396939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3"/>
            </a:lvl1pPr>
            <a:lvl2pPr marL="1216152" lvl="1" indent="-396939">
              <a:spcBef>
                <a:spcPts val="2128"/>
              </a:spcBef>
              <a:spcAft>
                <a:spcPts val="0"/>
              </a:spcAft>
              <a:buSzPts val="1100"/>
              <a:buChar char="○"/>
              <a:defRPr sz="1463"/>
            </a:lvl2pPr>
            <a:lvl3pPr marL="1824228" lvl="2" indent="-396939">
              <a:spcBef>
                <a:spcPts val="2128"/>
              </a:spcBef>
              <a:spcAft>
                <a:spcPts val="0"/>
              </a:spcAft>
              <a:buSzPts val="1100"/>
              <a:buChar char="■"/>
              <a:defRPr sz="1463"/>
            </a:lvl3pPr>
            <a:lvl4pPr marL="2432304" lvl="3" indent="-396939">
              <a:spcBef>
                <a:spcPts val="2128"/>
              </a:spcBef>
              <a:spcAft>
                <a:spcPts val="0"/>
              </a:spcAft>
              <a:buSzPts val="1100"/>
              <a:buChar char="●"/>
              <a:defRPr sz="1463"/>
            </a:lvl4pPr>
            <a:lvl5pPr marL="3040380" lvl="4" indent="-396939">
              <a:spcBef>
                <a:spcPts val="2128"/>
              </a:spcBef>
              <a:spcAft>
                <a:spcPts val="0"/>
              </a:spcAft>
              <a:buSzPts val="1100"/>
              <a:buChar char="○"/>
              <a:defRPr sz="1463"/>
            </a:lvl5pPr>
            <a:lvl6pPr marL="3648456" lvl="5" indent="-396939">
              <a:spcBef>
                <a:spcPts val="2128"/>
              </a:spcBef>
              <a:spcAft>
                <a:spcPts val="0"/>
              </a:spcAft>
              <a:buSzPts val="1100"/>
              <a:buChar char="■"/>
              <a:defRPr sz="1463"/>
            </a:lvl6pPr>
            <a:lvl7pPr marL="4256532" lvl="6" indent="-396939">
              <a:spcBef>
                <a:spcPts val="2128"/>
              </a:spcBef>
              <a:spcAft>
                <a:spcPts val="0"/>
              </a:spcAft>
              <a:buSzPts val="1100"/>
              <a:buChar char="●"/>
              <a:defRPr sz="1463"/>
            </a:lvl7pPr>
            <a:lvl8pPr marL="4864608" lvl="7" indent="-396939">
              <a:spcBef>
                <a:spcPts val="2128"/>
              </a:spcBef>
              <a:spcAft>
                <a:spcPts val="0"/>
              </a:spcAft>
              <a:buSzPts val="1100"/>
              <a:buChar char="○"/>
              <a:defRPr sz="1463"/>
            </a:lvl8pPr>
            <a:lvl9pPr marL="5472684" lvl="8" indent="-396939">
              <a:spcBef>
                <a:spcPts val="2128"/>
              </a:spcBef>
              <a:spcAft>
                <a:spcPts val="2128"/>
              </a:spcAft>
              <a:buSzPts val="1100"/>
              <a:buChar char="■"/>
              <a:defRPr sz="146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11884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23"/>
          <p:cNvSpPr/>
          <p:nvPr/>
        </p:nvSpPr>
        <p:spPr>
          <a:xfrm rot="-5400000" flipH="1">
            <a:off x="11106224" y="100690"/>
            <a:ext cx="2453960" cy="2252594"/>
          </a:xfrm>
          <a:custGeom>
            <a:avLst/>
            <a:gdLst/>
            <a:ahLst/>
            <a:cxnLst/>
            <a:rect l="l" t="t" r="r" b="b"/>
            <a:pathLst>
              <a:path w="14051" h="12898" extrusionOk="0">
                <a:moveTo>
                  <a:pt x="2302" y="1"/>
                </a:moveTo>
                <a:cubicBezTo>
                  <a:pt x="1514" y="1"/>
                  <a:pt x="745" y="72"/>
                  <a:pt x="1" y="209"/>
                </a:cubicBezTo>
                <a:lnTo>
                  <a:pt x="1" y="12898"/>
                </a:lnTo>
                <a:lnTo>
                  <a:pt x="13844" y="12898"/>
                </a:lnTo>
                <a:cubicBezTo>
                  <a:pt x="13980" y="12238"/>
                  <a:pt x="14050" y="11557"/>
                  <a:pt x="14050" y="10862"/>
                </a:cubicBezTo>
                <a:cubicBezTo>
                  <a:pt x="14050" y="4863"/>
                  <a:pt x="8790" y="1"/>
                  <a:pt x="23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6" name="Google Shape;886;p23"/>
          <p:cNvSpPr/>
          <p:nvPr/>
        </p:nvSpPr>
        <p:spPr>
          <a:xfrm flipH="1">
            <a:off x="-16" y="5787132"/>
            <a:ext cx="2512397" cy="2511597"/>
          </a:xfrm>
          <a:custGeom>
            <a:avLst/>
            <a:gdLst/>
            <a:ahLst/>
            <a:cxnLst/>
            <a:rect l="l" t="t" r="r" b="b"/>
            <a:pathLst>
              <a:path w="3138" h="3137" extrusionOk="0">
                <a:moveTo>
                  <a:pt x="1569" y="2237"/>
                </a:moveTo>
                <a:cubicBezTo>
                  <a:pt x="1201" y="2237"/>
                  <a:pt x="902" y="1937"/>
                  <a:pt x="902" y="1569"/>
                </a:cubicBezTo>
                <a:cubicBezTo>
                  <a:pt x="902" y="1200"/>
                  <a:pt x="1201" y="901"/>
                  <a:pt x="1569" y="901"/>
                </a:cubicBezTo>
                <a:cubicBezTo>
                  <a:pt x="1937" y="901"/>
                  <a:pt x="2236" y="1200"/>
                  <a:pt x="2236" y="1569"/>
                </a:cubicBezTo>
                <a:cubicBezTo>
                  <a:pt x="2236" y="1937"/>
                  <a:pt x="1937" y="2237"/>
                  <a:pt x="1569" y="2237"/>
                </a:cubicBezTo>
                <a:close/>
                <a:moveTo>
                  <a:pt x="1569" y="0"/>
                </a:moveTo>
                <a:cubicBezTo>
                  <a:pt x="703" y="0"/>
                  <a:pt x="1" y="702"/>
                  <a:pt x="1" y="1569"/>
                </a:cubicBezTo>
                <a:cubicBezTo>
                  <a:pt x="1" y="2435"/>
                  <a:pt x="703" y="3137"/>
                  <a:pt x="1569" y="3137"/>
                </a:cubicBezTo>
                <a:cubicBezTo>
                  <a:pt x="2435" y="3137"/>
                  <a:pt x="3137" y="2435"/>
                  <a:pt x="3137" y="1569"/>
                </a:cubicBezTo>
                <a:cubicBezTo>
                  <a:pt x="3137" y="702"/>
                  <a:pt x="2435" y="0"/>
                  <a:pt x="15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7" name="Google Shape;887;p23"/>
          <p:cNvSpPr txBox="1">
            <a:spLocks noGrp="1"/>
          </p:cNvSpPr>
          <p:nvPr>
            <p:ph type="title"/>
          </p:nvPr>
        </p:nvSpPr>
        <p:spPr>
          <a:xfrm>
            <a:off x="6845584" y="2434433"/>
            <a:ext cx="36896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88" name="Google Shape;888;p23"/>
          <p:cNvSpPr txBox="1">
            <a:spLocks noGrp="1"/>
          </p:cNvSpPr>
          <p:nvPr>
            <p:ph type="subTitle" idx="1"/>
          </p:nvPr>
        </p:nvSpPr>
        <p:spPr>
          <a:xfrm>
            <a:off x="6762984" y="3585967"/>
            <a:ext cx="3854800" cy="17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2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65190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0" y="516800"/>
            <a:ext cx="10272000" cy="78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000" y="1734467"/>
            <a:ext cx="10272000" cy="435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p:transition spd="slow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230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5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ransition spd="slow"/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ransition spd="slow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86DD4326-2EB0-56F1-19C6-F1D8347A66B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9701" y="142874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2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3" r:id="rId5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07/11/2024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6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6988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7678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3436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5.xml"/><Relationship Id="rId6" Type="http://schemas.microsoft.com/office/2007/relationships/hdphoto" Target="../media/hdphoto2.wdp"/><Relationship Id="rId5" Type="http://schemas.openxmlformats.org/officeDocument/2006/relationships/image" Target="../media/image3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835" y="3429001"/>
            <a:ext cx="7714445" cy="144655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kumimoji="0" lang="en-US" altLang="vi-VN" sz="115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09" y="552525"/>
            <a:ext cx="2886711" cy="144335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669140" y="1172388"/>
            <a:ext cx="6453202" cy="5124603"/>
            <a:chOff x="3965343" y="783770"/>
            <a:chExt cx="4841582" cy="384478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5343" y="783770"/>
              <a:ext cx="4841582" cy="3844787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4023360" y="783770"/>
              <a:ext cx="829491" cy="44413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GB" sz="2399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08663" y="1900189"/>
            <a:ext cx="1430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402"/>
            <a:r>
              <a:rPr lang="en-GB" sz="3600" b="1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2. </a:t>
            </a:r>
            <a:r>
              <a:rPr lang="en-GB" sz="3600" b="1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8424947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AAA-LÀM ẢNH SLIDE\Bai10-HĐ2-2a.png"/>
          <p:cNvPicPr>
            <a:picLocks noChangeAspect="1" noChangeArrowheads="1"/>
          </p:cNvPicPr>
          <p:nvPr/>
        </p:nvPicPr>
        <p:blipFill>
          <a:blip r:embed="rId2"/>
          <a:srcRect t="16254" b="16254"/>
          <a:stretch>
            <a:fillRect/>
          </a:stretch>
        </p:blipFill>
        <p:spPr bwMode="auto">
          <a:xfrm>
            <a:off x="3025419" y="919395"/>
            <a:ext cx="6723733" cy="4537843"/>
          </a:xfrm>
          <a:prstGeom prst="rect">
            <a:avLst/>
          </a:prstGeom>
          <a:noFill/>
        </p:spPr>
      </p:pic>
      <p:grpSp>
        <p:nvGrpSpPr>
          <p:cNvPr id="49" name="Group 48"/>
          <p:cNvGrpSpPr/>
          <p:nvPr/>
        </p:nvGrpSpPr>
        <p:grpSpPr>
          <a:xfrm>
            <a:off x="4087061" y="5319015"/>
            <a:ext cx="798367" cy="817781"/>
            <a:chOff x="7632352" y="2681286"/>
            <a:chExt cx="405942" cy="415815"/>
          </a:xfrm>
        </p:grpSpPr>
        <p:sp>
          <p:nvSpPr>
            <p:cNvPr id="5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472C4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39" y="537093"/>
            <a:ext cx="2226464" cy="1113233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7289304" y="5319015"/>
            <a:ext cx="798367" cy="817781"/>
            <a:chOff x="7632352" y="2681286"/>
            <a:chExt cx="405942" cy="415815"/>
          </a:xfrm>
        </p:grpSpPr>
        <p:sp>
          <p:nvSpPr>
            <p:cNvPr id="2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697974" y="1788550"/>
            <a:ext cx="214965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a)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5727143" y="5319015"/>
            <a:ext cx="798367" cy="817781"/>
            <a:chOff x="7632352" y="2681286"/>
            <a:chExt cx="405942" cy="415815"/>
          </a:xfrm>
        </p:grpSpPr>
        <p:sp>
          <p:nvSpPr>
            <p:cNvPr id="5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062707" y="5339567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654963" y="5339567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5719622" y="5315984"/>
            <a:ext cx="798367" cy="817781"/>
            <a:chOff x="7632352" y="2681286"/>
            <a:chExt cx="405942" cy="415815"/>
          </a:xfrm>
        </p:grpSpPr>
        <p:sp>
          <p:nvSpPr>
            <p:cNvPr id="6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296293" y="5315982"/>
            <a:ext cx="798367" cy="817781"/>
            <a:chOff x="7632352" y="2681286"/>
            <a:chExt cx="405942" cy="415815"/>
          </a:xfrm>
        </p:grpSpPr>
        <p:sp>
          <p:nvSpPr>
            <p:cNvPr id="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30687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/>
          <p:nvPr/>
        </p:nvGrpSpPr>
        <p:grpSpPr>
          <a:xfrm>
            <a:off x="3948837" y="5185996"/>
            <a:ext cx="798367" cy="817781"/>
            <a:chOff x="7632352" y="2681286"/>
            <a:chExt cx="405942" cy="415815"/>
          </a:xfrm>
        </p:grpSpPr>
        <p:sp>
          <p:nvSpPr>
            <p:cNvPr id="5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472C4"/>
                  </a:solidFill>
                  <a:latin typeface="+mj-lt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7151080" y="5185996"/>
            <a:ext cx="798367" cy="817781"/>
            <a:chOff x="7632352" y="2681286"/>
            <a:chExt cx="405942" cy="415815"/>
          </a:xfrm>
        </p:grpSpPr>
        <p:sp>
          <p:nvSpPr>
            <p:cNvPr id="2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" name="Group 51"/>
          <p:cNvGrpSpPr/>
          <p:nvPr/>
        </p:nvGrpSpPr>
        <p:grpSpPr>
          <a:xfrm>
            <a:off x="5588919" y="5185996"/>
            <a:ext cx="798367" cy="817781"/>
            <a:chOff x="7632352" y="2681286"/>
            <a:chExt cx="405942" cy="415815"/>
          </a:xfrm>
        </p:grpSpPr>
        <p:sp>
          <p:nvSpPr>
            <p:cNvPr id="5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924483" y="5206549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516739" y="5206549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10" name="Group 59"/>
          <p:cNvGrpSpPr/>
          <p:nvPr/>
        </p:nvGrpSpPr>
        <p:grpSpPr>
          <a:xfrm>
            <a:off x="5581398" y="5182965"/>
            <a:ext cx="798367" cy="817781"/>
            <a:chOff x="7632352" y="2681286"/>
            <a:chExt cx="405942" cy="415815"/>
          </a:xfrm>
        </p:grpSpPr>
        <p:sp>
          <p:nvSpPr>
            <p:cNvPr id="6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1</a:t>
              </a:r>
            </a:p>
          </p:txBody>
        </p:sp>
      </p:grpSp>
      <p:grpSp>
        <p:nvGrpSpPr>
          <p:cNvPr id="11" name="Group 62"/>
          <p:cNvGrpSpPr/>
          <p:nvPr/>
        </p:nvGrpSpPr>
        <p:grpSpPr>
          <a:xfrm>
            <a:off x="7158069" y="5182964"/>
            <a:ext cx="798367" cy="817781"/>
            <a:chOff x="7632352" y="2681286"/>
            <a:chExt cx="405942" cy="415815"/>
          </a:xfrm>
        </p:grpSpPr>
        <p:sp>
          <p:nvSpPr>
            <p:cNvPr id="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5</a:t>
              </a:r>
            </a:p>
          </p:txBody>
        </p:sp>
      </p:grpSp>
      <p:pic>
        <p:nvPicPr>
          <p:cNvPr id="39" name="Picture 3" descr="F:\AAA-LÀM ẢNH SLIDE\Bai10-HĐ2-2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625" y="1735871"/>
            <a:ext cx="11049859" cy="3685019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06" y="622638"/>
            <a:ext cx="2226464" cy="1113233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45806" y="1805841"/>
            <a:ext cx="214965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8413283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2900" y="177310"/>
            <a:ext cx="2400300" cy="822960"/>
            <a:chOff x="518319" y="463060"/>
            <a:chExt cx="2400300" cy="822960"/>
          </a:xfrm>
        </p:grpSpPr>
        <p:sp>
          <p:nvSpPr>
            <p:cNvPr id="3" name="Oval 2"/>
            <p:cNvSpPr/>
            <p:nvPr/>
          </p:nvSpPr>
          <p:spPr>
            <a:xfrm>
              <a:off x="518319" y="463060"/>
              <a:ext cx="731520" cy="73152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4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03040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  <a:sym typeface="Arial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32719" y="516579"/>
              <a:ext cx="14859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4400">
                  <a:solidFill>
                    <a:srgbClr val="030401"/>
                  </a:solidFill>
                  <a:latin typeface="Arial" pitchFamily="34" charset="0"/>
                  <a:cs typeface="Arial" pitchFamily="34" charset="0"/>
                  <a:sym typeface="Arial"/>
                </a:rPr>
                <a:t>Số?</a:t>
              </a:r>
            </a:p>
          </p:txBody>
        </p:sp>
      </p:grpSp>
      <p:pic>
        <p:nvPicPr>
          <p:cNvPr id="6" name="Picture 5" descr="F:\AAA-PDF-SGK\PNG\Bai10-HĐ2-3.png"/>
          <p:cNvPicPr>
            <a:picLocks noChangeAspect="1" noChangeArrowheads="1"/>
          </p:cNvPicPr>
          <p:nvPr/>
        </p:nvPicPr>
        <p:blipFill>
          <a:blip r:embed="rId2"/>
          <a:srcRect l="14118" t="56970" r="12549" b="8485"/>
          <a:stretch>
            <a:fillRect/>
          </a:stretch>
        </p:blipFill>
        <p:spPr bwMode="auto">
          <a:xfrm>
            <a:off x="2207568" y="1011953"/>
            <a:ext cx="8485092" cy="5185308"/>
          </a:xfrm>
          <a:prstGeom prst="rect">
            <a:avLst/>
          </a:prstGeom>
          <a:noFill/>
        </p:spPr>
      </p:pic>
      <p:grpSp>
        <p:nvGrpSpPr>
          <p:cNvPr id="7" name="Group 21"/>
          <p:cNvGrpSpPr/>
          <p:nvPr/>
        </p:nvGrpSpPr>
        <p:grpSpPr>
          <a:xfrm>
            <a:off x="5811122" y="1324347"/>
            <a:ext cx="453249" cy="461262"/>
            <a:chOff x="7632352" y="2681286"/>
            <a:chExt cx="405942" cy="412083"/>
          </a:xfrm>
        </p:grpSpPr>
        <p:sp>
          <p:nvSpPr>
            <p:cNvPr id="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030401"/>
                </a:solidFill>
                <a:latin typeface="Calibri"/>
                <a:sym typeface="Arial"/>
              </a:endParaRPr>
            </a:p>
          </p:txBody>
        </p: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845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sz="2700" b="1" dirty="0">
                  <a:solidFill>
                    <a:srgbClr val="030401"/>
                  </a:solidFill>
                  <a:latin typeface="Lato Black" pitchFamily="34" charset="0"/>
                  <a:cs typeface="Lato Black" pitchFamily="34" charset="0"/>
                  <a:sym typeface="Arial"/>
                </a:rPr>
                <a:t>?</a:t>
              </a:r>
            </a:p>
          </p:txBody>
        </p:sp>
      </p:grpSp>
      <p:grpSp>
        <p:nvGrpSpPr>
          <p:cNvPr id="13" name="Group 21"/>
          <p:cNvGrpSpPr/>
          <p:nvPr/>
        </p:nvGrpSpPr>
        <p:grpSpPr>
          <a:xfrm>
            <a:off x="8057951" y="1311763"/>
            <a:ext cx="453249" cy="461262"/>
            <a:chOff x="7632352" y="2681286"/>
            <a:chExt cx="405942" cy="412083"/>
          </a:xfrm>
        </p:grpSpPr>
        <p:sp>
          <p:nvSpPr>
            <p:cNvPr id="1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030401"/>
                </a:solidFill>
                <a:latin typeface="Calibri"/>
                <a:sym typeface="Arial"/>
              </a:endParaRPr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845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sz="2700" b="1" dirty="0">
                  <a:solidFill>
                    <a:srgbClr val="030401"/>
                  </a:solidFill>
                  <a:latin typeface="Lato Black" pitchFamily="34" charset="0"/>
                  <a:cs typeface="Lato Black" pitchFamily="34" charset="0"/>
                  <a:sym typeface="Arial"/>
                </a:rPr>
                <a:t>?</a:t>
              </a:r>
            </a:p>
          </p:txBody>
        </p:sp>
      </p:grpSp>
      <p:grpSp>
        <p:nvGrpSpPr>
          <p:cNvPr id="19" name="Group 21"/>
          <p:cNvGrpSpPr/>
          <p:nvPr/>
        </p:nvGrpSpPr>
        <p:grpSpPr>
          <a:xfrm>
            <a:off x="7584556" y="3382686"/>
            <a:ext cx="453249" cy="461262"/>
            <a:chOff x="7632352" y="2681286"/>
            <a:chExt cx="405942" cy="412083"/>
          </a:xfrm>
        </p:grpSpPr>
        <p:sp>
          <p:nvSpPr>
            <p:cNvPr id="2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030401"/>
                </a:solidFill>
                <a:latin typeface="Calibri"/>
                <a:sym typeface="Arial"/>
              </a:endParaRPr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845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sz="2700" b="1" dirty="0">
                  <a:solidFill>
                    <a:srgbClr val="030401"/>
                  </a:solidFill>
                  <a:latin typeface="Lato Black" pitchFamily="34" charset="0"/>
                  <a:cs typeface="Lato Black" pitchFamily="34" charset="0"/>
                  <a:sym typeface="Arial"/>
                </a:rPr>
                <a:t>?</a:t>
              </a:r>
            </a:p>
          </p:txBody>
        </p:sp>
      </p:grpSp>
      <p:grpSp>
        <p:nvGrpSpPr>
          <p:cNvPr id="25" name="Group 21"/>
          <p:cNvGrpSpPr/>
          <p:nvPr/>
        </p:nvGrpSpPr>
        <p:grpSpPr>
          <a:xfrm>
            <a:off x="5228345" y="3382684"/>
            <a:ext cx="453249" cy="461262"/>
            <a:chOff x="7632352" y="2681286"/>
            <a:chExt cx="405942" cy="412083"/>
          </a:xfrm>
        </p:grpSpPr>
        <p:sp>
          <p:nvSpPr>
            <p:cNvPr id="2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030401"/>
                </a:solidFill>
                <a:latin typeface="Calibri"/>
                <a:sym typeface="Arial"/>
              </a:endParaRPr>
            </a:p>
          </p:txBody>
        </p:sp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845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sz="2700" b="1" dirty="0">
                  <a:solidFill>
                    <a:srgbClr val="030401"/>
                  </a:solidFill>
                  <a:latin typeface="Lato Black" pitchFamily="34" charset="0"/>
                  <a:cs typeface="Lato Black" pitchFamily="34" charset="0"/>
                  <a:sym typeface="Arial"/>
                </a:rPr>
                <a:t>?</a:t>
              </a:r>
            </a:p>
          </p:txBody>
        </p:sp>
      </p:grpSp>
      <p:grpSp>
        <p:nvGrpSpPr>
          <p:cNvPr id="31" name="Group 21"/>
          <p:cNvGrpSpPr/>
          <p:nvPr/>
        </p:nvGrpSpPr>
        <p:grpSpPr>
          <a:xfrm>
            <a:off x="4970130" y="5378104"/>
            <a:ext cx="453249" cy="461262"/>
            <a:chOff x="7632352" y="2681286"/>
            <a:chExt cx="405942" cy="412083"/>
          </a:xfrm>
        </p:grpSpPr>
        <p:sp>
          <p:nvSpPr>
            <p:cNvPr id="3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030401"/>
                </a:solidFill>
                <a:latin typeface="Calibri"/>
                <a:sym typeface="Arial"/>
              </a:endParaRPr>
            </a:p>
          </p:txBody>
        </p:sp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845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sz="2700" b="1" dirty="0">
                  <a:solidFill>
                    <a:srgbClr val="030401"/>
                  </a:solidFill>
                  <a:latin typeface="Lato Black" pitchFamily="34" charset="0"/>
                  <a:cs typeface="Lato Black" pitchFamily="34" charset="0"/>
                  <a:sym typeface="Arial"/>
                </a:rPr>
                <a:t>?</a:t>
              </a:r>
            </a:p>
          </p:txBody>
        </p:sp>
      </p:grpSp>
      <p:grpSp>
        <p:nvGrpSpPr>
          <p:cNvPr id="37" name="Group 21"/>
          <p:cNvGrpSpPr/>
          <p:nvPr/>
        </p:nvGrpSpPr>
        <p:grpSpPr>
          <a:xfrm>
            <a:off x="6906742" y="5367318"/>
            <a:ext cx="453249" cy="461262"/>
            <a:chOff x="7632352" y="2681286"/>
            <a:chExt cx="405942" cy="412083"/>
          </a:xfrm>
        </p:grpSpPr>
        <p:sp>
          <p:nvSpPr>
            <p:cNvPr id="3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030401"/>
                </a:solidFill>
                <a:latin typeface="Calibri"/>
                <a:sym typeface="Arial"/>
              </a:endParaRPr>
            </a:p>
          </p:txBody>
        </p:sp>
        <p:sp>
          <p:nvSpPr>
            <p:cNvPr id="3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845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sz="2700" b="1" dirty="0">
                  <a:solidFill>
                    <a:srgbClr val="030401"/>
                  </a:solidFill>
                  <a:latin typeface="Lato Black" pitchFamily="34" charset="0"/>
                  <a:cs typeface="Lato Black" pitchFamily="34" charset="0"/>
                  <a:sym typeface="Arial"/>
                </a:rPr>
                <a:t>?</a:t>
              </a:r>
            </a:p>
          </p:txBody>
        </p:sp>
      </p:grpSp>
      <p:grpSp>
        <p:nvGrpSpPr>
          <p:cNvPr id="43" name="Group 21"/>
          <p:cNvGrpSpPr/>
          <p:nvPr/>
        </p:nvGrpSpPr>
        <p:grpSpPr>
          <a:xfrm>
            <a:off x="8787767" y="5365520"/>
            <a:ext cx="453249" cy="461262"/>
            <a:chOff x="7632352" y="2681286"/>
            <a:chExt cx="405942" cy="412083"/>
          </a:xfrm>
        </p:grpSpPr>
        <p:sp>
          <p:nvSpPr>
            <p:cNvPr id="4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030401"/>
                </a:solidFill>
                <a:latin typeface="Calibri"/>
                <a:sym typeface="Arial"/>
              </a:endParaRPr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845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sz="2700" b="1" dirty="0">
                  <a:solidFill>
                    <a:srgbClr val="030401"/>
                  </a:solidFill>
                  <a:latin typeface="Lato Black" pitchFamily="34" charset="0"/>
                  <a:cs typeface="Lato Black" pitchFamily="34" charset="0"/>
                  <a:sym typeface="Arial"/>
                </a:rPr>
                <a:t>?</a:t>
              </a:r>
            </a:p>
          </p:txBody>
        </p:sp>
      </p:grpSp>
      <p:grpSp>
        <p:nvGrpSpPr>
          <p:cNvPr id="49" name="Group 21"/>
          <p:cNvGrpSpPr/>
          <p:nvPr/>
        </p:nvGrpSpPr>
        <p:grpSpPr>
          <a:xfrm rot="2277034">
            <a:off x="10003527" y="2021845"/>
            <a:ext cx="453249" cy="461262"/>
            <a:chOff x="7632352" y="2681286"/>
            <a:chExt cx="405942" cy="412083"/>
          </a:xfrm>
        </p:grpSpPr>
        <p:sp>
          <p:nvSpPr>
            <p:cNvPr id="5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030401"/>
                </a:solidFill>
                <a:latin typeface="Calibri"/>
                <a:sym typeface="Arial"/>
              </a:endParaRPr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845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sz="2700" b="1" dirty="0">
                  <a:solidFill>
                    <a:srgbClr val="030401"/>
                  </a:solidFill>
                  <a:latin typeface="Lato Black" pitchFamily="34" charset="0"/>
                  <a:cs typeface="Lato Black" pitchFamily="34" charset="0"/>
                  <a:sym typeface="Arial"/>
                </a:rPr>
                <a:t>?</a:t>
              </a:r>
            </a:p>
          </p:txBody>
        </p:sp>
      </p:grpSp>
      <p:grpSp>
        <p:nvGrpSpPr>
          <p:cNvPr id="55" name="Group 21"/>
          <p:cNvGrpSpPr/>
          <p:nvPr/>
        </p:nvGrpSpPr>
        <p:grpSpPr>
          <a:xfrm>
            <a:off x="9626965" y="3370100"/>
            <a:ext cx="453249" cy="461262"/>
            <a:chOff x="7632352" y="2681286"/>
            <a:chExt cx="405942" cy="412083"/>
          </a:xfrm>
        </p:grpSpPr>
        <p:sp>
          <p:nvSpPr>
            <p:cNvPr id="5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030401"/>
                </a:solidFill>
                <a:latin typeface="Calibri"/>
                <a:sym typeface="Arial"/>
              </a:endParaRPr>
            </a:p>
          </p:txBody>
        </p:sp>
        <p:sp>
          <p:nvSpPr>
            <p:cNvPr id="5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845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sz="2700" b="1" dirty="0">
                  <a:solidFill>
                    <a:srgbClr val="030401"/>
                  </a:solidFill>
                  <a:latin typeface="Lato Black" pitchFamily="34" charset="0"/>
                  <a:cs typeface="Lato Black" pitchFamily="34" charset="0"/>
                  <a:sym typeface="Arial"/>
                </a:rPr>
                <a:t>?</a:t>
              </a:r>
            </a:p>
          </p:txBody>
        </p:sp>
      </p:grpSp>
      <p:grpSp>
        <p:nvGrpSpPr>
          <p:cNvPr id="61" name="Group 21"/>
          <p:cNvGrpSpPr/>
          <p:nvPr/>
        </p:nvGrpSpPr>
        <p:grpSpPr>
          <a:xfrm rot="16200000">
            <a:off x="2760388" y="3735608"/>
            <a:ext cx="454390" cy="460103"/>
            <a:chOff x="7632352" y="2681286"/>
            <a:chExt cx="405942" cy="412083"/>
          </a:xfrm>
        </p:grpSpPr>
        <p:sp>
          <p:nvSpPr>
            <p:cNvPr id="6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030401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9845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sz="2700" b="1" dirty="0">
                  <a:solidFill>
                    <a:srgbClr val="030401"/>
                  </a:solidFill>
                  <a:latin typeface="Lato Black" pitchFamily="34" charset="0"/>
                  <a:cs typeface="Lato Black" pitchFamily="34" charset="0"/>
                  <a:sym typeface="Arial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4580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CBCA0D78-76B6-ABF1-48CD-78F200B8700B}"/>
              </a:ext>
            </a:extLst>
          </p:cNvPr>
          <p:cNvGrpSpPr/>
          <p:nvPr/>
        </p:nvGrpSpPr>
        <p:grpSpPr>
          <a:xfrm>
            <a:off x="1853455" y="836347"/>
            <a:ext cx="9565651" cy="5249347"/>
            <a:chOff x="1838373" y="836346"/>
            <a:chExt cx="9565651" cy="524934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4BA85F7-69DA-4069-087A-79031194D905}"/>
                </a:ext>
              </a:extLst>
            </p:cNvPr>
            <p:cNvGrpSpPr/>
            <p:nvPr/>
          </p:nvGrpSpPr>
          <p:grpSpPr>
            <a:xfrm>
              <a:off x="1838373" y="836346"/>
              <a:ext cx="8485092" cy="5185308"/>
              <a:chOff x="1838373" y="836346"/>
              <a:chExt cx="8485092" cy="5185308"/>
            </a:xfrm>
          </p:grpSpPr>
          <p:pic>
            <p:nvPicPr>
              <p:cNvPr id="2" name="Picture 1" descr="F:\AAA-PDF-SGK\PNG\Bai10-HĐ2-3.png"/>
              <p:cNvPicPr>
                <a:picLocks noChangeAspect="1" noChangeArrowheads="1"/>
              </p:cNvPicPr>
              <p:nvPr/>
            </p:nvPicPr>
            <p:blipFill>
              <a:blip r:embed="rId2"/>
              <a:srcRect l="14118" t="56970" r="12549" b="8485"/>
              <a:stretch>
                <a:fillRect/>
              </a:stretch>
            </p:blipFill>
            <p:spPr bwMode="auto">
              <a:xfrm>
                <a:off x="1838373" y="836346"/>
                <a:ext cx="8485092" cy="5185308"/>
              </a:xfrm>
              <a:prstGeom prst="rect">
                <a:avLst/>
              </a:prstGeom>
              <a:noFill/>
            </p:spPr>
          </p:pic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E178C03-F020-36FE-52D9-C4B1209A0B8E}"/>
                  </a:ext>
                </a:extLst>
              </p:cNvPr>
              <p:cNvSpPr/>
              <p:nvPr/>
            </p:nvSpPr>
            <p:spPr>
              <a:xfrm>
                <a:off x="2845344" y="980728"/>
                <a:ext cx="931319" cy="773356"/>
              </a:xfrm>
              <a:prstGeom prst="rect">
                <a:avLst/>
              </a:prstGeom>
              <a:solidFill>
                <a:srgbClr val="FDD7D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en-US" sz="1864" kern="0">
                  <a:solidFill>
                    <a:srgbClr val="F8F5E9"/>
                  </a:solidFill>
                  <a:latin typeface="Arial"/>
                  <a:sym typeface="Arial"/>
                </a:endParaRPr>
              </a:p>
            </p:txBody>
          </p:sp>
        </p:grpSp>
        <p:grpSp>
          <p:nvGrpSpPr>
            <p:cNvPr id="3" name="Group 21"/>
            <p:cNvGrpSpPr/>
            <p:nvPr/>
          </p:nvGrpSpPr>
          <p:grpSpPr>
            <a:xfrm>
              <a:off x="5441926" y="1148740"/>
              <a:ext cx="453249" cy="461262"/>
              <a:chOff x="7632352" y="2681286"/>
              <a:chExt cx="405942" cy="412083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srgbClr val="030401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9123" y="2698455"/>
                <a:ext cx="236184" cy="394914"/>
              </a:xfrm>
              <a:prstGeom prst="rect">
                <a:avLst/>
              </a:prstGeom>
            </p:spPr>
            <p:txBody>
              <a:bodyPr vert="horz" lIns="68604" tIns="34302" rIns="68604" bIns="34302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GB" sz="2700" b="1" dirty="0">
                    <a:solidFill>
                      <a:srgbClr val="030401"/>
                    </a:solidFill>
                    <a:latin typeface="Lato Black" pitchFamily="34" charset="0"/>
                    <a:cs typeface="Lato Black" pitchFamily="34" charset="0"/>
                    <a:sym typeface="Arial"/>
                  </a:rPr>
                  <a:t>?</a:t>
                </a:r>
              </a:p>
            </p:txBody>
          </p:sp>
        </p:grpSp>
        <p:grpSp>
          <p:nvGrpSpPr>
            <p:cNvPr id="6" name="Group 21"/>
            <p:cNvGrpSpPr/>
            <p:nvPr/>
          </p:nvGrpSpPr>
          <p:grpSpPr>
            <a:xfrm>
              <a:off x="5441102" y="1147914"/>
              <a:ext cx="453249" cy="454390"/>
              <a:chOff x="7632352" y="2681286"/>
              <a:chExt cx="405942" cy="405944"/>
            </a:xfrm>
          </p:grpSpPr>
          <p:sp>
            <p:nvSpPr>
              <p:cNvPr id="7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accent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srgbClr val="030401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5394" y="2690996"/>
                <a:ext cx="236184" cy="394914"/>
              </a:xfrm>
              <a:prstGeom prst="rect">
                <a:avLst/>
              </a:prstGeom>
            </p:spPr>
            <p:txBody>
              <a:bodyPr vert="horz" lIns="68604" tIns="34302" rIns="68604" bIns="34302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GB" sz="2700" b="1" dirty="0">
                    <a:solidFill>
                      <a:srgbClr val="030401"/>
                    </a:solidFill>
                    <a:latin typeface="Lato Black" pitchFamily="34" charset="0"/>
                    <a:cs typeface="Lato Black" pitchFamily="34" charset="0"/>
                    <a:sym typeface="Arial"/>
                  </a:rPr>
                  <a:t>7</a:t>
                </a:r>
              </a:p>
            </p:txBody>
          </p:sp>
        </p:grpSp>
        <p:grpSp>
          <p:nvGrpSpPr>
            <p:cNvPr id="9" name="Group 21"/>
            <p:cNvGrpSpPr/>
            <p:nvPr/>
          </p:nvGrpSpPr>
          <p:grpSpPr>
            <a:xfrm>
              <a:off x="7688755" y="1136156"/>
              <a:ext cx="453249" cy="461262"/>
              <a:chOff x="7632352" y="2681286"/>
              <a:chExt cx="405942" cy="412083"/>
            </a:xfrm>
          </p:grpSpPr>
          <p:sp>
            <p:nvSpPr>
              <p:cNvPr id="10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srgbClr val="030401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9123" y="2698455"/>
                <a:ext cx="236184" cy="394914"/>
              </a:xfrm>
              <a:prstGeom prst="rect">
                <a:avLst/>
              </a:prstGeom>
            </p:spPr>
            <p:txBody>
              <a:bodyPr vert="horz" lIns="68604" tIns="34302" rIns="68604" bIns="34302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GB" sz="2700" b="1" dirty="0">
                    <a:solidFill>
                      <a:srgbClr val="030401"/>
                    </a:solidFill>
                    <a:latin typeface="Lato Black" pitchFamily="34" charset="0"/>
                    <a:cs typeface="Lato Black" pitchFamily="34" charset="0"/>
                    <a:sym typeface="Arial"/>
                  </a:rPr>
                  <a:t>?</a:t>
                </a:r>
              </a:p>
            </p:txBody>
          </p:sp>
        </p:grpSp>
        <p:grpSp>
          <p:nvGrpSpPr>
            <p:cNvPr id="12" name="Group 21"/>
            <p:cNvGrpSpPr/>
            <p:nvPr/>
          </p:nvGrpSpPr>
          <p:grpSpPr>
            <a:xfrm>
              <a:off x="7687930" y="1135330"/>
              <a:ext cx="453249" cy="454390"/>
              <a:chOff x="7632352" y="2681286"/>
              <a:chExt cx="405942" cy="405944"/>
            </a:xfrm>
          </p:grpSpPr>
          <p:sp>
            <p:nvSpPr>
              <p:cNvPr id="13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accent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srgbClr val="030401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5394" y="2690996"/>
                <a:ext cx="236184" cy="394914"/>
              </a:xfrm>
              <a:prstGeom prst="rect">
                <a:avLst/>
              </a:prstGeom>
            </p:spPr>
            <p:txBody>
              <a:bodyPr vert="horz" lIns="68604" tIns="34302" rIns="68604" bIns="34302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GB" sz="2700" b="1" dirty="0">
                    <a:solidFill>
                      <a:srgbClr val="030401"/>
                    </a:solidFill>
                    <a:latin typeface="Lato Black" pitchFamily="34" charset="0"/>
                    <a:cs typeface="Lato Black" pitchFamily="34" charset="0"/>
                    <a:sym typeface="Arial"/>
                  </a:rPr>
                  <a:t>8</a:t>
                </a:r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7215360" y="3207079"/>
              <a:ext cx="453249" cy="461262"/>
              <a:chOff x="7632352" y="2681286"/>
              <a:chExt cx="405942" cy="412083"/>
            </a:xfrm>
          </p:grpSpPr>
          <p:sp>
            <p:nvSpPr>
              <p:cNvPr id="16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srgbClr val="030401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9123" y="2698455"/>
                <a:ext cx="236184" cy="394914"/>
              </a:xfrm>
              <a:prstGeom prst="rect">
                <a:avLst/>
              </a:prstGeom>
            </p:spPr>
            <p:txBody>
              <a:bodyPr vert="horz" lIns="68604" tIns="34302" rIns="68604" bIns="34302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GB" sz="2700" b="1" dirty="0">
                    <a:solidFill>
                      <a:srgbClr val="030401"/>
                    </a:solidFill>
                    <a:latin typeface="Lato Black" pitchFamily="34" charset="0"/>
                    <a:cs typeface="Lato Black" pitchFamily="34" charset="0"/>
                    <a:sym typeface="Arial"/>
                  </a:rPr>
                  <a:t>?</a:t>
                </a:r>
              </a:p>
            </p:txBody>
          </p:sp>
        </p:grpSp>
        <p:grpSp>
          <p:nvGrpSpPr>
            <p:cNvPr id="18" name="Group 21"/>
            <p:cNvGrpSpPr/>
            <p:nvPr/>
          </p:nvGrpSpPr>
          <p:grpSpPr>
            <a:xfrm>
              <a:off x="7214536" y="3206253"/>
              <a:ext cx="453249" cy="454390"/>
              <a:chOff x="7632352" y="2681286"/>
              <a:chExt cx="405942" cy="405944"/>
            </a:xfrm>
          </p:grpSpPr>
          <p:sp>
            <p:nvSpPr>
              <p:cNvPr id="19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accent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srgbClr val="030401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5394" y="2690996"/>
                <a:ext cx="236184" cy="394914"/>
              </a:xfrm>
              <a:prstGeom prst="rect">
                <a:avLst/>
              </a:prstGeom>
            </p:spPr>
            <p:txBody>
              <a:bodyPr vert="horz" lIns="68604" tIns="34302" rIns="68604" bIns="34302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GB" sz="2700" b="1" dirty="0">
                    <a:solidFill>
                      <a:srgbClr val="030401"/>
                    </a:solidFill>
                    <a:latin typeface="Lato Black" pitchFamily="34" charset="0"/>
                    <a:cs typeface="Lato Black" pitchFamily="34" charset="0"/>
                    <a:sym typeface="Arial"/>
                  </a:rPr>
                  <a:t>8</a:t>
                </a: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4859149" y="3207077"/>
              <a:ext cx="453249" cy="461262"/>
              <a:chOff x="7632352" y="2681286"/>
              <a:chExt cx="405942" cy="412083"/>
            </a:xfrm>
          </p:grpSpPr>
          <p:sp>
            <p:nvSpPr>
              <p:cNvPr id="22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srgbClr val="030401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9123" y="2698455"/>
                <a:ext cx="236184" cy="394914"/>
              </a:xfrm>
              <a:prstGeom prst="rect">
                <a:avLst/>
              </a:prstGeom>
            </p:spPr>
            <p:txBody>
              <a:bodyPr vert="horz" lIns="68604" tIns="34302" rIns="68604" bIns="34302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GB" sz="2700" b="1" dirty="0">
                    <a:solidFill>
                      <a:srgbClr val="030401"/>
                    </a:solidFill>
                    <a:latin typeface="Lato Black" pitchFamily="34" charset="0"/>
                    <a:cs typeface="Lato Black" pitchFamily="34" charset="0"/>
                    <a:sym typeface="Arial"/>
                  </a:rPr>
                  <a:t>?</a:t>
                </a:r>
              </a:p>
            </p:txBody>
          </p:sp>
        </p:grpSp>
        <p:grpSp>
          <p:nvGrpSpPr>
            <p:cNvPr id="24" name="Group 21"/>
            <p:cNvGrpSpPr/>
            <p:nvPr/>
          </p:nvGrpSpPr>
          <p:grpSpPr>
            <a:xfrm>
              <a:off x="4858325" y="3206252"/>
              <a:ext cx="453249" cy="454390"/>
              <a:chOff x="7632352" y="2681286"/>
              <a:chExt cx="405942" cy="405944"/>
            </a:xfrm>
          </p:grpSpPr>
          <p:sp>
            <p:nvSpPr>
              <p:cNvPr id="25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accent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srgbClr val="030401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5394" y="2690996"/>
                <a:ext cx="236184" cy="394914"/>
              </a:xfrm>
              <a:prstGeom prst="rect">
                <a:avLst/>
              </a:prstGeom>
            </p:spPr>
            <p:txBody>
              <a:bodyPr vert="horz" lIns="68604" tIns="34302" rIns="68604" bIns="34302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GB" sz="2700" b="1" dirty="0">
                    <a:solidFill>
                      <a:srgbClr val="030401"/>
                    </a:solidFill>
                    <a:latin typeface="Lato Black" pitchFamily="34" charset="0"/>
                    <a:cs typeface="Lato Black" pitchFamily="34" charset="0"/>
                    <a:sym typeface="Arial"/>
                  </a:rPr>
                  <a:t>9</a:t>
                </a:r>
              </a:p>
            </p:txBody>
          </p:sp>
        </p:grpSp>
        <p:grpSp>
          <p:nvGrpSpPr>
            <p:cNvPr id="27" name="Group 21"/>
            <p:cNvGrpSpPr/>
            <p:nvPr/>
          </p:nvGrpSpPr>
          <p:grpSpPr>
            <a:xfrm>
              <a:off x="4600934" y="5202497"/>
              <a:ext cx="453249" cy="461262"/>
              <a:chOff x="7632352" y="2681286"/>
              <a:chExt cx="405942" cy="412083"/>
            </a:xfrm>
          </p:grpSpPr>
          <p:sp>
            <p:nvSpPr>
              <p:cNvPr id="28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srgbClr val="030401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9123" y="2698455"/>
                <a:ext cx="236184" cy="394914"/>
              </a:xfrm>
              <a:prstGeom prst="rect">
                <a:avLst/>
              </a:prstGeom>
            </p:spPr>
            <p:txBody>
              <a:bodyPr vert="horz" lIns="68604" tIns="34302" rIns="68604" bIns="34302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GB" sz="2700" b="1" dirty="0">
                    <a:solidFill>
                      <a:srgbClr val="030401"/>
                    </a:solidFill>
                    <a:latin typeface="Lato Black" pitchFamily="34" charset="0"/>
                    <a:cs typeface="Lato Black" pitchFamily="34" charset="0"/>
                    <a:sym typeface="Arial"/>
                  </a:rPr>
                  <a:t>?</a:t>
                </a:r>
              </a:p>
            </p:txBody>
          </p:sp>
        </p:grpSp>
        <p:grpSp>
          <p:nvGrpSpPr>
            <p:cNvPr id="30" name="Group 21"/>
            <p:cNvGrpSpPr/>
            <p:nvPr/>
          </p:nvGrpSpPr>
          <p:grpSpPr>
            <a:xfrm>
              <a:off x="4600110" y="5201672"/>
              <a:ext cx="453249" cy="454390"/>
              <a:chOff x="7632352" y="2681286"/>
              <a:chExt cx="405942" cy="405944"/>
            </a:xfrm>
          </p:grpSpPr>
          <p:sp>
            <p:nvSpPr>
              <p:cNvPr id="31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accent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srgbClr val="030401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5394" y="2690996"/>
                <a:ext cx="236184" cy="394914"/>
              </a:xfrm>
              <a:prstGeom prst="rect">
                <a:avLst/>
              </a:prstGeom>
            </p:spPr>
            <p:txBody>
              <a:bodyPr vert="horz" lIns="68604" tIns="34302" rIns="68604" bIns="34302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GB" sz="2700" b="1" dirty="0">
                    <a:solidFill>
                      <a:srgbClr val="030401"/>
                    </a:solidFill>
                    <a:latin typeface="Lato Black" pitchFamily="34" charset="0"/>
                    <a:cs typeface="Lato Black" pitchFamily="34" charset="0"/>
                    <a:sym typeface="Arial"/>
                  </a:rPr>
                  <a:t>9</a:t>
                </a:r>
              </a:p>
            </p:txBody>
          </p:sp>
        </p:grpSp>
        <p:grpSp>
          <p:nvGrpSpPr>
            <p:cNvPr id="33" name="Group 21"/>
            <p:cNvGrpSpPr/>
            <p:nvPr/>
          </p:nvGrpSpPr>
          <p:grpSpPr>
            <a:xfrm>
              <a:off x="6537546" y="5191711"/>
              <a:ext cx="453249" cy="461262"/>
              <a:chOff x="7632352" y="2681286"/>
              <a:chExt cx="405942" cy="412083"/>
            </a:xfrm>
          </p:grpSpPr>
          <p:sp>
            <p:nvSpPr>
              <p:cNvPr id="34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srgbClr val="030401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9123" y="2698455"/>
                <a:ext cx="236184" cy="394914"/>
              </a:xfrm>
              <a:prstGeom prst="rect">
                <a:avLst/>
              </a:prstGeom>
            </p:spPr>
            <p:txBody>
              <a:bodyPr vert="horz" lIns="68604" tIns="34302" rIns="68604" bIns="34302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GB" sz="2700" b="1" dirty="0">
                    <a:solidFill>
                      <a:srgbClr val="030401"/>
                    </a:solidFill>
                    <a:latin typeface="Lato Black" pitchFamily="34" charset="0"/>
                    <a:cs typeface="Lato Black" pitchFamily="34" charset="0"/>
                    <a:sym typeface="Arial"/>
                  </a:rPr>
                  <a:t>?</a:t>
                </a:r>
              </a:p>
            </p:txBody>
          </p:sp>
        </p:grpSp>
        <p:grpSp>
          <p:nvGrpSpPr>
            <p:cNvPr id="36" name="Group 21"/>
            <p:cNvGrpSpPr/>
            <p:nvPr/>
          </p:nvGrpSpPr>
          <p:grpSpPr>
            <a:xfrm>
              <a:off x="6404814" y="5190886"/>
              <a:ext cx="688573" cy="463702"/>
              <a:chOff x="7514219" y="2681286"/>
              <a:chExt cx="616705" cy="414263"/>
            </a:xfrm>
          </p:grpSpPr>
          <p:sp>
            <p:nvSpPr>
              <p:cNvPr id="37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accent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srgbClr val="030401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14219" y="2700635"/>
                <a:ext cx="616705" cy="394914"/>
              </a:xfrm>
              <a:prstGeom prst="rect">
                <a:avLst/>
              </a:prstGeom>
            </p:spPr>
            <p:txBody>
              <a:bodyPr vert="horz" lIns="68604" tIns="34302" rIns="68604" bIns="34302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GB" b="1" dirty="0">
                    <a:solidFill>
                      <a:srgbClr val="030401"/>
                    </a:solidFill>
                    <a:latin typeface="Lato Black" pitchFamily="34" charset="0"/>
                    <a:cs typeface="Lato Black" pitchFamily="34" charset="0"/>
                    <a:sym typeface="Arial"/>
                  </a:rPr>
                  <a:t>10</a:t>
                </a:r>
              </a:p>
            </p:txBody>
          </p:sp>
        </p:grpSp>
        <p:grpSp>
          <p:nvGrpSpPr>
            <p:cNvPr id="39" name="Group 21"/>
            <p:cNvGrpSpPr/>
            <p:nvPr/>
          </p:nvGrpSpPr>
          <p:grpSpPr>
            <a:xfrm>
              <a:off x="8418571" y="5189913"/>
              <a:ext cx="453249" cy="461262"/>
              <a:chOff x="7632352" y="2681286"/>
              <a:chExt cx="405942" cy="412083"/>
            </a:xfrm>
          </p:grpSpPr>
          <p:sp>
            <p:nvSpPr>
              <p:cNvPr id="40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srgbClr val="030401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9123" y="2698455"/>
                <a:ext cx="236184" cy="394914"/>
              </a:xfrm>
              <a:prstGeom prst="rect">
                <a:avLst/>
              </a:prstGeom>
            </p:spPr>
            <p:txBody>
              <a:bodyPr vert="horz" lIns="68604" tIns="34302" rIns="68604" bIns="34302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GB" sz="2700" b="1" dirty="0">
                    <a:solidFill>
                      <a:srgbClr val="030401"/>
                    </a:solidFill>
                    <a:latin typeface="Lato Black" pitchFamily="34" charset="0"/>
                    <a:cs typeface="Lato Black" pitchFamily="34" charset="0"/>
                    <a:sym typeface="Arial"/>
                  </a:rPr>
                  <a:t>?</a:t>
                </a:r>
              </a:p>
            </p:txBody>
          </p:sp>
        </p:grpSp>
        <p:grpSp>
          <p:nvGrpSpPr>
            <p:cNvPr id="42" name="Group 21"/>
            <p:cNvGrpSpPr/>
            <p:nvPr/>
          </p:nvGrpSpPr>
          <p:grpSpPr>
            <a:xfrm>
              <a:off x="8285838" y="5189088"/>
              <a:ext cx="688573" cy="463702"/>
              <a:chOff x="7514219" y="2681286"/>
              <a:chExt cx="616705" cy="414263"/>
            </a:xfrm>
          </p:grpSpPr>
          <p:sp>
            <p:nvSpPr>
              <p:cNvPr id="43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accent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srgbClr val="030401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14219" y="2700635"/>
                <a:ext cx="616705" cy="394914"/>
              </a:xfrm>
              <a:prstGeom prst="rect">
                <a:avLst/>
              </a:prstGeom>
            </p:spPr>
            <p:txBody>
              <a:bodyPr vert="horz" lIns="68604" tIns="34302" rIns="68604" bIns="34302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GB" b="1" dirty="0">
                    <a:solidFill>
                      <a:srgbClr val="030401"/>
                    </a:solidFill>
                    <a:latin typeface="Lato Black" pitchFamily="34" charset="0"/>
                    <a:cs typeface="Lato Black" pitchFamily="34" charset="0"/>
                    <a:sym typeface="Arial"/>
                  </a:rPr>
                  <a:t>10</a:t>
                </a:r>
              </a:p>
            </p:txBody>
          </p:sp>
        </p:grpSp>
        <p:grpSp>
          <p:nvGrpSpPr>
            <p:cNvPr id="45" name="Group 21"/>
            <p:cNvGrpSpPr/>
            <p:nvPr/>
          </p:nvGrpSpPr>
          <p:grpSpPr>
            <a:xfrm rot="2277034">
              <a:off x="9634331" y="1846238"/>
              <a:ext cx="453249" cy="461262"/>
              <a:chOff x="7632352" y="2681286"/>
              <a:chExt cx="405942" cy="412083"/>
            </a:xfrm>
          </p:grpSpPr>
          <p:sp>
            <p:nvSpPr>
              <p:cNvPr id="46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srgbClr val="030401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9123" y="2698455"/>
                <a:ext cx="236184" cy="394914"/>
              </a:xfrm>
              <a:prstGeom prst="rect">
                <a:avLst/>
              </a:prstGeom>
            </p:spPr>
            <p:txBody>
              <a:bodyPr vert="horz" lIns="68604" tIns="34302" rIns="68604" bIns="34302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GB" sz="2700" b="1" dirty="0">
                    <a:solidFill>
                      <a:srgbClr val="030401"/>
                    </a:solidFill>
                    <a:latin typeface="Lato Black" pitchFamily="34" charset="0"/>
                    <a:cs typeface="Lato Black" pitchFamily="34" charset="0"/>
                    <a:sym typeface="Arial"/>
                  </a:rPr>
                  <a:t>?</a:t>
                </a:r>
              </a:p>
            </p:txBody>
          </p:sp>
        </p:grpSp>
        <p:grpSp>
          <p:nvGrpSpPr>
            <p:cNvPr id="48" name="Group 21"/>
            <p:cNvGrpSpPr/>
            <p:nvPr/>
          </p:nvGrpSpPr>
          <p:grpSpPr>
            <a:xfrm rot="2277034">
              <a:off x="9633507" y="1845412"/>
              <a:ext cx="453249" cy="454390"/>
              <a:chOff x="7632352" y="2681286"/>
              <a:chExt cx="405942" cy="405944"/>
            </a:xfrm>
          </p:grpSpPr>
          <p:sp>
            <p:nvSpPr>
              <p:cNvPr id="49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accent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srgbClr val="030401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5394" y="2690996"/>
                <a:ext cx="236184" cy="394914"/>
              </a:xfrm>
              <a:prstGeom prst="rect">
                <a:avLst/>
              </a:prstGeom>
            </p:spPr>
            <p:txBody>
              <a:bodyPr vert="horz" lIns="68604" tIns="34302" rIns="68604" bIns="34302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GB" sz="2700" b="1" dirty="0">
                    <a:solidFill>
                      <a:srgbClr val="030401"/>
                    </a:solidFill>
                    <a:latin typeface="Lato Black" pitchFamily="34" charset="0"/>
                    <a:cs typeface="Lato Black" pitchFamily="34" charset="0"/>
                    <a:sym typeface="Arial"/>
                  </a:rPr>
                  <a:t>9</a:t>
                </a:r>
              </a:p>
            </p:txBody>
          </p:sp>
        </p:grpSp>
        <p:grpSp>
          <p:nvGrpSpPr>
            <p:cNvPr id="51" name="Group 21"/>
            <p:cNvGrpSpPr/>
            <p:nvPr/>
          </p:nvGrpSpPr>
          <p:grpSpPr>
            <a:xfrm>
              <a:off x="9257769" y="3194493"/>
              <a:ext cx="453249" cy="461262"/>
              <a:chOff x="7632352" y="2681286"/>
              <a:chExt cx="405942" cy="412083"/>
            </a:xfrm>
          </p:grpSpPr>
          <p:sp>
            <p:nvSpPr>
              <p:cNvPr id="52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srgbClr val="030401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9123" y="2698455"/>
                <a:ext cx="236184" cy="394914"/>
              </a:xfrm>
              <a:prstGeom prst="rect">
                <a:avLst/>
              </a:prstGeom>
            </p:spPr>
            <p:txBody>
              <a:bodyPr vert="horz" lIns="68604" tIns="34302" rIns="68604" bIns="34302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GB" sz="2700" b="1" dirty="0">
                    <a:solidFill>
                      <a:srgbClr val="030401"/>
                    </a:solidFill>
                    <a:latin typeface="Lato Black" pitchFamily="34" charset="0"/>
                    <a:cs typeface="Lato Black" pitchFamily="34" charset="0"/>
                    <a:sym typeface="Arial"/>
                  </a:rPr>
                  <a:t>?</a:t>
                </a:r>
              </a:p>
            </p:txBody>
          </p:sp>
        </p:grpSp>
        <p:grpSp>
          <p:nvGrpSpPr>
            <p:cNvPr id="54" name="Group 21"/>
            <p:cNvGrpSpPr/>
            <p:nvPr/>
          </p:nvGrpSpPr>
          <p:grpSpPr>
            <a:xfrm>
              <a:off x="9125037" y="3193668"/>
              <a:ext cx="688573" cy="463702"/>
              <a:chOff x="7514219" y="2681286"/>
              <a:chExt cx="616705" cy="414263"/>
            </a:xfrm>
          </p:grpSpPr>
          <p:sp>
            <p:nvSpPr>
              <p:cNvPr id="55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accent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srgbClr val="030401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6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14219" y="2700635"/>
                <a:ext cx="616705" cy="394914"/>
              </a:xfrm>
              <a:prstGeom prst="rect">
                <a:avLst/>
              </a:prstGeom>
            </p:spPr>
            <p:txBody>
              <a:bodyPr vert="horz" lIns="68604" tIns="34302" rIns="68604" bIns="34302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GB" b="1" dirty="0">
                    <a:solidFill>
                      <a:srgbClr val="030401"/>
                    </a:solidFill>
                    <a:latin typeface="Lato Black" pitchFamily="34" charset="0"/>
                    <a:cs typeface="Lato Black" pitchFamily="34" charset="0"/>
                    <a:sym typeface="Arial"/>
                  </a:rPr>
                  <a:t>10</a:t>
                </a:r>
              </a:p>
            </p:txBody>
          </p:sp>
        </p:grpSp>
        <p:grpSp>
          <p:nvGrpSpPr>
            <p:cNvPr id="57" name="Group 21"/>
            <p:cNvGrpSpPr/>
            <p:nvPr/>
          </p:nvGrpSpPr>
          <p:grpSpPr>
            <a:xfrm rot="16200000">
              <a:off x="2391193" y="3560000"/>
              <a:ext cx="454390" cy="460103"/>
              <a:chOff x="7632352" y="2681286"/>
              <a:chExt cx="405942" cy="412083"/>
            </a:xfrm>
          </p:grpSpPr>
          <p:sp>
            <p:nvSpPr>
              <p:cNvPr id="58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srgbClr val="030401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9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9123" y="2698455"/>
                <a:ext cx="236184" cy="394914"/>
              </a:xfrm>
              <a:prstGeom prst="rect">
                <a:avLst/>
              </a:prstGeom>
            </p:spPr>
            <p:txBody>
              <a:bodyPr vert="horz" lIns="68604" tIns="34302" rIns="68604" bIns="34302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GB" sz="2700" b="1" dirty="0">
                    <a:solidFill>
                      <a:srgbClr val="030401"/>
                    </a:solidFill>
                    <a:latin typeface="Lato Black" pitchFamily="34" charset="0"/>
                    <a:cs typeface="Lato Black" pitchFamily="34" charset="0"/>
                    <a:sym typeface="Arial"/>
                  </a:rPr>
                  <a:t>?</a:t>
                </a:r>
              </a:p>
            </p:txBody>
          </p:sp>
        </p:grpSp>
        <p:grpSp>
          <p:nvGrpSpPr>
            <p:cNvPr id="60" name="Group 21"/>
            <p:cNvGrpSpPr/>
            <p:nvPr/>
          </p:nvGrpSpPr>
          <p:grpSpPr>
            <a:xfrm rot="16200000">
              <a:off x="2268922" y="3559178"/>
              <a:ext cx="690307" cy="462537"/>
              <a:chOff x="7514219" y="2681286"/>
              <a:chExt cx="616705" cy="414263"/>
            </a:xfrm>
          </p:grpSpPr>
          <p:sp>
            <p:nvSpPr>
              <p:cNvPr id="61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accent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srgbClr val="030401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14219" y="2700635"/>
                <a:ext cx="616705" cy="394914"/>
              </a:xfrm>
              <a:prstGeom prst="rect">
                <a:avLst/>
              </a:prstGeom>
            </p:spPr>
            <p:txBody>
              <a:bodyPr vert="horz" lIns="68604" tIns="34302" rIns="68604" bIns="34302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GB" b="1" dirty="0">
                    <a:solidFill>
                      <a:srgbClr val="030401"/>
                    </a:solidFill>
                    <a:latin typeface="Lato Black" pitchFamily="34" charset="0"/>
                    <a:cs typeface="Lato Black" pitchFamily="34" charset="0"/>
                    <a:sym typeface="Arial"/>
                  </a:rPr>
                  <a:t>10</a:t>
                </a:r>
              </a:p>
            </p:txBody>
          </p:sp>
        </p:grp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4392439E-1D17-117C-5C80-C121B67AD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6251" y="4945642"/>
              <a:ext cx="1627773" cy="1140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341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38FB5-5000-4DCE-A80F-A047AD7A7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541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531846" y="3120837"/>
            <a:ext cx="7128307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10: </a:t>
            </a:r>
            <a:r>
              <a:rPr lang="en-US" sz="44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Phép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</a:t>
            </a:r>
            <a:r>
              <a:rPr lang="en-US" sz="44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cộng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</a:t>
            </a:r>
            <a:r>
              <a:rPr lang="en-US" sz="44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trong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</a:t>
            </a:r>
            <a:r>
              <a:rPr lang="en-US" sz="44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phạm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vi 10 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Phép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cộng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,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phép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trừ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trong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phạm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vi 10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1720998" y="2125579"/>
            <a:ext cx="87500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TIẾT 3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THÊM VÀO THÌ BẰNG MẤY?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</a:endParaRPr>
          </a:p>
        </p:txBody>
      </p:sp>
      <p:pic>
        <p:nvPicPr>
          <p:cNvPr id="3" name="Picture 2" descr="F:\AAA-LÀM ẢNH SLIDE\ROBO LT.png">
            <a:extLst>
              <a:ext uri="{FF2B5EF4-FFF2-40B4-BE49-F238E27FC236}">
                <a16:creationId xmlns:a16="http://schemas.microsoft.com/office/drawing/2014/main" id="{5CACE80E-2535-4358-A650-9A474AFB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206" y="4160242"/>
            <a:ext cx="2646866" cy="2629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52"/>
          <p:cNvSpPr/>
          <p:nvPr/>
        </p:nvSpPr>
        <p:spPr>
          <a:xfrm>
            <a:off x="-629075" y="1095041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1543B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864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DF977D-B307-A2AD-EDC7-21C43FE0B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07" y="4412691"/>
            <a:ext cx="1627652" cy="24453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212ECB-AF93-07F1-C436-968C5F2FFE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017" y="1114475"/>
            <a:ext cx="6751413" cy="33842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AA-PDF-SGK\PNG\Bai10-KP2.png">
            <a:extLst>
              <a:ext uri="{FF2B5EF4-FFF2-40B4-BE49-F238E27FC236}">
                <a16:creationId xmlns:a16="http://schemas.microsoft.com/office/drawing/2014/main" id="{6E2CAE8F-B109-CCE4-FBD8-8BA3CD3997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9079" t="16789" r="44357" b="65681"/>
          <a:stretch/>
        </p:blipFill>
        <p:spPr bwMode="auto">
          <a:xfrm>
            <a:off x="882423" y="2391887"/>
            <a:ext cx="3241614" cy="2894306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4114D7-D83B-79D7-5AB5-D18F944BF01F}"/>
              </a:ext>
            </a:extLst>
          </p:cNvPr>
          <p:cNvSpPr txBox="1"/>
          <p:nvPr/>
        </p:nvSpPr>
        <p:spPr>
          <a:xfrm>
            <a:off x="746919" y="228600"/>
            <a:ext cx="104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Thêm vào thì bằng mấy?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56BA42-1887-5B62-5E12-5353B22B993A}"/>
              </a:ext>
            </a:extLst>
          </p:cNvPr>
          <p:cNvSpPr txBox="1"/>
          <p:nvPr/>
        </p:nvSpPr>
        <p:spPr>
          <a:xfrm>
            <a:off x="929799" y="3425224"/>
            <a:ext cx="39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B08E66-FE91-15B3-AD07-E819D04C0CE7}"/>
              </a:ext>
            </a:extLst>
          </p:cNvPr>
          <p:cNvSpPr txBox="1"/>
          <p:nvPr/>
        </p:nvSpPr>
        <p:spPr>
          <a:xfrm>
            <a:off x="1258652" y="3179128"/>
            <a:ext cx="39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64E7C8-5963-660B-EFA7-86321CD44EDE}"/>
              </a:ext>
            </a:extLst>
          </p:cNvPr>
          <p:cNvSpPr txBox="1"/>
          <p:nvPr/>
        </p:nvSpPr>
        <p:spPr>
          <a:xfrm>
            <a:off x="1651746" y="3131918"/>
            <a:ext cx="39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2CA104-595F-9D0A-8728-5DF07E7EB483}"/>
              </a:ext>
            </a:extLst>
          </p:cNvPr>
          <p:cNvSpPr txBox="1"/>
          <p:nvPr/>
        </p:nvSpPr>
        <p:spPr>
          <a:xfrm>
            <a:off x="1208663" y="3840406"/>
            <a:ext cx="39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22ED0-A351-EAD9-1CFA-BD62655EA119}"/>
              </a:ext>
            </a:extLst>
          </p:cNvPr>
          <p:cNvSpPr txBox="1"/>
          <p:nvPr/>
        </p:nvSpPr>
        <p:spPr>
          <a:xfrm>
            <a:off x="1597614" y="3987976"/>
            <a:ext cx="39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2151761-75C3-918F-3AB2-32A8BC0463C5}"/>
              </a:ext>
            </a:extLst>
          </p:cNvPr>
          <p:cNvGrpSpPr/>
          <p:nvPr/>
        </p:nvGrpSpPr>
        <p:grpSpPr>
          <a:xfrm>
            <a:off x="4889409" y="2094131"/>
            <a:ext cx="6806100" cy="4154269"/>
            <a:chOff x="5218509" y="2094131"/>
            <a:chExt cx="6477000" cy="4154269"/>
          </a:xfrm>
        </p:grpSpPr>
        <p:sp>
          <p:nvSpPr>
            <p:cNvPr id="10" name="Rounded Rectangle 11">
              <a:extLst>
                <a:ext uri="{FF2B5EF4-FFF2-40B4-BE49-F238E27FC236}">
                  <a16:creationId xmlns:a16="http://schemas.microsoft.com/office/drawing/2014/main" id="{90918748-32DA-C719-0DCC-82901D73DD1A}"/>
                </a:ext>
              </a:extLst>
            </p:cNvPr>
            <p:cNvSpPr/>
            <p:nvPr/>
          </p:nvSpPr>
          <p:spPr>
            <a:xfrm>
              <a:off x="5218509" y="2094131"/>
              <a:ext cx="6477000" cy="4154269"/>
            </a:xfrm>
            <a:prstGeom prst="roundRect">
              <a:avLst/>
            </a:prstGeom>
            <a:solidFill>
              <a:srgbClr val="FF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2">
              <a:extLst>
                <a:ext uri="{FF2B5EF4-FFF2-40B4-BE49-F238E27FC236}">
                  <a16:creationId xmlns:a16="http://schemas.microsoft.com/office/drawing/2014/main" id="{ED349FD1-9101-70C2-1FF8-AEAAEAE91D83}"/>
                </a:ext>
              </a:extLst>
            </p:cNvPr>
            <p:cNvSpPr/>
            <p:nvPr/>
          </p:nvSpPr>
          <p:spPr>
            <a:xfrm>
              <a:off x="5535771" y="2305652"/>
              <a:ext cx="5873749" cy="15347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87C520A-847C-B4CD-F385-C44C4D934E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0463" b="68056" l="5500" r="2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8" t="49874" r="75978" b="30872"/>
            <a:stretch/>
          </p:blipFill>
          <p:spPr>
            <a:xfrm>
              <a:off x="6397848" y="2978795"/>
              <a:ext cx="707530" cy="81988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158653E-F228-41DF-9B40-19EA174EAD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0463" b="68056" l="5500" r="2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8" t="49874" r="75978" b="30872"/>
            <a:stretch/>
          </p:blipFill>
          <p:spPr>
            <a:xfrm>
              <a:off x="7127539" y="2978795"/>
              <a:ext cx="707530" cy="81988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47E4F81-2E66-0796-9D0A-D7FC9C3685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0463" b="68056" l="5500" r="2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8" t="49874" r="75978" b="30872"/>
            <a:stretch/>
          </p:blipFill>
          <p:spPr>
            <a:xfrm>
              <a:off x="8624472" y="2978795"/>
              <a:ext cx="707530" cy="81988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2B233C7-90A3-5A5C-EDD4-B69BE13D57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1111" b="67593" l="26700" r="46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67" t="50746" r="51434" b="30461"/>
            <a:stretch/>
          </p:blipFill>
          <p:spPr>
            <a:xfrm>
              <a:off x="9754035" y="2971800"/>
              <a:ext cx="817563" cy="83387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4313F70-816D-FC92-40B8-CD3EE526A3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1111" b="67593" l="26700" r="46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67" t="50746" r="51434" b="30461"/>
            <a:stretch/>
          </p:blipFill>
          <p:spPr>
            <a:xfrm>
              <a:off x="10557372" y="2971800"/>
              <a:ext cx="817563" cy="83387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C0AD335-704E-6629-F169-D42D7FDA1C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0463" b="68056" l="5500" r="2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8" t="49874" r="75978" b="30872"/>
            <a:stretch/>
          </p:blipFill>
          <p:spPr>
            <a:xfrm>
              <a:off x="7878405" y="2985789"/>
              <a:ext cx="707530" cy="81988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9D34A2E-84DA-85A3-F737-A0A19D74AA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0463" b="68056" l="5500" r="2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8" t="49874" r="75978" b="30872"/>
            <a:stretch/>
          </p:blipFill>
          <p:spPr>
            <a:xfrm>
              <a:off x="5661202" y="2978794"/>
              <a:ext cx="707530" cy="819885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CCF8358-D453-A493-3E4D-0610CEE2276E}"/>
              </a:ext>
            </a:extLst>
          </p:cNvPr>
          <p:cNvSpPr txBox="1"/>
          <p:nvPr/>
        </p:nvSpPr>
        <p:spPr>
          <a:xfrm>
            <a:off x="6239961" y="3848845"/>
            <a:ext cx="443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+ 2 = 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BA2EC2-0FA9-2F69-F809-E1220AD3FE54}"/>
              </a:ext>
            </a:extLst>
          </p:cNvPr>
          <p:cNvSpPr txBox="1"/>
          <p:nvPr/>
        </p:nvSpPr>
        <p:spPr>
          <a:xfrm>
            <a:off x="9107164" y="3877513"/>
            <a:ext cx="562773" cy="635902"/>
          </a:xfrm>
          <a:prstGeom prst="rect">
            <a:avLst/>
          </a:prstGeom>
          <a:solidFill>
            <a:srgbClr val="FFE1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CE40D0-7C31-2306-3FA4-3247EE1F5E98}"/>
              </a:ext>
            </a:extLst>
          </p:cNvPr>
          <p:cNvSpPr txBox="1"/>
          <p:nvPr/>
        </p:nvSpPr>
        <p:spPr>
          <a:xfrm>
            <a:off x="5479778" y="4770686"/>
            <a:ext cx="5896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cộng hai bằng bảy.</a:t>
            </a:r>
          </a:p>
        </p:txBody>
      </p:sp>
      <p:sp>
        <p:nvSpPr>
          <p:cNvPr id="22" name="Rounded Rectangle 25">
            <a:extLst>
              <a:ext uri="{FF2B5EF4-FFF2-40B4-BE49-F238E27FC236}">
                <a16:creationId xmlns:a16="http://schemas.microsoft.com/office/drawing/2014/main" id="{2E2751A6-E0D0-6ECD-3277-E0EC7C86EBC8}"/>
              </a:ext>
            </a:extLst>
          </p:cNvPr>
          <p:cNvSpPr/>
          <p:nvPr/>
        </p:nvSpPr>
        <p:spPr>
          <a:xfrm>
            <a:off x="112544" y="1143000"/>
            <a:ext cx="11948319" cy="55626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ular Callout 4">
            <a:extLst>
              <a:ext uri="{FF2B5EF4-FFF2-40B4-BE49-F238E27FC236}">
                <a16:creationId xmlns:a16="http://schemas.microsoft.com/office/drawing/2014/main" id="{0FB8B61F-461C-53A7-8812-EEF73A9ACFF1}"/>
              </a:ext>
            </a:extLst>
          </p:cNvPr>
          <p:cNvSpPr/>
          <p:nvPr/>
        </p:nvSpPr>
        <p:spPr>
          <a:xfrm>
            <a:off x="698568" y="1245031"/>
            <a:ext cx="3761581" cy="1447800"/>
          </a:xfrm>
          <a:prstGeom prst="wedgeRoundRectCallout">
            <a:avLst>
              <a:gd name="adj1" fmla="val -11226"/>
              <a:gd name="adj2" fmla="val 66984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5 bông hoa, thêm 2 bông hoa được mấy bông hoa?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535FC3-0792-FDDF-613D-044CC8C00C6B}"/>
              </a:ext>
            </a:extLst>
          </p:cNvPr>
          <p:cNvSpPr txBox="1"/>
          <p:nvPr/>
        </p:nvSpPr>
        <p:spPr>
          <a:xfrm>
            <a:off x="1941555" y="3114657"/>
            <a:ext cx="39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6D864D-9838-C862-38BA-6F15354F5C4C}"/>
              </a:ext>
            </a:extLst>
          </p:cNvPr>
          <p:cNvSpPr txBox="1"/>
          <p:nvPr/>
        </p:nvSpPr>
        <p:spPr>
          <a:xfrm>
            <a:off x="2138102" y="3840406"/>
            <a:ext cx="39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6" name="Rounded Rectangle 17">
            <a:extLst>
              <a:ext uri="{FF2B5EF4-FFF2-40B4-BE49-F238E27FC236}">
                <a16:creationId xmlns:a16="http://schemas.microsoft.com/office/drawing/2014/main" id="{E98651B3-B558-12C5-2417-BD9C991E647A}"/>
              </a:ext>
            </a:extLst>
          </p:cNvPr>
          <p:cNvSpPr/>
          <p:nvPr/>
        </p:nvSpPr>
        <p:spPr>
          <a:xfrm>
            <a:off x="314148" y="5275836"/>
            <a:ext cx="4434096" cy="10077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bông hoa thêm 2 bông hoa được 7 bông hoa.</a:t>
            </a:r>
          </a:p>
        </p:txBody>
      </p:sp>
      <p:sp>
        <p:nvSpPr>
          <p:cNvPr id="27" name="Rounded Rectangle 28">
            <a:extLst>
              <a:ext uri="{FF2B5EF4-FFF2-40B4-BE49-F238E27FC236}">
                <a16:creationId xmlns:a16="http://schemas.microsoft.com/office/drawing/2014/main" id="{1808072E-1EE2-30B0-EB61-FCB4F6CE48D2}"/>
              </a:ext>
            </a:extLst>
          </p:cNvPr>
          <p:cNvSpPr/>
          <p:nvPr/>
        </p:nvSpPr>
        <p:spPr>
          <a:xfrm>
            <a:off x="314148" y="5275836"/>
            <a:ext cx="4434096" cy="10077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“Thêm” nghĩa là ta </a:t>
            </a:r>
          </a:p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thực hiện </a:t>
            </a:r>
            <a:r>
              <a: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 cộng</a:t>
            </a:r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83185A-0658-29CA-143B-CF705B387082}"/>
              </a:ext>
            </a:extLst>
          </p:cNvPr>
          <p:cNvSpPr txBox="1"/>
          <p:nvPr/>
        </p:nvSpPr>
        <p:spPr>
          <a:xfrm>
            <a:off x="5318919" y="5525869"/>
            <a:ext cx="5896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Hoặc: Đếm thêm: 5   6   7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EFE159-DD02-91B6-AC48-D4F3D06D4B7E}"/>
              </a:ext>
            </a:extLst>
          </p:cNvPr>
          <p:cNvCxnSpPr/>
          <p:nvPr/>
        </p:nvCxnSpPr>
        <p:spPr>
          <a:xfrm>
            <a:off x="9667346" y="5849034"/>
            <a:ext cx="37420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440E9E1-650E-D094-5578-CD29F188FF7D}"/>
              </a:ext>
            </a:extLst>
          </p:cNvPr>
          <p:cNvCxnSpPr/>
          <p:nvPr/>
        </p:nvCxnSpPr>
        <p:spPr>
          <a:xfrm>
            <a:off x="10334983" y="5849034"/>
            <a:ext cx="37420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8">
            <a:extLst>
              <a:ext uri="{FF2B5EF4-FFF2-40B4-BE49-F238E27FC236}">
                <a16:creationId xmlns:a16="http://schemas.microsoft.com/office/drawing/2014/main" id="{433C1899-281B-F3E0-92B1-50C4A3D97C72}"/>
              </a:ext>
            </a:extLst>
          </p:cNvPr>
          <p:cNvSpPr/>
          <p:nvPr/>
        </p:nvSpPr>
        <p:spPr>
          <a:xfrm>
            <a:off x="5726430" y="2758611"/>
            <a:ext cx="3113942" cy="289389"/>
          </a:xfrm>
          <a:custGeom>
            <a:avLst/>
            <a:gdLst>
              <a:gd name="connsiteX0" fmla="*/ 0 w 3094892"/>
              <a:gd name="connsiteY0" fmla="*/ 417466 h 417466"/>
              <a:gd name="connsiteX1" fmla="*/ 858129 w 3094892"/>
              <a:gd name="connsiteY1" fmla="*/ 65774 h 417466"/>
              <a:gd name="connsiteX2" fmla="*/ 2391508 w 3094892"/>
              <a:gd name="connsiteY2" fmla="*/ 23571 h 417466"/>
              <a:gd name="connsiteX3" fmla="*/ 3094892 w 3094892"/>
              <a:gd name="connsiteY3" fmla="*/ 333060 h 417466"/>
              <a:gd name="connsiteX0" fmla="*/ 0 w 3171092"/>
              <a:gd name="connsiteY0" fmla="*/ 422151 h 422151"/>
              <a:gd name="connsiteX1" fmla="*/ 858129 w 3171092"/>
              <a:gd name="connsiteY1" fmla="*/ 70459 h 422151"/>
              <a:gd name="connsiteX2" fmla="*/ 2391508 w 3171092"/>
              <a:gd name="connsiteY2" fmla="*/ 28256 h 422151"/>
              <a:gd name="connsiteX3" fmla="*/ 3171092 w 3171092"/>
              <a:gd name="connsiteY3" fmla="*/ 401245 h 422151"/>
              <a:gd name="connsiteX0" fmla="*/ 0 w 3171092"/>
              <a:gd name="connsiteY0" fmla="*/ 408568 h 408568"/>
              <a:gd name="connsiteX1" fmla="*/ 858129 w 3171092"/>
              <a:gd name="connsiteY1" fmla="*/ 56876 h 408568"/>
              <a:gd name="connsiteX2" fmla="*/ 2264508 w 3171092"/>
              <a:gd name="connsiteY2" fmla="*/ 33723 h 408568"/>
              <a:gd name="connsiteX3" fmla="*/ 3171092 w 3171092"/>
              <a:gd name="connsiteY3" fmla="*/ 387662 h 408568"/>
              <a:gd name="connsiteX0" fmla="*/ 0 w 3171092"/>
              <a:gd name="connsiteY0" fmla="*/ 421702 h 421702"/>
              <a:gd name="connsiteX1" fmla="*/ 864479 w 3171092"/>
              <a:gd name="connsiteY1" fmla="*/ 44610 h 421702"/>
              <a:gd name="connsiteX2" fmla="*/ 2264508 w 3171092"/>
              <a:gd name="connsiteY2" fmla="*/ 46857 h 421702"/>
              <a:gd name="connsiteX3" fmla="*/ 3171092 w 3171092"/>
              <a:gd name="connsiteY3" fmla="*/ 400796 h 421702"/>
              <a:gd name="connsiteX0" fmla="*/ 0 w 3171092"/>
              <a:gd name="connsiteY0" fmla="*/ 418099 h 418099"/>
              <a:gd name="connsiteX1" fmla="*/ 883529 w 3171092"/>
              <a:gd name="connsiteY1" fmla="*/ 47357 h 418099"/>
              <a:gd name="connsiteX2" fmla="*/ 2264508 w 3171092"/>
              <a:gd name="connsiteY2" fmla="*/ 43254 h 418099"/>
              <a:gd name="connsiteX3" fmla="*/ 3171092 w 3171092"/>
              <a:gd name="connsiteY3" fmla="*/ 397193 h 418099"/>
              <a:gd name="connsiteX0" fmla="*/ 0 w 3113942"/>
              <a:gd name="connsiteY0" fmla="*/ 411360 h 411360"/>
              <a:gd name="connsiteX1" fmla="*/ 826379 w 3113942"/>
              <a:gd name="connsiteY1" fmla="*/ 46968 h 411360"/>
              <a:gd name="connsiteX2" fmla="*/ 2207358 w 3113942"/>
              <a:gd name="connsiteY2" fmla="*/ 42865 h 411360"/>
              <a:gd name="connsiteX3" fmla="*/ 3113942 w 3113942"/>
              <a:gd name="connsiteY3" fmla="*/ 396804 h 411360"/>
              <a:gd name="connsiteX0" fmla="*/ 0 w 3113942"/>
              <a:gd name="connsiteY0" fmla="*/ 416142 h 416142"/>
              <a:gd name="connsiteX1" fmla="*/ 826379 w 3113942"/>
              <a:gd name="connsiteY1" fmla="*/ 51750 h 416142"/>
              <a:gd name="connsiteX2" fmla="*/ 2207358 w 3113942"/>
              <a:gd name="connsiteY2" fmla="*/ 47647 h 416142"/>
              <a:gd name="connsiteX3" fmla="*/ 3113942 w 3113942"/>
              <a:gd name="connsiteY3" fmla="*/ 401586 h 416142"/>
              <a:gd name="connsiteX0" fmla="*/ 0 w 3113942"/>
              <a:gd name="connsiteY0" fmla="*/ 395442 h 395442"/>
              <a:gd name="connsiteX1" fmla="*/ 826379 w 3113942"/>
              <a:gd name="connsiteY1" fmla="*/ 74593 h 395442"/>
              <a:gd name="connsiteX2" fmla="*/ 2207358 w 3113942"/>
              <a:gd name="connsiteY2" fmla="*/ 26947 h 395442"/>
              <a:gd name="connsiteX3" fmla="*/ 3113942 w 3113942"/>
              <a:gd name="connsiteY3" fmla="*/ 380886 h 395442"/>
              <a:gd name="connsiteX0" fmla="*/ 0 w 3113942"/>
              <a:gd name="connsiteY0" fmla="*/ 354609 h 354609"/>
              <a:gd name="connsiteX1" fmla="*/ 826379 w 3113942"/>
              <a:gd name="connsiteY1" fmla="*/ 33760 h 354609"/>
              <a:gd name="connsiteX2" fmla="*/ 2221872 w 3113942"/>
              <a:gd name="connsiteY2" fmla="*/ 44171 h 354609"/>
              <a:gd name="connsiteX3" fmla="*/ 3113942 w 3113942"/>
              <a:gd name="connsiteY3" fmla="*/ 340053 h 354609"/>
              <a:gd name="connsiteX0" fmla="*/ 0 w 3113942"/>
              <a:gd name="connsiteY0" fmla="*/ 328171 h 328171"/>
              <a:gd name="connsiteX1" fmla="*/ 826379 w 3113942"/>
              <a:gd name="connsiteY1" fmla="*/ 65379 h 328171"/>
              <a:gd name="connsiteX2" fmla="*/ 2221872 w 3113942"/>
              <a:gd name="connsiteY2" fmla="*/ 17733 h 328171"/>
              <a:gd name="connsiteX3" fmla="*/ 3113942 w 3113942"/>
              <a:gd name="connsiteY3" fmla="*/ 313615 h 328171"/>
              <a:gd name="connsiteX0" fmla="*/ 0 w 3113942"/>
              <a:gd name="connsiteY0" fmla="*/ 289389 h 289389"/>
              <a:gd name="connsiteX1" fmla="*/ 826379 w 3113942"/>
              <a:gd name="connsiteY1" fmla="*/ 26597 h 289389"/>
              <a:gd name="connsiteX2" fmla="*/ 2221872 w 3113942"/>
              <a:gd name="connsiteY2" fmla="*/ 37008 h 289389"/>
              <a:gd name="connsiteX3" fmla="*/ 3113942 w 3113942"/>
              <a:gd name="connsiteY3" fmla="*/ 274833 h 28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3942" h="289389">
                <a:moveTo>
                  <a:pt x="0" y="289389"/>
                </a:moveTo>
                <a:cubicBezTo>
                  <a:pt x="229772" y="146367"/>
                  <a:pt x="456067" y="68661"/>
                  <a:pt x="826379" y="26597"/>
                </a:cubicBezTo>
                <a:cubicBezTo>
                  <a:pt x="1196691" y="-15466"/>
                  <a:pt x="1840612" y="-4365"/>
                  <a:pt x="2221872" y="37008"/>
                </a:cubicBezTo>
                <a:cubicBezTo>
                  <a:pt x="2603133" y="78381"/>
                  <a:pt x="2948647" y="142362"/>
                  <a:pt x="3113942" y="274833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A436AD-0860-B2F7-B56D-968F34641214}"/>
              </a:ext>
            </a:extLst>
          </p:cNvPr>
          <p:cNvSpPr txBox="1"/>
          <p:nvPr/>
        </p:nvSpPr>
        <p:spPr>
          <a:xfrm>
            <a:off x="6362100" y="2193853"/>
            <a:ext cx="1781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EBC6C17-C495-A0F6-3EF5-798F1616123E}"/>
              </a:ext>
            </a:extLst>
          </p:cNvPr>
          <p:cNvSpPr txBox="1"/>
          <p:nvPr/>
        </p:nvSpPr>
        <p:spPr>
          <a:xfrm>
            <a:off x="9667346" y="2193853"/>
            <a:ext cx="890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4" name="Curved Right Arrow 55">
            <a:extLst>
              <a:ext uri="{FF2B5EF4-FFF2-40B4-BE49-F238E27FC236}">
                <a16:creationId xmlns:a16="http://schemas.microsoft.com/office/drawing/2014/main" id="{29785A10-D258-045C-3EA2-31E7F35CA4DE}"/>
              </a:ext>
            </a:extLst>
          </p:cNvPr>
          <p:cNvSpPr/>
          <p:nvPr/>
        </p:nvSpPr>
        <p:spPr>
          <a:xfrm rot="16200000" flipH="1">
            <a:off x="9340824" y="2255186"/>
            <a:ext cx="340862" cy="1216152"/>
          </a:xfrm>
          <a:prstGeom prst="curvedRight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7826277-E9BB-FF66-DB15-7CE7F174EF6D}"/>
              </a:ext>
            </a:extLst>
          </p:cNvPr>
          <p:cNvSpPr txBox="1"/>
          <p:nvPr/>
        </p:nvSpPr>
        <p:spPr>
          <a:xfrm>
            <a:off x="10676729" y="2193853"/>
            <a:ext cx="890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6" name="Curved Right Arrow 57">
            <a:extLst>
              <a:ext uri="{FF2B5EF4-FFF2-40B4-BE49-F238E27FC236}">
                <a16:creationId xmlns:a16="http://schemas.microsoft.com/office/drawing/2014/main" id="{BAB7C3C5-C725-6F67-7EBD-CAF62BFA8671}"/>
              </a:ext>
            </a:extLst>
          </p:cNvPr>
          <p:cNvSpPr/>
          <p:nvPr/>
        </p:nvSpPr>
        <p:spPr>
          <a:xfrm rot="16200000" flipH="1">
            <a:off x="10384795" y="2420229"/>
            <a:ext cx="326301" cy="950178"/>
          </a:xfrm>
          <a:prstGeom prst="curvedRight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Curved Right Arrow 58">
            <a:extLst>
              <a:ext uri="{FF2B5EF4-FFF2-40B4-BE49-F238E27FC236}">
                <a16:creationId xmlns:a16="http://schemas.microsoft.com/office/drawing/2014/main" id="{3E5F74B1-0E0E-71F7-B984-959D6ECD7010}"/>
              </a:ext>
            </a:extLst>
          </p:cNvPr>
          <p:cNvSpPr/>
          <p:nvPr/>
        </p:nvSpPr>
        <p:spPr>
          <a:xfrm rot="10800000">
            <a:off x="11068048" y="5093849"/>
            <a:ext cx="326939" cy="808605"/>
          </a:xfrm>
          <a:prstGeom prst="curvedRight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8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9" grpId="0"/>
      <p:bldP spid="20" grpId="0" animBg="1"/>
      <p:bldP spid="21" grpId="0"/>
      <p:bldP spid="23" grpId="0" animBg="1"/>
      <p:bldP spid="23" grpId="1" animBg="1"/>
      <p:bldP spid="24" grpId="0"/>
      <p:bldP spid="25" grpId="0"/>
      <p:bldP spid="26" grpId="0" animBg="1"/>
      <p:bldP spid="27" grpId="0" animBg="1"/>
      <p:bldP spid="28" grpId="0"/>
      <p:bldP spid="31" grpId="0" animBg="1"/>
      <p:bldP spid="32" grpId="0"/>
      <p:bldP spid="33" grpId="0"/>
      <p:bldP spid="34" grpId="0" animBg="1"/>
      <p:bldP spid="35" grpId="0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8">
            <a:extLst>
              <a:ext uri="{FF2B5EF4-FFF2-40B4-BE49-F238E27FC236}">
                <a16:creationId xmlns:a16="http://schemas.microsoft.com/office/drawing/2014/main" id="{50AB134F-ACA3-39BB-84BF-A74E5E34060C}"/>
              </a:ext>
            </a:extLst>
          </p:cNvPr>
          <p:cNvSpPr/>
          <p:nvPr/>
        </p:nvSpPr>
        <p:spPr>
          <a:xfrm>
            <a:off x="1646704" y="1844824"/>
            <a:ext cx="8898592" cy="239368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6000" kern="0">
                <a:solidFill>
                  <a:srgbClr val="030401"/>
                </a:solidFill>
                <a:latin typeface="Arial" pitchFamily="34" charset="0"/>
                <a:cs typeface="Arial" pitchFamily="34" charset="0"/>
                <a:sym typeface="Arial"/>
              </a:rPr>
              <a:t>“Thêm” nghĩa là ta </a:t>
            </a:r>
          </a:p>
          <a:p>
            <a:pPr algn="ctr">
              <a:buClr>
                <a:srgbClr val="000000"/>
              </a:buClr>
            </a:pPr>
            <a:r>
              <a:rPr lang="en-US" sz="6000" kern="0">
                <a:solidFill>
                  <a:srgbClr val="030401"/>
                </a:solidFill>
                <a:latin typeface="Arial" pitchFamily="34" charset="0"/>
                <a:cs typeface="Arial" pitchFamily="34" charset="0"/>
                <a:sym typeface="Arial"/>
              </a:rPr>
              <a:t>thực hiện </a:t>
            </a:r>
            <a:r>
              <a:rPr lang="en-US" sz="6000" b="1" kern="0">
                <a:solidFill>
                  <a:srgbClr val="030401"/>
                </a:solidFill>
                <a:latin typeface="Arial" pitchFamily="34" charset="0"/>
                <a:cs typeface="Arial" pitchFamily="34" charset="0"/>
                <a:sym typeface="Arial"/>
              </a:rPr>
              <a:t>phép cộng</a:t>
            </a:r>
            <a:r>
              <a:rPr lang="en-US" sz="6000" kern="0">
                <a:solidFill>
                  <a:srgbClr val="030401"/>
                </a:solidFill>
                <a:latin typeface="Arial" pitchFamily="34" charset="0"/>
                <a:cs typeface="Arial" pitchFamily="34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407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52"/>
          <p:cNvSpPr/>
          <p:nvPr/>
        </p:nvSpPr>
        <p:spPr>
          <a:xfrm>
            <a:off x="-629075" y="1095041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1543B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DF977D-B307-A2AD-EDC7-21C43FE0B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07" y="4412691"/>
            <a:ext cx="1627652" cy="2445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520C72-B739-55DA-34EF-FC90119BEC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30" y="639155"/>
            <a:ext cx="790097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62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32" y="457548"/>
            <a:ext cx="2418877" cy="1209439"/>
          </a:xfrm>
          <a:prstGeom prst="rect">
            <a:avLst/>
          </a:prstGeom>
        </p:spPr>
      </p:pic>
      <p:sp>
        <p:nvSpPr>
          <p:cNvPr id="98" name="Rectangle 97"/>
          <p:cNvSpPr/>
          <p:nvPr/>
        </p:nvSpPr>
        <p:spPr>
          <a:xfrm>
            <a:off x="697272" y="1666987"/>
            <a:ext cx="17075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402"/>
            <a:r>
              <a:rPr lang="en-GB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1. </a:t>
            </a:r>
            <a:r>
              <a:rPr lang="en-GB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Số</a:t>
            </a:r>
            <a:r>
              <a:rPr lang="en-GB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004" y="2145452"/>
            <a:ext cx="8293532" cy="359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913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AAA-LÀM ẢNH SLIDE\Bai10-HĐ2-1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7005" y="948885"/>
            <a:ext cx="5267292" cy="5267292"/>
          </a:xfrm>
          <a:prstGeom prst="rect">
            <a:avLst/>
          </a:prstGeom>
          <a:noFill/>
        </p:spPr>
      </p:pic>
      <p:grpSp>
        <p:nvGrpSpPr>
          <p:cNvPr id="35" name="Group 14"/>
          <p:cNvGrpSpPr/>
          <p:nvPr/>
        </p:nvGrpSpPr>
        <p:grpSpPr>
          <a:xfrm>
            <a:off x="3329581" y="5553147"/>
            <a:ext cx="594490" cy="628679"/>
            <a:chOff x="1975996" y="3646349"/>
            <a:chExt cx="446022" cy="471673"/>
          </a:xfrm>
        </p:grpSpPr>
        <p:sp>
          <p:nvSpPr>
            <p:cNvPr id="4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5" name="Group 17"/>
          <p:cNvGrpSpPr/>
          <p:nvPr/>
        </p:nvGrpSpPr>
        <p:grpSpPr>
          <a:xfrm>
            <a:off x="3329581" y="5564971"/>
            <a:ext cx="594490" cy="605027"/>
            <a:chOff x="1975996" y="3646349"/>
            <a:chExt cx="446022" cy="453928"/>
          </a:xfrm>
        </p:grpSpPr>
        <p:sp>
          <p:nvSpPr>
            <p:cNvPr id="46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7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81" y="484238"/>
            <a:ext cx="2171024" cy="1085513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553490" y="5518794"/>
            <a:ext cx="1468672" cy="66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732" b="1" dirty="0">
                <a:solidFill>
                  <a:srgbClr val="4472C4"/>
                </a:solidFill>
                <a:latin typeface="+mj-lt"/>
                <a:cs typeface="Arial" pitchFamily="34" charset="0"/>
              </a:rPr>
              <a:t>6 + 1 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38196" y="5518794"/>
            <a:ext cx="1468672" cy="66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732" b="1" dirty="0">
                <a:solidFill>
                  <a:srgbClr val="4472C4"/>
                </a:solidFill>
                <a:latin typeface="+mj-lt"/>
                <a:cs typeface="Arial" pitchFamily="34" charset="0"/>
              </a:rPr>
              <a:t>4 + 3 =</a:t>
            </a:r>
          </a:p>
        </p:txBody>
      </p:sp>
      <p:grpSp>
        <p:nvGrpSpPr>
          <p:cNvPr id="48" name="Group 14"/>
          <p:cNvGrpSpPr/>
          <p:nvPr/>
        </p:nvGrpSpPr>
        <p:grpSpPr>
          <a:xfrm>
            <a:off x="9521811" y="5553147"/>
            <a:ext cx="594490" cy="628679"/>
            <a:chOff x="1975996" y="3646349"/>
            <a:chExt cx="446022" cy="471673"/>
          </a:xfrm>
        </p:grpSpPr>
        <p:sp>
          <p:nvSpPr>
            <p:cNvPr id="49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51" name="Group 17"/>
          <p:cNvGrpSpPr/>
          <p:nvPr/>
        </p:nvGrpSpPr>
        <p:grpSpPr>
          <a:xfrm>
            <a:off x="9521811" y="5564971"/>
            <a:ext cx="594490" cy="605027"/>
            <a:chOff x="1975996" y="3646349"/>
            <a:chExt cx="446022" cy="453928"/>
          </a:xfrm>
        </p:grpSpPr>
        <p:sp>
          <p:nvSpPr>
            <p:cNvPr id="52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7</a:t>
              </a:r>
            </a:p>
          </p:txBody>
        </p:sp>
      </p:grpSp>
      <p:pic>
        <p:nvPicPr>
          <p:cNvPr id="2050" name="Picture 2" descr="F:\AAA-LÀM ẢNH SLIDE\Bai10-HĐ2-1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1609" y="1635592"/>
            <a:ext cx="3806717" cy="3806717"/>
          </a:xfrm>
          <a:prstGeom prst="rect">
            <a:avLst/>
          </a:prstGeom>
          <a:noFill/>
        </p:spPr>
      </p:pic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1926" y="1321664"/>
            <a:ext cx="214965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a)</a:t>
            </a: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929176" y="1322758"/>
            <a:ext cx="2104882" cy="574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6732203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-">
  <a:themeElements>
    <a:clrScheme name="紫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字魂58号-创中黑"/>
        <a:ea typeface=""/>
        <a:cs typeface=""/>
        <a:font script="Jpan" typeface="游ゴシック Light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游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194</Words>
  <Application>Microsoft Office PowerPoint</Application>
  <PresentationFormat>Widescreen</PresentationFormat>
  <Paragraphs>88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36" baseType="lpstr">
      <vt:lpstr>Aachen</vt:lpstr>
      <vt:lpstr>Arial</vt:lpstr>
      <vt:lpstr>Arial-Rounded</vt:lpstr>
      <vt:lpstr>Bebas Neue</vt:lpstr>
      <vt:lpstr>Calibri</vt:lpstr>
      <vt:lpstr>Calibri Light</vt:lpstr>
      <vt:lpstr>等线</vt:lpstr>
      <vt:lpstr>Fredoka One</vt:lpstr>
      <vt:lpstr>Lato</vt:lpstr>
      <vt:lpstr>Lato Black</vt:lpstr>
      <vt:lpstr>Neucha</vt:lpstr>
      <vt:lpstr>Raleway</vt:lpstr>
      <vt:lpstr>Times New Roman</vt:lpstr>
      <vt:lpstr>字魂58号-创中黑</vt:lpstr>
      <vt:lpstr>自定义设计方案</vt:lpstr>
      <vt:lpstr>1_Office Theme</vt:lpstr>
      <vt:lpstr>-</vt:lpstr>
      <vt:lpstr>3_Office Theme</vt:lpstr>
      <vt:lpstr>Children's Day in Brazil by Slidesgo</vt:lpstr>
      <vt:lpstr>1_Children's Day in Brazil by Slidesgo</vt:lpstr>
      <vt:lpstr>2_Children's Day in Brazil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HN25092024</cp:lastModifiedBy>
  <cp:revision>42</cp:revision>
  <dcterms:created xsi:type="dcterms:W3CDTF">2021-07-24T01:07:49Z</dcterms:created>
  <dcterms:modified xsi:type="dcterms:W3CDTF">2024-11-07T14:53:34Z</dcterms:modified>
</cp:coreProperties>
</file>