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24" r:id="rId3"/>
  </p:sldMasterIdLst>
  <p:notesMasterIdLst>
    <p:notesMasterId r:id="rId28"/>
  </p:notesMasterIdLst>
  <p:sldIdLst>
    <p:sldId id="314" r:id="rId4"/>
    <p:sldId id="257" r:id="rId5"/>
    <p:sldId id="351" r:id="rId6"/>
    <p:sldId id="258" r:id="rId7"/>
    <p:sldId id="261" r:id="rId8"/>
    <p:sldId id="315" r:id="rId9"/>
    <p:sldId id="263" r:id="rId10"/>
    <p:sldId id="316" r:id="rId11"/>
    <p:sldId id="265" r:id="rId12"/>
    <p:sldId id="266" r:id="rId13"/>
    <p:sldId id="317" r:id="rId14"/>
    <p:sldId id="319" r:id="rId15"/>
    <p:sldId id="326" r:id="rId16"/>
    <p:sldId id="327" r:id="rId17"/>
    <p:sldId id="328" r:id="rId18"/>
    <p:sldId id="329" r:id="rId19"/>
    <p:sldId id="330" r:id="rId20"/>
    <p:sldId id="334" r:id="rId21"/>
    <p:sldId id="333" r:id="rId22"/>
    <p:sldId id="332" r:id="rId23"/>
    <p:sldId id="342" r:id="rId24"/>
    <p:sldId id="335" r:id="rId25"/>
    <p:sldId id="336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D6B2E6C-2AFC-4020-8547-494ABD7E6602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07AB927-42BB-4505-9EDE-3A59CF2143BF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64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03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40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0"/>
            <a:ext cx="1448331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8" y="15433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9"/>
            <a:ext cx="116554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9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1160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5" y="-38686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5" y="1290835"/>
            <a:ext cx="6186529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2"/>
            <a:ext cx="4368800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30" y="4257204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5072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83667" y="1419602"/>
            <a:ext cx="8035200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12267" y="1977401"/>
            <a:ext cx="6378000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967" y="5250832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89033" y="-91137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76606" y="1582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44927" y="664003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78226" y="28735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70460" y="254823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55777" y="66423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57560" y="650739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300293" y="52262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76594" y="51591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594" y="407533"/>
            <a:ext cx="4030323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5027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7" y="2763034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7" y="2229667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7" y="560934"/>
            <a:ext cx="7886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3869" y="2150100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7" y="46392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7" y="4105900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6969" y="3969234"/>
            <a:ext cx="1413600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7" y="2765851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7" y="2232484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68134" y="2168085"/>
            <a:ext cx="1413600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0" y="4644467"/>
            <a:ext cx="34868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0" y="4111085"/>
            <a:ext cx="34868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89033" y="5250832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967" y="-91137"/>
            <a:ext cx="1804342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923307" y="6277566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30047" y="107910"/>
            <a:ext cx="399720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70702" y="4592382"/>
            <a:ext cx="281621" cy="30102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419820" y="1813829"/>
            <a:ext cx="303447" cy="324403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13"/>
          <p:cNvSpPr/>
          <p:nvPr/>
        </p:nvSpPr>
        <p:spPr>
          <a:xfrm>
            <a:off x="127619" y="168780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13"/>
          <p:cNvSpPr/>
          <p:nvPr/>
        </p:nvSpPr>
        <p:spPr>
          <a:xfrm>
            <a:off x="381620" y="5311444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13"/>
          <p:cNvSpPr/>
          <p:nvPr/>
        </p:nvSpPr>
        <p:spPr>
          <a:xfrm>
            <a:off x="245977" y="5588966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13"/>
          <p:cNvSpPr/>
          <p:nvPr/>
        </p:nvSpPr>
        <p:spPr>
          <a:xfrm>
            <a:off x="470641" y="550294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13"/>
          <p:cNvSpPr/>
          <p:nvPr/>
        </p:nvSpPr>
        <p:spPr>
          <a:xfrm>
            <a:off x="356120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3"/>
          <p:cNvSpPr/>
          <p:nvPr/>
        </p:nvSpPr>
        <p:spPr>
          <a:xfrm>
            <a:off x="-215391" y="3996391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13"/>
          <p:cNvSpPr/>
          <p:nvPr/>
        </p:nvSpPr>
        <p:spPr>
          <a:xfrm>
            <a:off x="139656" y="424447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13"/>
          <p:cNvSpPr/>
          <p:nvPr/>
        </p:nvSpPr>
        <p:spPr>
          <a:xfrm>
            <a:off x="3166037" y="-91125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13"/>
          <p:cNvSpPr/>
          <p:nvPr/>
        </p:nvSpPr>
        <p:spPr>
          <a:xfrm>
            <a:off x="2371321" y="198090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87838" y="4622363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70563" y="154474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806207" y="1267228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70569" y="654867"/>
            <a:ext cx="106312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81542" y="1353252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9098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30848" y="2688878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912527" y="261172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49420" y="6776394"/>
            <a:ext cx="343035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80862" y="6658103"/>
            <a:ext cx="10630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124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607411" y="5179830"/>
            <a:ext cx="1886323" cy="173470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4264" y="-129665"/>
            <a:ext cx="1818764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70034" y="560937"/>
            <a:ext cx="9825200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5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5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4375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4384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76600" y="2161733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76600" y="1628367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5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5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76600" y="5232001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76600" y="4698634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76600" y="3696868"/>
            <a:ext cx="268000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76600" y="3163501"/>
            <a:ext cx="268000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0473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964" y="-90837"/>
            <a:ext cx="1688201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8884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74242" y="5421040"/>
            <a:ext cx="1619126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966" y="-90926"/>
            <a:ext cx="1654043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8034" y="559767"/>
            <a:ext cx="821160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2945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6" y="15433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9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556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07/11/2024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8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1"/>
            <a:ext cx="278024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5" y="3694388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40" y="61829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5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73" y="2940699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73" y="42036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6" y="1859932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2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8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3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0734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7" y="171174"/>
            <a:ext cx="2654262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73" y="4316778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7"/>
            <a:ext cx="5235397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3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8249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8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5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33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2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8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7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8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92255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b="66364"/>
          <a:stretch/>
        </p:blipFill>
        <p:spPr>
          <a:xfrm>
            <a:off x="589904" y="0"/>
            <a:ext cx="10957531" cy="52907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832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 defTabSz="914400">
              <a:buClr>
                <a:srgbClr val="000000"/>
              </a:buClr>
            </a:pPr>
            <a:endParaRPr lang="en-US" sz="1900" kern="0">
              <a:solidFill>
                <a:srgbClr val="FFF6E5"/>
              </a:solidFill>
              <a:latin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4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6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3700" b="1" kern="0">
                <a:solidFill>
                  <a:srgbClr val="FFF6E5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  <a:sym typeface="Arial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3" y="481575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5300" b="1" kern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  <a:sym typeface="Arial"/>
              </a:rPr>
              <a:t>41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9904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37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3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323" y="5264726"/>
            <a:ext cx="12246294" cy="1584217"/>
            <a:chOff x="695008" y="5406302"/>
            <a:chExt cx="10717370" cy="158421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Bà gửi cho Hà t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ui</a:t>
              </a:r>
              <a:r>
                <a:rPr lang="en-US" sz="5100" b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 kẹo.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483333" y="548943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>
                  <a:solidFill>
                    <a:srgbClr val="422C4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́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5331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  <a:buClr>
                  <a:srgbClr val="000000"/>
                </a:buClr>
              </a:pP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ưi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38201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8800" b="1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ui   ưi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5306" y="5711495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4794" y="5602484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32507" y="5602484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10" y="-381000"/>
            <a:ext cx="4168529" cy="47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733800"/>
            <a:ext cx="13595351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1686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286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150" y="3009901"/>
            <a:ext cx="8374922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   </a:t>
            </a: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2478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286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4150" y="3009901"/>
            <a:ext cx="8374922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4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 vở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006" y="3124199"/>
            <a:ext cx="65263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 </a:t>
            </a:r>
            <a:r>
              <a:rPr lang="en-US" sz="9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3124200"/>
            <a:ext cx="57150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 </a:t>
            </a:r>
            <a:r>
              <a:rPr lang="en-US" sz="9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Ŕi</a:t>
            </a:r>
            <a:r>
              <a:rPr lang="en-US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277" y="3140753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vi-VN" sz="18000" kern="0">
                <a:solidFill>
                  <a:srgbClr val="FF0000"/>
                </a:solidFill>
                <a:latin typeface="HP001 4 hàng" panose="020B0603050302020204" pitchFamily="34" charset="0"/>
                <a:ea typeface="HP001 4H"/>
                <a:cs typeface="Arial"/>
                <a:sym typeface="Arial"/>
              </a:rPr>
              <a:t>dãy</a:t>
            </a:r>
            <a:r>
              <a:rPr lang="vi-VN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sz="18000" kern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n</a:t>
            </a:r>
            <a:r>
              <a:rPr lang="vi-VN" sz="18000" kern="0" smtClea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úi 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13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vi-VN" sz="18000" kern="0">
                <a:solidFill>
                  <a:srgbClr val="FF0000"/>
                </a:solidFill>
                <a:latin typeface="HP001 4 hàng" pitchFamily="34" charset="0"/>
                <a:cs typeface="Arial"/>
                <a:sym typeface="Arial"/>
              </a:rPr>
              <a:t>gửi κư</a:t>
            </a:r>
            <a:endParaRPr lang="en-US" sz="18000" kern="0">
              <a:solidFill>
                <a:srgbClr val="FF0000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34524" r="30503" b="34723"/>
          <a:stretch/>
        </p:blipFill>
        <p:spPr bwMode="auto">
          <a:xfrm>
            <a:off x="1752600" y="625798"/>
            <a:ext cx="887361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28323" r="31410" b="56796"/>
          <a:stretch/>
        </p:blipFill>
        <p:spPr bwMode="auto">
          <a:xfrm>
            <a:off x="1752601" y="4428538"/>
            <a:ext cx="8844581" cy="18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2076" b="64086"/>
          <a:stretch/>
        </p:blipFill>
        <p:spPr>
          <a:xfrm>
            <a:off x="1656982" y="0"/>
            <a:ext cx="8199854" cy="42476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28198" y="4436897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Lan gửi thư cho Hà kể về quê Lan. Ở đó, có nhà sàn nằm ven đồi. Mùa này, chim ca rộn rã, sim nở rộ tím cả núi đồi. Lan mời Hà lên thăm quê Lan.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271038" y="4881665"/>
            <a:ext cx="700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71677" y="4878284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77534" y="405838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797844" y="405838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569245" y="4270447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45044" y="5470246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01442" y="477808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3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19791" y="6184258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610388" y="607348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2800" b="1" kern="0">
                <a:solidFill>
                  <a:srgbClr val="422C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70657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23057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99829" y="4917468"/>
            <a:ext cx="5427701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nhà sàn</a:t>
            </a:r>
          </a:p>
        </p:txBody>
      </p:sp>
      <p:pic>
        <p:nvPicPr>
          <p:cNvPr id="7170" name="Picture 2" descr="Nhà sàn - nét văn hoá truyền thống của quê hương Hà Giang | Mytour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59187"/>
            <a:ext cx="5052329" cy="37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Đặc điểm của kiến trúc nhà sàn Tây Nguyên - Casagr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4" y="659186"/>
            <a:ext cx="4777471" cy="38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3926" y="5257800"/>
            <a:ext cx="4934274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hoa sim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4" b="2834"/>
          <a:stretch/>
        </p:blipFill>
        <p:spPr>
          <a:xfrm>
            <a:off x="2997174" y="440960"/>
            <a:ext cx="608325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1816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3123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0461" y="2443881"/>
            <a:ext cx="2441825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23269" y="4026957"/>
            <a:ext cx="4939019" cy="1330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576" y="90328"/>
            <a:ext cx="1946824" cy="824073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4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444247" y="81491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08253" y="436414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422C46"/>
                </a:solidFill>
                <a:latin typeface="Arial-Rounded"/>
                <a:ea typeface="Arial-Rounded"/>
                <a:cs typeface="Arial-Rounded"/>
                <a:sym typeface="Arial"/>
              </a:rPr>
              <a:t>́</a:t>
            </a:r>
            <a:endParaRPr lang="en-US" sz="10600">
              <a:solidFill>
                <a:srgbClr val="422C46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213449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gửi thư cho ai?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0738" y="5341143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Quê Lan có gì đặc biệt?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143" y="228601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r>
              <a:rPr lang="en-US" sz="4800" kern="0">
                <a:solidFill>
                  <a:srgbClr val="FFF6E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muốn mời Hà làm gì?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19779" y="2679040"/>
            <a:ext cx="9320331" cy="993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buClr>
                <a:srgbClr val="000000"/>
              </a:buClr>
            </a:pPr>
            <a:r>
              <a:rPr lang="en-US" sz="48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Tham dự sinh nhật của Hà.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19779" y="4660240"/>
            <a:ext cx="9320331" cy="993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buClr>
                <a:srgbClr val="000000"/>
              </a:buClr>
            </a:pPr>
            <a:r>
              <a:rPr lang="en-US" sz="48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Lên thăm quê Lan.</a:t>
            </a:r>
          </a:p>
        </p:txBody>
      </p:sp>
    </p:spTree>
    <p:extLst>
      <p:ext uri="{BB962C8B-B14F-4D97-AF65-F5344CB8AC3E}">
        <p14:creationId xmlns:p14="http://schemas.microsoft.com/office/powerpoint/2010/main" val="38809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1" y="3949159"/>
            <a:ext cx="11643519" cy="292274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0000"/>
              </a:buClr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91275" y="2951112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05447" y="2842102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796407" y="2842102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54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00" y="-10449"/>
            <a:ext cx="3445065" cy="395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7"/>
          <a:stretch/>
        </p:blipFill>
        <p:spPr bwMode="auto">
          <a:xfrm>
            <a:off x="5740024" y="1238547"/>
            <a:ext cx="4511358" cy="14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2"/>
          <a:stretch/>
        </p:blipFill>
        <p:spPr bwMode="auto">
          <a:xfrm>
            <a:off x="5206526" y="139054"/>
            <a:ext cx="4805247" cy="146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>
                  <a:solidFill>
                    <a:srgbClr val="FFF6E5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</a:pPr>
              <a:r>
                <a:rPr lang="en-US" sz="4800" kern="0" dirty="0">
                  <a:solidFill>
                    <a:srgbClr val="422C46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63114" y="770154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6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Xin phép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58279"/>
          <a:stretch/>
        </p:blipFill>
        <p:spPr>
          <a:xfrm>
            <a:off x="2438400" y="1676400"/>
            <a:ext cx="766708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33" y="2133601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05597" y="838200"/>
            <a:ext cx="5355275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So sánh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15052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7483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1134" y="325379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86976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1876" y="32537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86506" y="325379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06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549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824985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bùi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44925" y="5425350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mũi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3742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sủi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2680" y="5425350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cửi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27026" y="5425350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7513" y="5425350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ngửi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4266" y="5286677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538" y="5286677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02319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54164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56926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17028" y="5286677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pic>
        <p:nvPicPr>
          <p:cNvPr id="14" name="Picture 2" descr="Thuốc viên dạng sủi: Cần lưu ý gì khi sử dụng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38" y="533400"/>
            <a:ext cx="4887832" cy="41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ách cách tiếng thoi đưa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8" y="273855"/>
            <a:ext cx="4251614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VPUB - Nổi niềm giữ nghề dệt thổ cẩm dân tộc Lào trước nguy cơ bị mai một  Dienbien.gov.vn - Nghề dệt thổ cẩm của dân tộc Lào ở bản Na Sang II, xã Núa  Ngam, huyện Điện Biên đã gắn bó với đồng bào nơi đây bao đời qua. Tuy  nhiên, mặt hàng thổ cẩ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4" y="299863"/>
            <a:ext cx="6462936" cy="43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10" y="1"/>
            <a:ext cx="4168529" cy="47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4343400"/>
            <a:ext cx="13595351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439506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8541" y="5439506"/>
            <a:ext cx="17729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pic>
        <p:nvPicPr>
          <p:cNvPr id="3074" name="Picture 2" descr="DỌC NGANG MỘT DÃY HOÀNG LIÊN | Vietnam Adventure &amp; Culture Trave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00" y="586491"/>
            <a:ext cx="6002895" cy="40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32538" y="5495926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952" y="5495926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ui</a:t>
            </a: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</a:pPr>
            <a:endParaRPr lang="en-US"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02" name="Picture 6" descr="Cỏ Nhật: Đặc điểm sống và cách chăm sóc cỏ nhật thuỷ s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4"/>
          <a:stretch/>
        </p:blipFill>
        <p:spPr bwMode="auto">
          <a:xfrm>
            <a:off x="627856" y="1150170"/>
            <a:ext cx="5635246" cy="32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ại cỏ ở Việt Nam cho bò ăn nhưng thực ra lại rất có giá: Chuyê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/>
        </p:blipFill>
        <p:spPr bwMode="auto">
          <a:xfrm>
            <a:off x="6912215" y="1134930"/>
            <a:ext cx="4615970" cy="32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32538" y="5353669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02632" y="5353669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ưi</a:t>
            </a:r>
          </a:p>
        </p:txBody>
      </p:sp>
      <p:pic>
        <p:nvPicPr>
          <p:cNvPr id="5122" name="Picture 2" descr="Năm 2015 Sài Gòn còn có người đi xe đạp gửi thư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71" y="450274"/>
            <a:ext cx="2935432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>
          <a:xfrm>
            <a:off x="5921120" y="450273"/>
            <a:ext cx="382701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4604812"/>
            <a:ext cx="393954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dãy núi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088" y="4495801"/>
            <a:ext cx="3380513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bụi cỏ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05801" y="4495801"/>
            <a:ext cx="374765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</a:pPr>
            <a:r>
              <a:rPr lang="en-US" sz="8000">
                <a:solidFill>
                  <a:srgbClr val="422C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gửi thư</a:t>
            </a:r>
          </a:p>
        </p:txBody>
      </p:sp>
      <p:pic>
        <p:nvPicPr>
          <p:cNvPr id="11" name="Picture 2" descr="DỌC NGANG MỘT DÃY HOÀNG LIÊN | Vietnam Adventure &amp; Culture Trave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4" y="2057401"/>
            <a:ext cx="3001447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oại cỏ ở Việt Nam cho bò ăn nhưng thực ra lại rất có giá: Chuyê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9"/>
          <a:stretch/>
        </p:blipFill>
        <p:spPr bwMode="auto">
          <a:xfrm>
            <a:off x="4746533" y="2069691"/>
            <a:ext cx="2822954" cy="20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>
          <a:xfrm>
            <a:off x="9132428" y="2133601"/>
            <a:ext cx="1727256" cy="20009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148</Words>
  <Application>Microsoft Office PowerPoint</Application>
  <PresentationFormat>Widescreen</PresentationFormat>
  <Paragraphs>86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宋体</vt:lpstr>
      <vt:lpstr>宋体</vt:lpstr>
      <vt:lpstr>.VnCooper</vt:lpstr>
      <vt:lpstr>Arial</vt:lpstr>
      <vt:lpstr>Arial Rounded MT Bold</vt:lpstr>
      <vt:lpstr>Arial-Rounded</vt:lpstr>
      <vt:lpstr>Arrus-Black</vt:lpstr>
      <vt:lpstr>Calibri</vt:lpstr>
      <vt:lpstr>Calibri Light</vt:lpstr>
      <vt:lpstr>HP001 4 hàng</vt:lpstr>
      <vt:lpstr>HP001 4H</vt:lpstr>
      <vt:lpstr>Karla</vt:lpstr>
      <vt:lpstr>Luckiest Guy</vt:lpstr>
      <vt:lpstr>Office 主题</vt:lpstr>
      <vt:lpstr>1_Office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HN25092024</cp:lastModifiedBy>
  <cp:revision>112</cp:revision>
  <dcterms:created xsi:type="dcterms:W3CDTF">2020-08-07T01:41:03Z</dcterms:created>
  <dcterms:modified xsi:type="dcterms:W3CDTF">2024-11-07T14:58:54Z</dcterms:modified>
</cp:coreProperties>
</file>