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  <p:sldMasterId id="2147483700" r:id="rId2"/>
    <p:sldMasterId id="2147483712" r:id="rId3"/>
    <p:sldMasterId id="2147483737" r:id="rId4"/>
    <p:sldMasterId id="2147483749" r:id="rId5"/>
    <p:sldMasterId id="2147483798" r:id="rId6"/>
    <p:sldMasterId id="2147483810" r:id="rId7"/>
  </p:sldMasterIdLst>
  <p:notesMasterIdLst>
    <p:notesMasterId r:id="rId18"/>
  </p:notesMasterIdLst>
  <p:sldIdLst>
    <p:sldId id="321" r:id="rId8"/>
    <p:sldId id="2007577119" r:id="rId9"/>
    <p:sldId id="314" r:id="rId10"/>
    <p:sldId id="261" r:id="rId11"/>
    <p:sldId id="289" r:id="rId12"/>
    <p:sldId id="2007577123" r:id="rId13"/>
    <p:sldId id="265" r:id="rId14"/>
    <p:sldId id="327" r:id="rId15"/>
    <p:sldId id="292" r:id="rId16"/>
    <p:sldId id="2007577126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等线" panose="020B0604020202020204" charset="-122"/>
      <p:regular r:id="rId23"/>
      <p:bold r:id="rId24"/>
    </p:embeddedFont>
    <p:embeddedFont>
      <p:font typeface="Arial Rounded MT Bold" panose="020F0704030504030204" pitchFamily="34" charset="0"/>
      <p:regular r:id="rId25"/>
    </p:embeddedFont>
    <p:embeddedFont>
      <p:font typeface=".VnAvant" panose="020B7200000000000000"/>
      <p:regular r:id="rId26"/>
      <p:bold r:id="rId27"/>
      <p:italic r:id="rId28"/>
      <p:boldItalic r:id="rId29"/>
    </p:embeddedFont>
    <p:embeddedFont>
      <p:font typeface="宋体" panose="02010600030101010101" pitchFamily="2" charset="-122"/>
      <p:regular r:id="rId30"/>
    </p:embeddedFont>
    <p:embeddedFont>
      <p:font typeface="Lato" panose="020B0604020202020204" charset="0"/>
      <p:regular r:id="rId31"/>
      <p:bold r:id="rId32"/>
      <p:italic r:id="rId33"/>
      <p:boldItalic r:id="rId34"/>
    </p:embeddedFont>
    <p:embeddedFont>
      <p:font typeface="Arial-Rounded" panose="020B0500000000000000" charset="0"/>
      <p:regular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Segoe UI Black" panose="020B0A02040204020203" pitchFamily="34" charset="0"/>
      <p:bold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custDataLst>
    <p:tags r:id="rId42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7"/>
    <p:restoredTop sz="93739"/>
  </p:normalViewPr>
  <p:slideViewPr>
    <p:cSldViewPr showGuides="1">
      <p:cViewPr varScale="1">
        <p:scale>
          <a:sx n="69" d="100"/>
          <a:sy n="69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3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8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3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9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1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6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4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6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40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9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8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4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11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3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19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01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96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60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60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44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9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12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05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35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88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0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0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5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5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7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1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0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3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0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72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6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9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2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6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9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8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24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1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6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4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0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2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1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5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16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22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24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483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88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94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6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47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0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9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0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12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70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4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32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1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070713" y="857250"/>
            <a:ext cx="7018601" cy="484022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703512" y="3169198"/>
            <a:ext cx="1873172" cy="2528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9564" y="3253714"/>
            <a:ext cx="1073896" cy="24321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191050" y="2459504"/>
            <a:ext cx="373370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16: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GB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GB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 </a:t>
            </a:r>
            <a:r>
              <a:rPr lang="en-GB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GB" sz="6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Tạm</a:t>
            </a:r>
            <a:r>
              <a:rPr kumimoji="0" lang="en-US" altLang="zh-CN" sz="8000" b="1" i="0" u="none" strike="noStrike" kern="1200" cap="none" spc="0" normalizeH="0" noProof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biệt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 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1524000" y="857250"/>
            <a:ext cx="6803136" cy="347472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8758353" y="1084006"/>
            <a:ext cx="1831840" cy="2142698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264513" y="2200515"/>
            <a:ext cx="1901824" cy="231648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415500" y="3155776"/>
            <a:ext cx="1698024" cy="2151888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420864" y="3305854"/>
            <a:ext cx="2376264" cy="2603623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1775520" y="420640"/>
            <a:ext cx="4853592" cy="5719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5462" y="1815594"/>
            <a:ext cx="24561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66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66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endParaRPr lang="en-US" sz="4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457200"/>
            <a:ext cx="8196263" cy="4495800"/>
          </a:xfrm>
          <a:prstGeom prst="rect">
            <a:avLst/>
          </a:prstGeom>
          <a:solidFill>
            <a:srgbClr val="76BC31"/>
          </a:solidFill>
          <a:ln w="9525"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56210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48200" y="762000"/>
            <a:ext cx="29718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81200" y="838200"/>
            <a:ext cx="31242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8400" y="609600"/>
            <a:ext cx="2590800" cy="685800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05000" y="6096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81200" y="1905000"/>
            <a:ext cx="2743200" cy="9144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2282836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1431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1174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143180" y="344617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1278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104342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127899" y="344617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68908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mỡ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33330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24833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nề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48855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77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0851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11480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610080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80287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9933711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685801"/>
            <a:ext cx="4806950" cy="50387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DE5508-C1CB-43FC-9839-D12E27C8E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2" y="228684"/>
            <a:ext cx="1498753" cy="660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5121B4-2F8A-4A15-9505-60446648ED6B}"/>
              </a:ext>
            </a:extLst>
          </p:cNvPr>
          <p:cNvSpPr txBox="1"/>
          <p:nvPr/>
        </p:nvSpPr>
        <p:spPr>
          <a:xfrm>
            <a:off x="5411724" y="2090248"/>
            <a:ext cx="13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EA5348-F8DF-46C5-8B5C-446FEFFC9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2682173"/>
            <a:ext cx="3146864" cy="19446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2EDAA8-D1BA-4357-B53C-BEDD5D67E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14" y="2820767"/>
            <a:ext cx="3535986" cy="1806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DE4991-5E1A-413D-98FB-9788BB67E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97" y="2302563"/>
            <a:ext cx="2804403" cy="2324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C37986-B834-4605-9648-069DCF27A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5" y="2263964"/>
            <a:ext cx="2514186" cy="23689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D39CD8-D302-4460-A78E-6CBC45BC31D9}"/>
              </a:ext>
            </a:extLst>
          </p:cNvPr>
          <p:cNvSpPr txBox="1"/>
          <p:nvPr/>
        </p:nvSpPr>
        <p:spPr>
          <a:xfrm>
            <a:off x="868680" y="4768006"/>
            <a:ext cx="179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mè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CE11A-08D0-41A3-89E0-44767B6A7ADA}"/>
              </a:ext>
            </a:extLst>
          </p:cNvPr>
          <p:cNvSpPr txBox="1"/>
          <p:nvPr/>
        </p:nvSpPr>
        <p:spPr>
          <a:xfrm>
            <a:off x="3824478" y="4839179"/>
            <a:ext cx="179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192FEB-B289-4780-A0CD-1BBAB13D501B}"/>
              </a:ext>
            </a:extLst>
          </p:cNvPr>
          <p:cNvSpPr txBox="1"/>
          <p:nvPr/>
        </p:nvSpPr>
        <p:spPr>
          <a:xfrm>
            <a:off x="6780276" y="4839179"/>
            <a:ext cx="198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 đỏ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E3D73-4B29-4AF2-9732-0C5059B2FD32}"/>
              </a:ext>
            </a:extLst>
          </p:cNvPr>
          <p:cNvSpPr txBox="1"/>
          <p:nvPr/>
        </p:nvSpPr>
        <p:spPr>
          <a:xfrm>
            <a:off x="9890760" y="4768006"/>
            <a:ext cx="179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nô</a:t>
            </a:r>
          </a:p>
        </p:txBody>
      </p:sp>
    </p:spTree>
    <p:extLst>
      <p:ext uri="{BB962C8B-B14F-4D97-AF65-F5344CB8AC3E}">
        <p14:creationId xmlns:p14="http://schemas.microsoft.com/office/powerpoint/2010/main" val="249070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7" y="-266792"/>
            <a:ext cx="11461751" cy="58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4953000"/>
            <a:ext cx="12766676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07950" y="2819400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1" name="Title 1"/>
          <p:cNvSpPr txBox="1">
            <a:spLocks/>
          </p:cNvSpPr>
          <p:nvPr/>
        </p:nvSpPr>
        <p:spPr>
          <a:xfrm>
            <a:off x="2533650" y="2952751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j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20950" y="4330701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 j  </a:t>
            </a:r>
          </a:p>
        </p:txBody>
      </p:sp>
      <p:sp>
        <p:nvSpPr>
          <p:cNvPr id="24" name="Freeform 23"/>
          <p:cNvSpPr/>
          <p:nvPr/>
        </p:nvSpPr>
        <p:spPr>
          <a:xfrm>
            <a:off x="3629024" y="4130788"/>
            <a:ext cx="1581150" cy="1196519"/>
          </a:xfrm>
          <a:custGeom>
            <a:avLst/>
            <a:gdLst>
              <a:gd name="connsiteX0" fmla="*/ 0 w 1590675"/>
              <a:gd name="connsiteY0" fmla="*/ 836347 h 1196367"/>
              <a:gd name="connsiteX1" fmla="*/ 76200 w 1590675"/>
              <a:gd name="connsiteY1" fmla="*/ 658547 h 1196367"/>
              <a:gd name="connsiteX2" fmla="*/ 139700 w 1590675"/>
              <a:gd name="connsiteY2" fmla="*/ 496622 h 1196367"/>
              <a:gd name="connsiteX3" fmla="*/ 203200 w 1590675"/>
              <a:gd name="connsiteY3" fmla="*/ 360097 h 1196367"/>
              <a:gd name="connsiteX4" fmla="*/ 279400 w 1590675"/>
              <a:gd name="connsiteY4" fmla="*/ 236272 h 1196367"/>
              <a:gd name="connsiteX5" fmla="*/ 371475 w 1590675"/>
              <a:gd name="connsiteY5" fmla="*/ 131497 h 1196367"/>
              <a:gd name="connsiteX6" fmla="*/ 454025 w 1590675"/>
              <a:gd name="connsiteY6" fmla="*/ 64822 h 1196367"/>
              <a:gd name="connsiteX7" fmla="*/ 549275 w 1590675"/>
              <a:gd name="connsiteY7" fmla="*/ 17197 h 1196367"/>
              <a:gd name="connsiteX8" fmla="*/ 631825 w 1590675"/>
              <a:gd name="connsiteY8" fmla="*/ 1322 h 1196367"/>
              <a:gd name="connsiteX9" fmla="*/ 708025 w 1590675"/>
              <a:gd name="connsiteY9" fmla="*/ 4497 h 1196367"/>
              <a:gd name="connsiteX10" fmla="*/ 800100 w 1590675"/>
              <a:gd name="connsiteY10" fmla="*/ 33072 h 1196367"/>
              <a:gd name="connsiteX11" fmla="*/ 857250 w 1590675"/>
              <a:gd name="connsiteY11" fmla="*/ 102922 h 1196367"/>
              <a:gd name="connsiteX12" fmla="*/ 889000 w 1590675"/>
              <a:gd name="connsiteY12" fmla="*/ 160072 h 1196367"/>
              <a:gd name="connsiteX13" fmla="*/ 911225 w 1590675"/>
              <a:gd name="connsiteY13" fmla="*/ 242622 h 1196367"/>
              <a:gd name="connsiteX14" fmla="*/ 917575 w 1590675"/>
              <a:gd name="connsiteY14" fmla="*/ 353747 h 1196367"/>
              <a:gd name="connsiteX15" fmla="*/ 917575 w 1590675"/>
              <a:gd name="connsiteY15" fmla="*/ 601397 h 1196367"/>
              <a:gd name="connsiteX16" fmla="*/ 917575 w 1590675"/>
              <a:gd name="connsiteY16" fmla="*/ 845872 h 1196367"/>
              <a:gd name="connsiteX17" fmla="*/ 920750 w 1590675"/>
              <a:gd name="connsiteY17" fmla="*/ 988747 h 1196367"/>
              <a:gd name="connsiteX18" fmla="*/ 942975 w 1590675"/>
              <a:gd name="connsiteY18" fmla="*/ 1090347 h 1196367"/>
              <a:gd name="connsiteX19" fmla="*/ 987425 w 1590675"/>
              <a:gd name="connsiteY19" fmla="*/ 1157022 h 1196367"/>
              <a:gd name="connsiteX20" fmla="*/ 1044575 w 1590675"/>
              <a:gd name="connsiteY20" fmla="*/ 1188772 h 1196367"/>
              <a:gd name="connsiteX21" fmla="*/ 1130300 w 1590675"/>
              <a:gd name="connsiteY21" fmla="*/ 1195122 h 1196367"/>
              <a:gd name="connsiteX22" fmla="*/ 1219200 w 1590675"/>
              <a:gd name="connsiteY22" fmla="*/ 1169722 h 1196367"/>
              <a:gd name="connsiteX23" fmla="*/ 1301750 w 1590675"/>
              <a:gd name="connsiteY23" fmla="*/ 1106222 h 1196367"/>
              <a:gd name="connsiteX24" fmla="*/ 1397000 w 1590675"/>
              <a:gd name="connsiteY24" fmla="*/ 1001447 h 1196367"/>
              <a:gd name="connsiteX25" fmla="*/ 1485900 w 1590675"/>
              <a:gd name="connsiteY25" fmla="*/ 852222 h 1196367"/>
              <a:gd name="connsiteX26" fmla="*/ 1530350 w 1590675"/>
              <a:gd name="connsiteY26" fmla="*/ 760147 h 1196367"/>
              <a:gd name="connsiteX27" fmla="*/ 1590675 w 1590675"/>
              <a:gd name="connsiteY27" fmla="*/ 598222 h 1196367"/>
              <a:gd name="connsiteX0" fmla="*/ 0 w 1590675"/>
              <a:gd name="connsiteY0" fmla="*/ 849047 h 1196367"/>
              <a:gd name="connsiteX1" fmla="*/ 76200 w 1590675"/>
              <a:gd name="connsiteY1" fmla="*/ 658547 h 1196367"/>
              <a:gd name="connsiteX2" fmla="*/ 139700 w 1590675"/>
              <a:gd name="connsiteY2" fmla="*/ 496622 h 1196367"/>
              <a:gd name="connsiteX3" fmla="*/ 203200 w 1590675"/>
              <a:gd name="connsiteY3" fmla="*/ 360097 h 1196367"/>
              <a:gd name="connsiteX4" fmla="*/ 279400 w 1590675"/>
              <a:gd name="connsiteY4" fmla="*/ 236272 h 1196367"/>
              <a:gd name="connsiteX5" fmla="*/ 371475 w 1590675"/>
              <a:gd name="connsiteY5" fmla="*/ 131497 h 1196367"/>
              <a:gd name="connsiteX6" fmla="*/ 454025 w 1590675"/>
              <a:gd name="connsiteY6" fmla="*/ 64822 h 1196367"/>
              <a:gd name="connsiteX7" fmla="*/ 549275 w 1590675"/>
              <a:gd name="connsiteY7" fmla="*/ 17197 h 1196367"/>
              <a:gd name="connsiteX8" fmla="*/ 631825 w 1590675"/>
              <a:gd name="connsiteY8" fmla="*/ 1322 h 1196367"/>
              <a:gd name="connsiteX9" fmla="*/ 708025 w 1590675"/>
              <a:gd name="connsiteY9" fmla="*/ 4497 h 1196367"/>
              <a:gd name="connsiteX10" fmla="*/ 800100 w 1590675"/>
              <a:gd name="connsiteY10" fmla="*/ 33072 h 1196367"/>
              <a:gd name="connsiteX11" fmla="*/ 857250 w 1590675"/>
              <a:gd name="connsiteY11" fmla="*/ 102922 h 1196367"/>
              <a:gd name="connsiteX12" fmla="*/ 889000 w 1590675"/>
              <a:gd name="connsiteY12" fmla="*/ 160072 h 1196367"/>
              <a:gd name="connsiteX13" fmla="*/ 911225 w 1590675"/>
              <a:gd name="connsiteY13" fmla="*/ 242622 h 1196367"/>
              <a:gd name="connsiteX14" fmla="*/ 917575 w 1590675"/>
              <a:gd name="connsiteY14" fmla="*/ 353747 h 1196367"/>
              <a:gd name="connsiteX15" fmla="*/ 917575 w 1590675"/>
              <a:gd name="connsiteY15" fmla="*/ 601397 h 1196367"/>
              <a:gd name="connsiteX16" fmla="*/ 917575 w 1590675"/>
              <a:gd name="connsiteY16" fmla="*/ 845872 h 1196367"/>
              <a:gd name="connsiteX17" fmla="*/ 920750 w 1590675"/>
              <a:gd name="connsiteY17" fmla="*/ 988747 h 1196367"/>
              <a:gd name="connsiteX18" fmla="*/ 942975 w 1590675"/>
              <a:gd name="connsiteY18" fmla="*/ 1090347 h 1196367"/>
              <a:gd name="connsiteX19" fmla="*/ 987425 w 1590675"/>
              <a:gd name="connsiteY19" fmla="*/ 1157022 h 1196367"/>
              <a:gd name="connsiteX20" fmla="*/ 1044575 w 1590675"/>
              <a:gd name="connsiteY20" fmla="*/ 1188772 h 1196367"/>
              <a:gd name="connsiteX21" fmla="*/ 1130300 w 1590675"/>
              <a:gd name="connsiteY21" fmla="*/ 1195122 h 1196367"/>
              <a:gd name="connsiteX22" fmla="*/ 1219200 w 1590675"/>
              <a:gd name="connsiteY22" fmla="*/ 1169722 h 1196367"/>
              <a:gd name="connsiteX23" fmla="*/ 1301750 w 1590675"/>
              <a:gd name="connsiteY23" fmla="*/ 1106222 h 1196367"/>
              <a:gd name="connsiteX24" fmla="*/ 1397000 w 1590675"/>
              <a:gd name="connsiteY24" fmla="*/ 1001447 h 1196367"/>
              <a:gd name="connsiteX25" fmla="*/ 1485900 w 1590675"/>
              <a:gd name="connsiteY25" fmla="*/ 852222 h 1196367"/>
              <a:gd name="connsiteX26" fmla="*/ 1530350 w 1590675"/>
              <a:gd name="connsiteY26" fmla="*/ 760147 h 1196367"/>
              <a:gd name="connsiteX27" fmla="*/ 1590675 w 1590675"/>
              <a:gd name="connsiteY27" fmla="*/ 598222 h 1196367"/>
              <a:gd name="connsiteX0" fmla="*/ 0 w 1581150"/>
              <a:gd name="connsiteY0" fmla="*/ 852222 h 1196367"/>
              <a:gd name="connsiteX1" fmla="*/ 66675 w 1581150"/>
              <a:gd name="connsiteY1" fmla="*/ 658547 h 1196367"/>
              <a:gd name="connsiteX2" fmla="*/ 130175 w 1581150"/>
              <a:gd name="connsiteY2" fmla="*/ 496622 h 1196367"/>
              <a:gd name="connsiteX3" fmla="*/ 193675 w 1581150"/>
              <a:gd name="connsiteY3" fmla="*/ 360097 h 1196367"/>
              <a:gd name="connsiteX4" fmla="*/ 269875 w 1581150"/>
              <a:gd name="connsiteY4" fmla="*/ 236272 h 1196367"/>
              <a:gd name="connsiteX5" fmla="*/ 361950 w 1581150"/>
              <a:gd name="connsiteY5" fmla="*/ 131497 h 1196367"/>
              <a:gd name="connsiteX6" fmla="*/ 444500 w 1581150"/>
              <a:gd name="connsiteY6" fmla="*/ 64822 h 1196367"/>
              <a:gd name="connsiteX7" fmla="*/ 539750 w 1581150"/>
              <a:gd name="connsiteY7" fmla="*/ 17197 h 1196367"/>
              <a:gd name="connsiteX8" fmla="*/ 622300 w 1581150"/>
              <a:gd name="connsiteY8" fmla="*/ 1322 h 1196367"/>
              <a:gd name="connsiteX9" fmla="*/ 698500 w 1581150"/>
              <a:gd name="connsiteY9" fmla="*/ 4497 h 1196367"/>
              <a:gd name="connsiteX10" fmla="*/ 790575 w 1581150"/>
              <a:gd name="connsiteY10" fmla="*/ 33072 h 1196367"/>
              <a:gd name="connsiteX11" fmla="*/ 847725 w 1581150"/>
              <a:gd name="connsiteY11" fmla="*/ 102922 h 1196367"/>
              <a:gd name="connsiteX12" fmla="*/ 879475 w 1581150"/>
              <a:gd name="connsiteY12" fmla="*/ 160072 h 1196367"/>
              <a:gd name="connsiteX13" fmla="*/ 901700 w 1581150"/>
              <a:gd name="connsiteY13" fmla="*/ 242622 h 1196367"/>
              <a:gd name="connsiteX14" fmla="*/ 908050 w 1581150"/>
              <a:gd name="connsiteY14" fmla="*/ 353747 h 1196367"/>
              <a:gd name="connsiteX15" fmla="*/ 908050 w 1581150"/>
              <a:gd name="connsiteY15" fmla="*/ 601397 h 1196367"/>
              <a:gd name="connsiteX16" fmla="*/ 908050 w 1581150"/>
              <a:gd name="connsiteY16" fmla="*/ 845872 h 1196367"/>
              <a:gd name="connsiteX17" fmla="*/ 911225 w 1581150"/>
              <a:gd name="connsiteY17" fmla="*/ 988747 h 1196367"/>
              <a:gd name="connsiteX18" fmla="*/ 933450 w 1581150"/>
              <a:gd name="connsiteY18" fmla="*/ 1090347 h 1196367"/>
              <a:gd name="connsiteX19" fmla="*/ 977900 w 1581150"/>
              <a:gd name="connsiteY19" fmla="*/ 1157022 h 1196367"/>
              <a:gd name="connsiteX20" fmla="*/ 1035050 w 1581150"/>
              <a:gd name="connsiteY20" fmla="*/ 1188772 h 1196367"/>
              <a:gd name="connsiteX21" fmla="*/ 1120775 w 1581150"/>
              <a:gd name="connsiteY21" fmla="*/ 1195122 h 1196367"/>
              <a:gd name="connsiteX22" fmla="*/ 1209675 w 1581150"/>
              <a:gd name="connsiteY22" fmla="*/ 1169722 h 1196367"/>
              <a:gd name="connsiteX23" fmla="*/ 1292225 w 1581150"/>
              <a:gd name="connsiteY23" fmla="*/ 1106222 h 1196367"/>
              <a:gd name="connsiteX24" fmla="*/ 1387475 w 1581150"/>
              <a:gd name="connsiteY24" fmla="*/ 1001447 h 1196367"/>
              <a:gd name="connsiteX25" fmla="*/ 1476375 w 1581150"/>
              <a:gd name="connsiteY25" fmla="*/ 852222 h 1196367"/>
              <a:gd name="connsiteX26" fmla="*/ 1520825 w 1581150"/>
              <a:gd name="connsiteY26" fmla="*/ 760147 h 1196367"/>
              <a:gd name="connsiteX27" fmla="*/ 1581150 w 1581150"/>
              <a:gd name="connsiteY27" fmla="*/ 598222 h 1196367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3675 w 1581150"/>
              <a:gd name="connsiteY3" fmla="*/ 360249 h 1196519"/>
              <a:gd name="connsiteX4" fmla="*/ 269875 w 1581150"/>
              <a:gd name="connsiteY4" fmla="*/ 236424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36424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3206 w 1581150"/>
              <a:gd name="connsiteY26" fmla="*/ 753155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66850 w 1581150"/>
              <a:gd name="connsiteY25" fmla="*/ 873806 h 1196519"/>
              <a:gd name="connsiteX26" fmla="*/ 1523206 w 1581150"/>
              <a:gd name="connsiteY26" fmla="*/ 753155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66850 w 1581150"/>
              <a:gd name="connsiteY25" fmla="*/ 873806 h 1196519"/>
              <a:gd name="connsiteX26" fmla="*/ 1513681 w 1581150"/>
              <a:gd name="connsiteY26" fmla="*/ 772205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66850 w 1581150"/>
              <a:gd name="connsiteY25" fmla="*/ 866662 h 1196519"/>
              <a:gd name="connsiteX26" fmla="*/ 1513681 w 1581150"/>
              <a:gd name="connsiteY26" fmla="*/ 772205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66850 w 1581150"/>
              <a:gd name="connsiteY25" fmla="*/ 866662 h 1196519"/>
              <a:gd name="connsiteX26" fmla="*/ 1508918 w 1581150"/>
              <a:gd name="connsiteY26" fmla="*/ 779349 h 1196519"/>
              <a:gd name="connsiteX27" fmla="*/ 1581150 w 1581150"/>
              <a:gd name="connsiteY27" fmla="*/ 598374 h 119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81150" h="1196519">
                <a:moveTo>
                  <a:pt x="0" y="852374"/>
                </a:moveTo>
                <a:cubicBezTo>
                  <a:pt x="26458" y="791784"/>
                  <a:pt x="44979" y="717966"/>
                  <a:pt x="66675" y="658699"/>
                </a:cubicBezTo>
                <a:cubicBezTo>
                  <a:pt x="88371" y="599432"/>
                  <a:pt x="108479" y="546516"/>
                  <a:pt x="130175" y="496774"/>
                </a:cubicBezTo>
                <a:cubicBezTo>
                  <a:pt x="151871" y="447032"/>
                  <a:pt x="173567" y="402053"/>
                  <a:pt x="196850" y="360249"/>
                </a:cubicBezTo>
                <a:cubicBezTo>
                  <a:pt x="220133" y="318445"/>
                  <a:pt x="242358" y="284049"/>
                  <a:pt x="269875" y="245949"/>
                </a:cubicBezTo>
                <a:cubicBezTo>
                  <a:pt x="297392" y="207849"/>
                  <a:pt x="332846" y="161811"/>
                  <a:pt x="361950" y="131649"/>
                </a:cubicBezTo>
                <a:cubicBezTo>
                  <a:pt x="391054" y="101487"/>
                  <a:pt x="414867" y="84024"/>
                  <a:pt x="444500" y="64974"/>
                </a:cubicBezTo>
                <a:cubicBezTo>
                  <a:pt x="474133" y="45924"/>
                  <a:pt x="510117" y="27932"/>
                  <a:pt x="539750" y="17349"/>
                </a:cubicBezTo>
                <a:cubicBezTo>
                  <a:pt x="569383" y="6766"/>
                  <a:pt x="595842" y="3591"/>
                  <a:pt x="622300" y="1474"/>
                </a:cubicBezTo>
                <a:cubicBezTo>
                  <a:pt x="648758" y="-643"/>
                  <a:pt x="671512" y="-1172"/>
                  <a:pt x="698500" y="4649"/>
                </a:cubicBezTo>
                <a:cubicBezTo>
                  <a:pt x="725488" y="10470"/>
                  <a:pt x="759354" y="19995"/>
                  <a:pt x="784225" y="36399"/>
                </a:cubicBezTo>
                <a:cubicBezTo>
                  <a:pt x="809096" y="52803"/>
                  <a:pt x="831850" y="82437"/>
                  <a:pt x="847725" y="103074"/>
                </a:cubicBezTo>
                <a:cubicBezTo>
                  <a:pt x="863600" y="123712"/>
                  <a:pt x="870479" y="136941"/>
                  <a:pt x="879475" y="160224"/>
                </a:cubicBezTo>
                <a:cubicBezTo>
                  <a:pt x="888471" y="183507"/>
                  <a:pt x="896938" y="210495"/>
                  <a:pt x="901700" y="242774"/>
                </a:cubicBezTo>
                <a:cubicBezTo>
                  <a:pt x="906463" y="275053"/>
                  <a:pt x="906992" y="294103"/>
                  <a:pt x="908050" y="353899"/>
                </a:cubicBezTo>
                <a:cubicBezTo>
                  <a:pt x="909108" y="413695"/>
                  <a:pt x="908050" y="601549"/>
                  <a:pt x="908050" y="601549"/>
                </a:cubicBezTo>
                <a:cubicBezTo>
                  <a:pt x="908050" y="683570"/>
                  <a:pt x="907521" y="781466"/>
                  <a:pt x="908050" y="846024"/>
                </a:cubicBezTo>
                <a:cubicBezTo>
                  <a:pt x="908579" y="910582"/>
                  <a:pt x="906992" y="948153"/>
                  <a:pt x="911225" y="988899"/>
                </a:cubicBezTo>
                <a:cubicBezTo>
                  <a:pt x="915458" y="1029645"/>
                  <a:pt x="922338" y="1062453"/>
                  <a:pt x="933450" y="1090499"/>
                </a:cubicBezTo>
                <a:cubicBezTo>
                  <a:pt x="944563" y="1118545"/>
                  <a:pt x="960967" y="1140770"/>
                  <a:pt x="977900" y="1157174"/>
                </a:cubicBezTo>
                <a:cubicBezTo>
                  <a:pt x="994833" y="1173578"/>
                  <a:pt x="1011238" y="1182574"/>
                  <a:pt x="1035050" y="1188924"/>
                </a:cubicBezTo>
                <a:cubicBezTo>
                  <a:pt x="1058862" y="1195274"/>
                  <a:pt x="1091671" y="1198449"/>
                  <a:pt x="1120775" y="1195274"/>
                </a:cubicBezTo>
                <a:cubicBezTo>
                  <a:pt x="1149879" y="1192099"/>
                  <a:pt x="1181100" y="1184691"/>
                  <a:pt x="1209675" y="1169874"/>
                </a:cubicBezTo>
                <a:cubicBezTo>
                  <a:pt x="1238250" y="1155057"/>
                  <a:pt x="1262592" y="1134420"/>
                  <a:pt x="1292225" y="1106374"/>
                </a:cubicBezTo>
                <a:cubicBezTo>
                  <a:pt x="1321858" y="1078328"/>
                  <a:pt x="1358371" y="1041551"/>
                  <a:pt x="1387475" y="1001599"/>
                </a:cubicBezTo>
                <a:cubicBezTo>
                  <a:pt x="1416579" y="961647"/>
                  <a:pt x="1446609" y="903704"/>
                  <a:pt x="1466850" y="866662"/>
                </a:cubicBezTo>
                <a:cubicBezTo>
                  <a:pt x="1487091" y="829620"/>
                  <a:pt x="1489868" y="824064"/>
                  <a:pt x="1508918" y="779349"/>
                </a:cubicBezTo>
                <a:cubicBezTo>
                  <a:pt x="1527968" y="734634"/>
                  <a:pt x="1559718" y="658170"/>
                  <a:pt x="1581150" y="598374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710981" y="4134140"/>
            <a:ext cx="908843" cy="1230022"/>
          </a:xfrm>
          <a:custGeom>
            <a:avLst/>
            <a:gdLst>
              <a:gd name="connsiteX0" fmla="*/ 0 w 654520"/>
              <a:gd name="connsiteY0" fmla="*/ 257175 h 1225550"/>
              <a:gd name="connsiteX1" fmla="*/ 66675 w 654520"/>
              <a:gd name="connsiteY1" fmla="*/ 174625 h 1225550"/>
              <a:gd name="connsiteX2" fmla="*/ 130175 w 654520"/>
              <a:gd name="connsiteY2" fmla="*/ 104775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  <a:gd name="connsiteX0" fmla="*/ 0 w 909314"/>
              <a:gd name="connsiteY0" fmla="*/ 752475 h 1225550"/>
              <a:gd name="connsiteX1" fmla="*/ 321469 w 909314"/>
              <a:gd name="connsiteY1" fmla="*/ 174625 h 1225550"/>
              <a:gd name="connsiteX2" fmla="*/ 384969 w 909314"/>
              <a:gd name="connsiteY2" fmla="*/ 104775 h 1225550"/>
              <a:gd name="connsiteX3" fmla="*/ 457994 w 909314"/>
              <a:gd name="connsiteY3" fmla="*/ 53975 h 1225550"/>
              <a:gd name="connsiteX4" fmla="*/ 527844 w 909314"/>
              <a:gd name="connsiteY4" fmla="*/ 19050 h 1225550"/>
              <a:gd name="connsiteX5" fmla="*/ 597694 w 909314"/>
              <a:gd name="connsiteY5" fmla="*/ 0 h 1225550"/>
              <a:gd name="connsiteX6" fmla="*/ 677069 w 909314"/>
              <a:gd name="connsiteY6" fmla="*/ 0 h 1225550"/>
              <a:gd name="connsiteX7" fmla="*/ 765969 w 909314"/>
              <a:gd name="connsiteY7" fmla="*/ 19050 h 1225550"/>
              <a:gd name="connsiteX8" fmla="*/ 835819 w 909314"/>
              <a:gd name="connsiteY8" fmla="*/ 76200 h 1225550"/>
              <a:gd name="connsiteX9" fmla="*/ 886619 w 909314"/>
              <a:gd name="connsiteY9" fmla="*/ 155575 h 1225550"/>
              <a:gd name="connsiteX10" fmla="*/ 902494 w 909314"/>
              <a:gd name="connsiteY10" fmla="*/ 231775 h 1225550"/>
              <a:gd name="connsiteX11" fmla="*/ 908844 w 909314"/>
              <a:gd name="connsiteY11" fmla="*/ 292100 h 1225550"/>
              <a:gd name="connsiteX12" fmla="*/ 908844 w 909314"/>
              <a:gd name="connsiteY12" fmla="*/ 428625 h 1225550"/>
              <a:gd name="connsiteX13" fmla="*/ 908844 w 909314"/>
              <a:gd name="connsiteY13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321469 w 909314"/>
              <a:gd name="connsiteY2" fmla="*/ 174625 h 1225550"/>
              <a:gd name="connsiteX3" fmla="*/ 384969 w 909314"/>
              <a:gd name="connsiteY3" fmla="*/ 104775 h 1225550"/>
              <a:gd name="connsiteX4" fmla="*/ 457994 w 909314"/>
              <a:gd name="connsiteY4" fmla="*/ 53975 h 1225550"/>
              <a:gd name="connsiteX5" fmla="*/ 527844 w 909314"/>
              <a:gd name="connsiteY5" fmla="*/ 19050 h 1225550"/>
              <a:gd name="connsiteX6" fmla="*/ 597694 w 909314"/>
              <a:gd name="connsiteY6" fmla="*/ 0 h 1225550"/>
              <a:gd name="connsiteX7" fmla="*/ 677069 w 909314"/>
              <a:gd name="connsiteY7" fmla="*/ 0 h 1225550"/>
              <a:gd name="connsiteX8" fmla="*/ 765969 w 909314"/>
              <a:gd name="connsiteY8" fmla="*/ 19050 h 1225550"/>
              <a:gd name="connsiteX9" fmla="*/ 835819 w 909314"/>
              <a:gd name="connsiteY9" fmla="*/ 76200 h 1225550"/>
              <a:gd name="connsiteX10" fmla="*/ 886619 w 909314"/>
              <a:gd name="connsiteY10" fmla="*/ 155575 h 1225550"/>
              <a:gd name="connsiteX11" fmla="*/ 902494 w 909314"/>
              <a:gd name="connsiteY11" fmla="*/ 231775 h 1225550"/>
              <a:gd name="connsiteX12" fmla="*/ 908844 w 909314"/>
              <a:gd name="connsiteY12" fmla="*/ 292100 h 1225550"/>
              <a:gd name="connsiteX13" fmla="*/ 908844 w 909314"/>
              <a:gd name="connsiteY13" fmla="*/ 428625 h 1225550"/>
              <a:gd name="connsiteX14" fmla="*/ 908844 w 909314"/>
              <a:gd name="connsiteY14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223514 w 909314"/>
              <a:gd name="connsiteY2" fmla="*/ 300831 h 1225550"/>
              <a:gd name="connsiteX3" fmla="*/ 321469 w 909314"/>
              <a:gd name="connsiteY3" fmla="*/ 174625 h 1225550"/>
              <a:gd name="connsiteX4" fmla="*/ 384969 w 909314"/>
              <a:gd name="connsiteY4" fmla="*/ 104775 h 1225550"/>
              <a:gd name="connsiteX5" fmla="*/ 457994 w 909314"/>
              <a:gd name="connsiteY5" fmla="*/ 53975 h 1225550"/>
              <a:gd name="connsiteX6" fmla="*/ 527844 w 909314"/>
              <a:gd name="connsiteY6" fmla="*/ 19050 h 1225550"/>
              <a:gd name="connsiteX7" fmla="*/ 597694 w 909314"/>
              <a:gd name="connsiteY7" fmla="*/ 0 h 1225550"/>
              <a:gd name="connsiteX8" fmla="*/ 677069 w 909314"/>
              <a:gd name="connsiteY8" fmla="*/ 0 h 1225550"/>
              <a:gd name="connsiteX9" fmla="*/ 765969 w 909314"/>
              <a:gd name="connsiteY9" fmla="*/ 19050 h 1225550"/>
              <a:gd name="connsiteX10" fmla="*/ 835819 w 909314"/>
              <a:gd name="connsiteY10" fmla="*/ 76200 h 1225550"/>
              <a:gd name="connsiteX11" fmla="*/ 886619 w 909314"/>
              <a:gd name="connsiteY11" fmla="*/ 155575 h 1225550"/>
              <a:gd name="connsiteX12" fmla="*/ 902494 w 909314"/>
              <a:gd name="connsiteY12" fmla="*/ 231775 h 1225550"/>
              <a:gd name="connsiteX13" fmla="*/ 908844 w 909314"/>
              <a:gd name="connsiteY13" fmla="*/ 292100 h 1225550"/>
              <a:gd name="connsiteX14" fmla="*/ 908844 w 909314"/>
              <a:gd name="connsiteY14" fmla="*/ 428625 h 1225550"/>
              <a:gd name="connsiteX15" fmla="*/ 908844 w 909314"/>
              <a:gd name="connsiteY15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223514 w 909314"/>
              <a:gd name="connsiteY2" fmla="*/ 300831 h 1225550"/>
              <a:gd name="connsiteX3" fmla="*/ 314325 w 909314"/>
              <a:gd name="connsiteY3" fmla="*/ 167481 h 1225550"/>
              <a:gd name="connsiteX4" fmla="*/ 384969 w 909314"/>
              <a:gd name="connsiteY4" fmla="*/ 104775 h 1225550"/>
              <a:gd name="connsiteX5" fmla="*/ 457994 w 909314"/>
              <a:gd name="connsiteY5" fmla="*/ 53975 h 1225550"/>
              <a:gd name="connsiteX6" fmla="*/ 527844 w 909314"/>
              <a:gd name="connsiteY6" fmla="*/ 19050 h 1225550"/>
              <a:gd name="connsiteX7" fmla="*/ 597694 w 909314"/>
              <a:gd name="connsiteY7" fmla="*/ 0 h 1225550"/>
              <a:gd name="connsiteX8" fmla="*/ 677069 w 909314"/>
              <a:gd name="connsiteY8" fmla="*/ 0 h 1225550"/>
              <a:gd name="connsiteX9" fmla="*/ 765969 w 909314"/>
              <a:gd name="connsiteY9" fmla="*/ 19050 h 1225550"/>
              <a:gd name="connsiteX10" fmla="*/ 835819 w 909314"/>
              <a:gd name="connsiteY10" fmla="*/ 76200 h 1225550"/>
              <a:gd name="connsiteX11" fmla="*/ 886619 w 909314"/>
              <a:gd name="connsiteY11" fmla="*/ 155575 h 1225550"/>
              <a:gd name="connsiteX12" fmla="*/ 902494 w 909314"/>
              <a:gd name="connsiteY12" fmla="*/ 231775 h 1225550"/>
              <a:gd name="connsiteX13" fmla="*/ 908844 w 909314"/>
              <a:gd name="connsiteY13" fmla="*/ 292100 h 1225550"/>
              <a:gd name="connsiteX14" fmla="*/ 908844 w 909314"/>
              <a:gd name="connsiteY14" fmla="*/ 428625 h 1225550"/>
              <a:gd name="connsiteX15" fmla="*/ 908844 w 909314"/>
              <a:gd name="connsiteY15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223514 w 909314"/>
              <a:gd name="connsiteY2" fmla="*/ 300831 h 1225550"/>
              <a:gd name="connsiteX3" fmla="*/ 314325 w 909314"/>
              <a:gd name="connsiteY3" fmla="*/ 167481 h 1225550"/>
              <a:gd name="connsiteX4" fmla="*/ 380207 w 909314"/>
              <a:gd name="connsiteY4" fmla="*/ 100013 h 1225550"/>
              <a:gd name="connsiteX5" fmla="*/ 457994 w 909314"/>
              <a:gd name="connsiteY5" fmla="*/ 53975 h 1225550"/>
              <a:gd name="connsiteX6" fmla="*/ 527844 w 909314"/>
              <a:gd name="connsiteY6" fmla="*/ 19050 h 1225550"/>
              <a:gd name="connsiteX7" fmla="*/ 597694 w 909314"/>
              <a:gd name="connsiteY7" fmla="*/ 0 h 1225550"/>
              <a:gd name="connsiteX8" fmla="*/ 677069 w 909314"/>
              <a:gd name="connsiteY8" fmla="*/ 0 h 1225550"/>
              <a:gd name="connsiteX9" fmla="*/ 765969 w 909314"/>
              <a:gd name="connsiteY9" fmla="*/ 19050 h 1225550"/>
              <a:gd name="connsiteX10" fmla="*/ 835819 w 909314"/>
              <a:gd name="connsiteY10" fmla="*/ 76200 h 1225550"/>
              <a:gd name="connsiteX11" fmla="*/ 886619 w 909314"/>
              <a:gd name="connsiteY11" fmla="*/ 155575 h 1225550"/>
              <a:gd name="connsiteX12" fmla="*/ 902494 w 909314"/>
              <a:gd name="connsiteY12" fmla="*/ 231775 h 1225550"/>
              <a:gd name="connsiteX13" fmla="*/ 908844 w 909314"/>
              <a:gd name="connsiteY13" fmla="*/ 292100 h 1225550"/>
              <a:gd name="connsiteX14" fmla="*/ 908844 w 909314"/>
              <a:gd name="connsiteY14" fmla="*/ 428625 h 1225550"/>
              <a:gd name="connsiteX15" fmla="*/ 908844 w 909314"/>
              <a:gd name="connsiteY15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223514 w 909314"/>
              <a:gd name="connsiteY2" fmla="*/ 300831 h 1225550"/>
              <a:gd name="connsiteX3" fmla="*/ 314325 w 909314"/>
              <a:gd name="connsiteY3" fmla="*/ 167481 h 1225550"/>
              <a:gd name="connsiteX4" fmla="*/ 380207 w 909314"/>
              <a:gd name="connsiteY4" fmla="*/ 100013 h 1225550"/>
              <a:gd name="connsiteX5" fmla="*/ 453232 w 909314"/>
              <a:gd name="connsiteY5" fmla="*/ 44450 h 1225550"/>
              <a:gd name="connsiteX6" fmla="*/ 527844 w 909314"/>
              <a:gd name="connsiteY6" fmla="*/ 19050 h 1225550"/>
              <a:gd name="connsiteX7" fmla="*/ 597694 w 909314"/>
              <a:gd name="connsiteY7" fmla="*/ 0 h 1225550"/>
              <a:gd name="connsiteX8" fmla="*/ 677069 w 909314"/>
              <a:gd name="connsiteY8" fmla="*/ 0 h 1225550"/>
              <a:gd name="connsiteX9" fmla="*/ 765969 w 909314"/>
              <a:gd name="connsiteY9" fmla="*/ 19050 h 1225550"/>
              <a:gd name="connsiteX10" fmla="*/ 835819 w 909314"/>
              <a:gd name="connsiteY10" fmla="*/ 76200 h 1225550"/>
              <a:gd name="connsiteX11" fmla="*/ 886619 w 909314"/>
              <a:gd name="connsiteY11" fmla="*/ 155575 h 1225550"/>
              <a:gd name="connsiteX12" fmla="*/ 902494 w 909314"/>
              <a:gd name="connsiteY12" fmla="*/ 231775 h 1225550"/>
              <a:gd name="connsiteX13" fmla="*/ 908844 w 909314"/>
              <a:gd name="connsiteY13" fmla="*/ 292100 h 1225550"/>
              <a:gd name="connsiteX14" fmla="*/ 908844 w 909314"/>
              <a:gd name="connsiteY14" fmla="*/ 428625 h 1225550"/>
              <a:gd name="connsiteX15" fmla="*/ 908844 w 909314"/>
              <a:gd name="connsiteY15" fmla="*/ 1225550 h 1225550"/>
              <a:gd name="connsiteX0" fmla="*/ 0 w 909314"/>
              <a:gd name="connsiteY0" fmla="*/ 754308 h 1227383"/>
              <a:gd name="connsiteX1" fmla="*/ 159220 w 909314"/>
              <a:gd name="connsiteY1" fmla="*/ 433633 h 1227383"/>
              <a:gd name="connsiteX2" fmla="*/ 223514 w 909314"/>
              <a:gd name="connsiteY2" fmla="*/ 302664 h 1227383"/>
              <a:gd name="connsiteX3" fmla="*/ 314325 w 909314"/>
              <a:gd name="connsiteY3" fmla="*/ 169314 h 1227383"/>
              <a:gd name="connsiteX4" fmla="*/ 380207 w 909314"/>
              <a:gd name="connsiteY4" fmla="*/ 101846 h 1227383"/>
              <a:gd name="connsiteX5" fmla="*/ 453232 w 909314"/>
              <a:gd name="connsiteY5" fmla="*/ 46283 h 1227383"/>
              <a:gd name="connsiteX6" fmla="*/ 527844 w 909314"/>
              <a:gd name="connsiteY6" fmla="*/ 11358 h 1227383"/>
              <a:gd name="connsiteX7" fmla="*/ 597694 w 909314"/>
              <a:gd name="connsiteY7" fmla="*/ 1833 h 1227383"/>
              <a:gd name="connsiteX8" fmla="*/ 677069 w 909314"/>
              <a:gd name="connsiteY8" fmla="*/ 1833 h 1227383"/>
              <a:gd name="connsiteX9" fmla="*/ 765969 w 909314"/>
              <a:gd name="connsiteY9" fmla="*/ 20883 h 1227383"/>
              <a:gd name="connsiteX10" fmla="*/ 835819 w 909314"/>
              <a:gd name="connsiteY10" fmla="*/ 78033 h 1227383"/>
              <a:gd name="connsiteX11" fmla="*/ 886619 w 909314"/>
              <a:gd name="connsiteY11" fmla="*/ 157408 h 1227383"/>
              <a:gd name="connsiteX12" fmla="*/ 902494 w 909314"/>
              <a:gd name="connsiteY12" fmla="*/ 233608 h 1227383"/>
              <a:gd name="connsiteX13" fmla="*/ 908844 w 909314"/>
              <a:gd name="connsiteY13" fmla="*/ 293933 h 1227383"/>
              <a:gd name="connsiteX14" fmla="*/ 908844 w 909314"/>
              <a:gd name="connsiteY14" fmla="*/ 430458 h 1227383"/>
              <a:gd name="connsiteX15" fmla="*/ 908844 w 909314"/>
              <a:gd name="connsiteY15" fmla="*/ 1227383 h 1227383"/>
              <a:gd name="connsiteX0" fmla="*/ 0 w 909314"/>
              <a:gd name="connsiteY0" fmla="*/ 759952 h 1233027"/>
              <a:gd name="connsiteX1" fmla="*/ 159220 w 909314"/>
              <a:gd name="connsiteY1" fmla="*/ 439277 h 1233027"/>
              <a:gd name="connsiteX2" fmla="*/ 223514 w 909314"/>
              <a:gd name="connsiteY2" fmla="*/ 308308 h 1233027"/>
              <a:gd name="connsiteX3" fmla="*/ 314325 w 909314"/>
              <a:gd name="connsiteY3" fmla="*/ 174958 h 1233027"/>
              <a:gd name="connsiteX4" fmla="*/ 380207 w 909314"/>
              <a:gd name="connsiteY4" fmla="*/ 107490 h 1233027"/>
              <a:gd name="connsiteX5" fmla="*/ 453232 w 909314"/>
              <a:gd name="connsiteY5" fmla="*/ 51927 h 1233027"/>
              <a:gd name="connsiteX6" fmla="*/ 527844 w 909314"/>
              <a:gd name="connsiteY6" fmla="*/ 17002 h 1233027"/>
              <a:gd name="connsiteX7" fmla="*/ 597694 w 909314"/>
              <a:gd name="connsiteY7" fmla="*/ 333 h 1233027"/>
              <a:gd name="connsiteX8" fmla="*/ 677069 w 909314"/>
              <a:gd name="connsiteY8" fmla="*/ 7477 h 1233027"/>
              <a:gd name="connsiteX9" fmla="*/ 765969 w 909314"/>
              <a:gd name="connsiteY9" fmla="*/ 26527 h 1233027"/>
              <a:gd name="connsiteX10" fmla="*/ 835819 w 909314"/>
              <a:gd name="connsiteY10" fmla="*/ 83677 h 1233027"/>
              <a:gd name="connsiteX11" fmla="*/ 886619 w 909314"/>
              <a:gd name="connsiteY11" fmla="*/ 163052 h 1233027"/>
              <a:gd name="connsiteX12" fmla="*/ 902494 w 909314"/>
              <a:gd name="connsiteY12" fmla="*/ 239252 h 1233027"/>
              <a:gd name="connsiteX13" fmla="*/ 908844 w 909314"/>
              <a:gd name="connsiteY13" fmla="*/ 299577 h 1233027"/>
              <a:gd name="connsiteX14" fmla="*/ 908844 w 909314"/>
              <a:gd name="connsiteY14" fmla="*/ 436102 h 1233027"/>
              <a:gd name="connsiteX15" fmla="*/ 908844 w 909314"/>
              <a:gd name="connsiteY15" fmla="*/ 1233027 h 1233027"/>
              <a:gd name="connsiteX0" fmla="*/ 0 w 909314"/>
              <a:gd name="connsiteY0" fmla="*/ 759952 h 1233027"/>
              <a:gd name="connsiteX1" fmla="*/ 159220 w 909314"/>
              <a:gd name="connsiteY1" fmla="*/ 439277 h 1233027"/>
              <a:gd name="connsiteX2" fmla="*/ 223514 w 909314"/>
              <a:gd name="connsiteY2" fmla="*/ 308308 h 1233027"/>
              <a:gd name="connsiteX3" fmla="*/ 314325 w 909314"/>
              <a:gd name="connsiteY3" fmla="*/ 174958 h 1233027"/>
              <a:gd name="connsiteX4" fmla="*/ 380207 w 909314"/>
              <a:gd name="connsiteY4" fmla="*/ 107490 h 1233027"/>
              <a:gd name="connsiteX5" fmla="*/ 453232 w 909314"/>
              <a:gd name="connsiteY5" fmla="*/ 51927 h 1233027"/>
              <a:gd name="connsiteX6" fmla="*/ 527844 w 909314"/>
              <a:gd name="connsiteY6" fmla="*/ 17002 h 1233027"/>
              <a:gd name="connsiteX7" fmla="*/ 597694 w 909314"/>
              <a:gd name="connsiteY7" fmla="*/ 333 h 1233027"/>
              <a:gd name="connsiteX8" fmla="*/ 677069 w 909314"/>
              <a:gd name="connsiteY8" fmla="*/ 7477 h 1233027"/>
              <a:gd name="connsiteX9" fmla="*/ 765969 w 909314"/>
              <a:gd name="connsiteY9" fmla="*/ 26527 h 1233027"/>
              <a:gd name="connsiteX10" fmla="*/ 835819 w 909314"/>
              <a:gd name="connsiteY10" fmla="*/ 83677 h 1233027"/>
              <a:gd name="connsiteX11" fmla="*/ 886619 w 909314"/>
              <a:gd name="connsiteY11" fmla="*/ 163052 h 1233027"/>
              <a:gd name="connsiteX12" fmla="*/ 902494 w 909314"/>
              <a:gd name="connsiteY12" fmla="*/ 239252 h 1233027"/>
              <a:gd name="connsiteX13" fmla="*/ 908844 w 909314"/>
              <a:gd name="connsiteY13" fmla="*/ 299577 h 1233027"/>
              <a:gd name="connsiteX14" fmla="*/ 908844 w 909314"/>
              <a:gd name="connsiteY14" fmla="*/ 436102 h 1233027"/>
              <a:gd name="connsiteX15" fmla="*/ 908844 w 909314"/>
              <a:gd name="connsiteY15" fmla="*/ 1233027 h 1233027"/>
              <a:gd name="connsiteX0" fmla="*/ 0 w 909314"/>
              <a:gd name="connsiteY0" fmla="*/ 764028 h 1237103"/>
              <a:gd name="connsiteX1" fmla="*/ 159220 w 909314"/>
              <a:gd name="connsiteY1" fmla="*/ 443353 h 1237103"/>
              <a:gd name="connsiteX2" fmla="*/ 223514 w 909314"/>
              <a:gd name="connsiteY2" fmla="*/ 312384 h 1237103"/>
              <a:gd name="connsiteX3" fmla="*/ 314325 w 909314"/>
              <a:gd name="connsiteY3" fmla="*/ 179034 h 1237103"/>
              <a:gd name="connsiteX4" fmla="*/ 380207 w 909314"/>
              <a:gd name="connsiteY4" fmla="*/ 111566 h 1237103"/>
              <a:gd name="connsiteX5" fmla="*/ 453232 w 909314"/>
              <a:gd name="connsiteY5" fmla="*/ 56003 h 1237103"/>
              <a:gd name="connsiteX6" fmla="*/ 527844 w 909314"/>
              <a:gd name="connsiteY6" fmla="*/ 21078 h 1237103"/>
              <a:gd name="connsiteX7" fmla="*/ 597694 w 909314"/>
              <a:gd name="connsiteY7" fmla="*/ 4409 h 1237103"/>
              <a:gd name="connsiteX8" fmla="*/ 677069 w 909314"/>
              <a:gd name="connsiteY8" fmla="*/ 2028 h 1237103"/>
              <a:gd name="connsiteX9" fmla="*/ 765969 w 909314"/>
              <a:gd name="connsiteY9" fmla="*/ 30603 h 1237103"/>
              <a:gd name="connsiteX10" fmla="*/ 835819 w 909314"/>
              <a:gd name="connsiteY10" fmla="*/ 87753 h 1237103"/>
              <a:gd name="connsiteX11" fmla="*/ 886619 w 909314"/>
              <a:gd name="connsiteY11" fmla="*/ 167128 h 1237103"/>
              <a:gd name="connsiteX12" fmla="*/ 902494 w 909314"/>
              <a:gd name="connsiteY12" fmla="*/ 243328 h 1237103"/>
              <a:gd name="connsiteX13" fmla="*/ 908844 w 909314"/>
              <a:gd name="connsiteY13" fmla="*/ 303653 h 1237103"/>
              <a:gd name="connsiteX14" fmla="*/ 908844 w 909314"/>
              <a:gd name="connsiteY14" fmla="*/ 440178 h 1237103"/>
              <a:gd name="connsiteX15" fmla="*/ 908844 w 909314"/>
              <a:gd name="connsiteY15" fmla="*/ 1237103 h 1237103"/>
              <a:gd name="connsiteX0" fmla="*/ 0 w 909314"/>
              <a:gd name="connsiteY0" fmla="*/ 764205 h 1237280"/>
              <a:gd name="connsiteX1" fmla="*/ 159220 w 909314"/>
              <a:gd name="connsiteY1" fmla="*/ 443530 h 1237280"/>
              <a:gd name="connsiteX2" fmla="*/ 223514 w 909314"/>
              <a:gd name="connsiteY2" fmla="*/ 312561 h 1237280"/>
              <a:gd name="connsiteX3" fmla="*/ 314325 w 909314"/>
              <a:gd name="connsiteY3" fmla="*/ 179211 h 1237280"/>
              <a:gd name="connsiteX4" fmla="*/ 380207 w 909314"/>
              <a:gd name="connsiteY4" fmla="*/ 111743 h 1237280"/>
              <a:gd name="connsiteX5" fmla="*/ 453232 w 909314"/>
              <a:gd name="connsiteY5" fmla="*/ 56180 h 1237280"/>
              <a:gd name="connsiteX6" fmla="*/ 527844 w 909314"/>
              <a:gd name="connsiteY6" fmla="*/ 21255 h 1237280"/>
              <a:gd name="connsiteX7" fmla="*/ 597694 w 909314"/>
              <a:gd name="connsiteY7" fmla="*/ 4586 h 1237280"/>
              <a:gd name="connsiteX8" fmla="*/ 677069 w 909314"/>
              <a:gd name="connsiteY8" fmla="*/ 2205 h 1237280"/>
              <a:gd name="connsiteX9" fmla="*/ 763587 w 909314"/>
              <a:gd name="connsiteY9" fmla="*/ 33162 h 1237280"/>
              <a:gd name="connsiteX10" fmla="*/ 835819 w 909314"/>
              <a:gd name="connsiteY10" fmla="*/ 87930 h 1237280"/>
              <a:gd name="connsiteX11" fmla="*/ 886619 w 909314"/>
              <a:gd name="connsiteY11" fmla="*/ 167305 h 1237280"/>
              <a:gd name="connsiteX12" fmla="*/ 902494 w 909314"/>
              <a:gd name="connsiteY12" fmla="*/ 243505 h 1237280"/>
              <a:gd name="connsiteX13" fmla="*/ 908844 w 909314"/>
              <a:gd name="connsiteY13" fmla="*/ 303830 h 1237280"/>
              <a:gd name="connsiteX14" fmla="*/ 908844 w 909314"/>
              <a:gd name="connsiteY14" fmla="*/ 440355 h 1237280"/>
              <a:gd name="connsiteX15" fmla="*/ 908844 w 909314"/>
              <a:gd name="connsiteY15" fmla="*/ 1237280 h 1237280"/>
              <a:gd name="connsiteX0" fmla="*/ 0 w 909314"/>
              <a:gd name="connsiteY0" fmla="*/ 764205 h 1237280"/>
              <a:gd name="connsiteX1" fmla="*/ 159220 w 909314"/>
              <a:gd name="connsiteY1" fmla="*/ 443530 h 1237280"/>
              <a:gd name="connsiteX2" fmla="*/ 223514 w 909314"/>
              <a:gd name="connsiteY2" fmla="*/ 312561 h 1237280"/>
              <a:gd name="connsiteX3" fmla="*/ 314325 w 909314"/>
              <a:gd name="connsiteY3" fmla="*/ 179211 h 1237280"/>
              <a:gd name="connsiteX4" fmla="*/ 380207 w 909314"/>
              <a:gd name="connsiteY4" fmla="*/ 111743 h 1237280"/>
              <a:gd name="connsiteX5" fmla="*/ 453232 w 909314"/>
              <a:gd name="connsiteY5" fmla="*/ 56180 h 1237280"/>
              <a:gd name="connsiteX6" fmla="*/ 527844 w 909314"/>
              <a:gd name="connsiteY6" fmla="*/ 21255 h 1237280"/>
              <a:gd name="connsiteX7" fmla="*/ 597694 w 909314"/>
              <a:gd name="connsiteY7" fmla="*/ 4586 h 1237280"/>
              <a:gd name="connsiteX8" fmla="*/ 677069 w 909314"/>
              <a:gd name="connsiteY8" fmla="*/ 2205 h 1237280"/>
              <a:gd name="connsiteX9" fmla="*/ 763587 w 909314"/>
              <a:gd name="connsiteY9" fmla="*/ 33162 h 1237280"/>
              <a:gd name="connsiteX10" fmla="*/ 835819 w 909314"/>
              <a:gd name="connsiteY10" fmla="*/ 97455 h 1237280"/>
              <a:gd name="connsiteX11" fmla="*/ 886619 w 909314"/>
              <a:gd name="connsiteY11" fmla="*/ 167305 h 1237280"/>
              <a:gd name="connsiteX12" fmla="*/ 902494 w 909314"/>
              <a:gd name="connsiteY12" fmla="*/ 243505 h 1237280"/>
              <a:gd name="connsiteX13" fmla="*/ 908844 w 909314"/>
              <a:gd name="connsiteY13" fmla="*/ 303830 h 1237280"/>
              <a:gd name="connsiteX14" fmla="*/ 908844 w 909314"/>
              <a:gd name="connsiteY14" fmla="*/ 440355 h 1237280"/>
              <a:gd name="connsiteX15" fmla="*/ 908844 w 909314"/>
              <a:gd name="connsiteY15" fmla="*/ 1237280 h 1237280"/>
              <a:gd name="connsiteX0" fmla="*/ 0 w 909314"/>
              <a:gd name="connsiteY0" fmla="*/ 764205 h 1237280"/>
              <a:gd name="connsiteX1" fmla="*/ 159220 w 909314"/>
              <a:gd name="connsiteY1" fmla="*/ 443530 h 1237280"/>
              <a:gd name="connsiteX2" fmla="*/ 223514 w 909314"/>
              <a:gd name="connsiteY2" fmla="*/ 312561 h 1237280"/>
              <a:gd name="connsiteX3" fmla="*/ 314325 w 909314"/>
              <a:gd name="connsiteY3" fmla="*/ 179211 h 1237280"/>
              <a:gd name="connsiteX4" fmla="*/ 380207 w 909314"/>
              <a:gd name="connsiteY4" fmla="*/ 111743 h 1237280"/>
              <a:gd name="connsiteX5" fmla="*/ 453232 w 909314"/>
              <a:gd name="connsiteY5" fmla="*/ 56180 h 1237280"/>
              <a:gd name="connsiteX6" fmla="*/ 527844 w 909314"/>
              <a:gd name="connsiteY6" fmla="*/ 21255 h 1237280"/>
              <a:gd name="connsiteX7" fmla="*/ 597694 w 909314"/>
              <a:gd name="connsiteY7" fmla="*/ 4586 h 1237280"/>
              <a:gd name="connsiteX8" fmla="*/ 677069 w 909314"/>
              <a:gd name="connsiteY8" fmla="*/ 2205 h 1237280"/>
              <a:gd name="connsiteX9" fmla="*/ 763587 w 909314"/>
              <a:gd name="connsiteY9" fmla="*/ 33162 h 1237280"/>
              <a:gd name="connsiteX10" fmla="*/ 835819 w 909314"/>
              <a:gd name="connsiteY10" fmla="*/ 97455 h 1237280"/>
              <a:gd name="connsiteX11" fmla="*/ 881857 w 909314"/>
              <a:gd name="connsiteY11" fmla="*/ 172067 h 1237280"/>
              <a:gd name="connsiteX12" fmla="*/ 902494 w 909314"/>
              <a:gd name="connsiteY12" fmla="*/ 243505 h 1237280"/>
              <a:gd name="connsiteX13" fmla="*/ 908844 w 909314"/>
              <a:gd name="connsiteY13" fmla="*/ 303830 h 1237280"/>
              <a:gd name="connsiteX14" fmla="*/ 908844 w 909314"/>
              <a:gd name="connsiteY14" fmla="*/ 440355 h 1237280"/>
              <a:gd name="connsiteX15" fmla="*/ 908844 w 909314"/>
              <a:gd name="connsiteY15" fmla="*/ 1237280 h 1237280"/>
              <a:gd name="connsiteX0" fmla="*/ 0 w 909843"/>
              <a:gd name="connsiteY0" fmla="*/ 764205 h 1237280"/>
              <a:gd name="connsiteX1" fmla="*/ 159220 w 909843"/>
              <a:gd name="connsiteY1" fmla="*/ 443530 h 1237280"/>
              <a:gd name="connsiteX2" fmla="*/ 223514 w 909843"/>
              <a:gd name="connsiteY2" fmla="*/ 312561 h 1237280"/>
              <a:gd name="connsiteX3" fmla="*/ 314325 w 909843"/>
              <a:gd name="connsiteY3" fmla="*/ 179211 h 1237280"/>
              <a:gd name="connsiteX4" fmla="*/ 380207 w 909843"/>
              <a:gd name="connsiteY4" fmla="*/ 111743 h 1237280"/>
              <a:gd name="connsiteX5" fmla="*/ 453232 w 909843"/>
              <a:gd name="connsiteY5" fmla="*/ 56180 h 1237280"/>
              <a:gd name="connsiteX6" fmla="*/ 527844 w 909843"/>
              <a:gd name="connsiteY6" fmla="*/ 21255 h 1237280"/>
              <a:gd name="connsiteX7" fmla="*/ 597694 w 909843"/>
              <a:gd name="connsiteY7" fmla="*/ 4586 h 1237280"/>
              <a:gd name="connsiteX8" fmla="*/ 677069 w 909843"/>
              <a:gd name="connsiteY8" fmla="*/ 2205 h 1237280"/>
              <a:gd name="connsiteX9" fmla="*/ 763587 w 909843"/>
              <a:gd name="connsiteY9" fmla="*/ 33162 h 1237280"/>
              <a:gd name="connsiteX10" fmla="*/ 835819 w 909843"/>
              <a:gd name="connsiteY10" fmla="*/ 97455 h 1237280"/>
              <a:gd name="connsiteX11" fmla="*/ 881857 w 909843"/>
              <a:gd name="connsiteY11" fmla="*/ 172067 h 1237280"/>
              <a:gd name="connsiteX12" fmla="*/ 895350 w 909843"/>
              <a:gd name="connsiteY12" fmla="*/ 248267 h 1237280"/>
              <a:gd name="connsiteX13" fmla="*/ 908844 w 909843"/>
              <a:gd name="connsiteY13" fmla="*/ 303830 h 1237280"/>
              <a:gd name="connsiteX14" fmla="*/ 908844 w 909843"/>
              <a:gd name="connsiteY14" fmla="*/ 440355 h 1237280"/>
              <a:gd name="connsiteX15" fmla="*/ 908844 w 909843"/>
              <a:gd name="connsiteY15" fmla="*/ 1237280 h 1237280"/>
              <a:gd name="connsiteX0" fmla="*/ 0 w 909843"/>
              <a:gd name="connsiteY0" fmla="*/ 764205 h 1237280"/>
              <a:gd name="connsiteX1" fmla="*/ 159220 w 909843"/>
              <a:gd name="connsiteY1" fmla="*/ 443530 h 1237280"/>
              <a:gd name="connsiteX2" fmla="*/ 223514 w 909843"/>
              <a:gd name="connsiteY2" fmla="*/ 312561 h 1237280"/>
              <a:gd name="connsiteX3" fmla="*/ 314325 w 909843"/>
              <a:gd name="connsiteY3" fmla="*/ 179211 h 1237280"/>
              <a:gd name="connsiteX4" fmla="*/ 380207 w 909843"/>
              <a:gd name="connsiteY4" fmla="*/ 111743 h 1237280"/>
              <a:gd name="connsiteX5" fmla="*/ 453232 w 909843"/>
              <a:gd name="connsiteY5" fmla="*/ 56180 h 1237280"/>
              <a:gd name="connsiteX6" fmla="*/ 527844 w 909843"/>
              <a:gd name="connsiteY6" fmla="*/ 21255 h 1237280"/>
              <a:gd name="connsiteX7" fmla="*/ 597694 w 909843"/>
              <a:gd name="connsiteY7" fmla="*/ 4586 h 1237280"/>
              <a:gd name="connsiteX8" fmla="*/ 677069 w 909843"/>
              <a:gd name="connsiteY8" fmla="*/ 2205 h 1237280"/>
              <a:gd name="connsiteX9" fmla="*/ 763587 w 909843"/>
              <a:gd name="connsiteY9" fmla="*/ 33162 h 1237280"/>
              <a:gd name="connsiteX10" fmla="*/ 835819 w 909843"/>
              <a:gd name="connsiteY10" fmla="*/ 97455 h 1237280"/>
              <a:gd name="connsiteX11" fmla="*/ 874713 w 909843"/>
              <a:gd name="connsiteY11" fmla="*/ 176829 h 1237280"/>
              <a:gd name="connsiteX12" fmla="*/ 895350 w 909843"/>
              <a:gd name="connsiteY12" fmla="*/ 248267 h 1237280"/>
              <a:gd name="connsiteX13" fmla="*/ 908844 w 909843"/>
              <a:gd name="connsiteY13" fmla="*/ 303830 h 1237280"/>
              <a:gd name="connsiteX14" fmla="*/ 908844 w 909843"/>
              <a:gd name="connsiteY14" fmla="*/ 440355 h 1237280"/>
              <a:gd name="connsiteX15" fmla="*/ 908844 w 909843"/>
              <a:gd name="connsiteY15" fmla="*/ 1237280 h 1237280"/>
              <a:gd name="connsiteX0" fmla="*/ 0 w 909843"/>
              <a:gd name="connsiteY0" fmla="*/ 764205 h 1237280"/>
              <a:gd name="connsiteX1" fmla="*/ 159220 w 909843"/>
              <a:gd name="connsiteY1" fmla="*/ 443530 h 1237280"/>
              <a:gd name="connsiteX2" fmla="*/ 223514 w 909843"/>
              <a:gd name="connsiteY2" fmla="*/ 312561 h 1237280"/>
              <a:gd name="connsiteX3" fmla="*/ 314325 w 909843"/>
              <a:gd name="connsiteY3" fmla="*/ 179211 h 1237280"/>
              <a:gd name="connsiteX4" fmla="*/ 380207 w 909843"/>
              <a:gd name="connsiteY4" fmla="*/ 111743 h 1237280"/>
              <a:gd name="connsiteX5" fmla="*/ 453232 w 909843"/>
              <a:gd name="connsiteY5" fmla="*/ 56180 h 1237280"/>
              <a:gd name="connsiteX6" fmla="*/ 527844 w 909843"/>
              <a:gd name="connsiteY6" fmla="*/ 21255 h 1237280"/>
              <a:gd name="connsiteX7" fmla="*/ 597694 w 909843"/>
              <a:gd name="connsiteY7" fmla="*/ 4586 h 1237280"/>
              <a:gd name="connsiteX8" fmla="*/ 677069 w 909843"/>
              <a:gd name="connsiteY8" fmla="*/ 2205 h 1237280"/>
              <a:gd name="connsiteX9" fmla="*/ 763587 w 909843"/>
              <a:gd name="connsiteY9" fmla="*/ 33162 h 1237280"/>
              <a:gd name="connsiteX10" fmla="*/ 831057 w 909843"/>
              <a:gd name="connsiteY10" fmla="*/ 99836 h 1237280"/>
              <a:gd name="connsiteX11" fmla="*/ 874713 w 909843"/>
              <a:gd name="connsiteY11" fmla="*/ 176829 h 1237280"/>
              <a:gd name="connsiteX12" fmla="*/ 895350 w 909843"/>
              <a:gd name="connsiteY12" fmla="*/ 248267 h 1237280"/>
              <a:gd name="connsiteX13" fmla="*/ 908844 w 909843"/>
              <a:gd name="connsiteY13" fmla="*/ 303830 h 1237280"/>
              <a:gd name="connsiteX14" fmla="*/ 908844 w 909843"/>
              <a:gd name="connsiteY14" fmla="*/ 440355 h 1237280"/>
              <a:gd name="connsiteX15" fmla="*/ 908844 w 909843"/>
              <a:gd name="connsiteY15" fmla="*/ 1237280 h 1237280"/>
              <a:gd name="connsiteX0" fmla="*/ 0 w 909020"/>
              <a:gd name="connsiteY0" fmla="*/ 764205 h 1237280"/>
              <a:gd name="connsiteX1" fmla="*/ 159220 w 909020"/>
              <a:gd name="connsiteY1" fmla="*/ 443530 h 1237280"/>
              <a:gd name="connsiteX2" fmla="*/ 223514 w 909020"/>
              <a:gd name="connsiteY2" fmla="*/ 312561 h 1237280"/>
              <a:gd name="connsiteX3" fmla="*/ 314325 w 909020"/>
              <a:gd name="connsiteY3" fmla="*/ 179211 h 1237280"/>
              <a:gd name="connsiteX4" fmla="*/ 380207 w 909020"/>
              <a:gd name="connsiteY4" fmla="*/ 111743 h 1237280"/>
              <a:gd name="connsiteX5" fmla="*/ 453232 w 909020"/>
              <a:gd name="connsiteY5" fmla="*/ 56180 h 1237280"/>
              <a:gd name="connsiteX6" fmla="*/ 527844 w 909020"/>
              <a:gd name="connsiteY6" fmla="*/ 21255 h 1237280"/>
              <a:gd name="connsiteX7" fmla="*/ 597694 w 909020"/>
              <a:gd name="connsiteY7" fmla="*/ 4586 h 1237280"/>
              <a:gd name="connsiteX8" fmla="*/ 677069 w 909020"/>
              <a:gd name="connsiteY8" fmla="*/ 2205 h 1237280"/>
              <a:gd name="connsiteX9" fmla="*/ 763587 w 909020"/>
              <a:gd name="connsiteY9" fmla="*/ 33162 h 1237280"/>
              <a:gd name="connsiteX10" fmla="*/ 831057 w 909020"/>
              <a:gd name="connsiteY10" fmla="*/ 99836 h 1237280"/>
              <a:gd name="connsiteX11" fmla="*/ 874713 w 909020"/>
              <a:gd name="connsiteY11" fmla="*/ 176829 h 1237280"/>
              <a:gd name="connsiteX12" fmla="*/ 895350 w 909020"/>
              <a:gd name="connsiteY12" fmla="*/ 248267 h 1237280"/>
              <a:gd name="connsiteX13" fmla="*/ 906463 w 909020"/>
              <a:gd name="connsiteY13" fmla="*/ 320499 h 1237280"/>
              <a:gd name="connsiteX14" fmla="*/ 908844 w 909020"/>
              <a:gd name="connsiteY14" fmla="*/ 440355 h 1237280"/>
              <a:gd name="connsiteX15" fmla="*/ 908844 w 909020"/>
              <a:gd name="connsiteY15" fmla="*/ 1237280 h 1237280"/>
              <a:gd name="connsiteX0" fmla="*/ 0 w 909020"/>
              <a:gd name="connsiteY0" fmla="*/ 764205 h 1237280"/>
              <a:gd name="connsiteX1" fmla="*/ 159220 w 909020"/>
              <a:gd name="connsiteY1" fmla="*/ 443530 h 1237280"/>
              <a:gd name="connsiteX2" fmla="*/ 223514 w 909020"/>
              <a:gd name="connsiteY2" fmla="*/ 312561 h 1237280"/>
              <a:gd name="connsiteX3" fmla="*/ 314325 w 909020"/>
              <a:gd name="connsiteY3" fmla="*/ 179211 h 1237280"/>
              <a:gd name="connsiteX4" fmla="*/ 380207 w 909020"/>
              <a:gd name="connsiteY4" fmla="*/ 111743 h 1237280"/>
              <a:gd name="connsiteX5" fmla="*/ 453232 w 909020"/>
              <a:gd name="connsiteY5" fmla="*/ 56180 h 1237280"/>
              <a:gd name="connsiteX6" fmla="*/ 527844 w 909020"/>
              <a:gd name="connsiteY6" fmla="*/ 21255 h 1237280"/>
              <a:gd name="connsiteX7" fmla="*/ 597694 w 909020"/>
              <a:gd name="connsiteY7" fmla="*/ 4586 h 1237280"/>
              <a:gd name="connsiteX8" fmla="*/ 677069 w 909020"/>
              <a:gd name="connsiteY8" fmla="*/ 2205 h 1237280"/>
              <a:gd name="connsiteX9" fmla="*/ 763587 w 909020"/>
              <a:gd name="connsiteY9" fmla="*/ 33162 h 1237280"/>
              <a:gd name="connsiteX10" fmla="*/ 831057 w 909020"/>
              <a:gd name="connsiteY10" fmla="*/ 99836 h 1237280"/>
              <a:gd name="connsiteX11" fmla="*/ 874713 w 909020"/>
              <a:gd name="connsiteY11" fmla="*/ 176829 h 1237280"/>
              <a:gd name="connsiteX12" fmla="*/ 895350 w 909020"/>
              <a:gd name="connsiteY12" fmla="*/ 250648 h 1237280"/>
              <a:gd name="connsiteX13" fmla="*/ 906463 w 909020"/>
              <a:gd name="connsiteY13" fmla="*/ 320499 h 1237280"/>
              <a:gd name="connsiteX14" fmla="*/ 908844 w 909020"/>
              <a:gd name="connsiteY14" fmla="*/ 440355 h 1237280"/>
              <a:gd name="connsiteX15" fmla="*/ 908844 w 909020"/>
              <a:gd name="connsiteY15" fmla="*/ 1237280 h 1237280"/>
              <a:gd name="connsiteX0" fmla="*/ 0 w 909196"/>
              <a:gd name="connsiteY0" fmla="*/ 764205 h 1237280"/>
              <a:gd name="connsiteX1" fmla="*/ 159220 w 909196"/>
              <a:gd name="connsiteY1" fmla="*/ 443530 h 1237280"/>
              <a:gd name="connsiteX2" fmla="*/ 223514 w 909196"/>
              <a:gd name="connsiteY2" fmla="*/ 312561 h 1237280"/>
              <a:gd name="connsiteX3" fmla="*/ 314325 w 909196"/>
              <a:gd name="connsiteY3" fmla="*/ 179211 h 1237280"/>
              <a:gd name="connsiteX4" fmla="*/ 380207 w 909196"/>
              <a:gd name="connsiteY4" fmla="*/ 111743 h 1237280"/>
              <a:gd name="connsiteX5" fmla="*/ 453232 w 909196"/>
              <a:gd name="connsiteY5" fmla="*/ 56180 h 1237280"/>
              <a:gd name="connsiteX6" fmla="*/ 527844 w 909196"/>
              <a:gd name="connsiteY6" fmla="*/ 21255 h 1237280"/>
              <a:gd name="connsiteX7" fmla="*/ 597694 w 909196"/>
              <a:gd name="connsiteY7" fmla="*/ 4586 h 1237280"/>
              <a:gd name="connsiteX8" fmla="*/ 677069 w 909196"/>
              <a:gd name="connsiteY8" fmla="*/ 2205 h 1237280"/>
              <a:gd name="connsiteX9" fmla="*/ 763587 w 909196"/>
              <a:gd name="connsiteY9" fmla="*/ 33162 h 1237280"/>
              <a:gd name="connsiteX10" fmla="*/ 831057 w 909196"/>
              <a:gd name="connsiteY10" fmla="*/ 99836 h 1237280"/>
              <a:gd name="connsiteX11" fmla="*/ 874713 w 909196"/>
              <a:gd name="connsiteY11" fmla="*/ 176829 h 1237280"/>
              <a:gd name="connsiteX12" fmla="*/ 895350 w 909196"/>
              <a:gd name="connsiteY12" fmla="*/ 250648 h 1237280"/>
              <a:gd name="connsiteX13" fmla="*/ 904082 w 909196"/>
              <a:gd name="connsiteY13" fmla="*/ 334787 h 1237280"/>
              <a:gd name="connsiteX14" fmla="*/ 908844 w 909196"/>
              <a:gd name="connsiteY14" fmla="*/ 440355 h 1237280"/>
              <a:gd name="connsiteX15" fmla="*/ 908844 w 909196"/>
              <a:gd name="connsiteY15" fmla="*/ 1237280 h 1237280"/>
              <a:gd name="connsiteX0" fmla="*/ 0 w 909196"/>
              <a:gd name="connsiteY0" fmla="*/ 764205 h 1237280"/>
              <a:gd name="connsiteX1" fmla="*/ 159220 w 909196"/>
              <a:gd name="connsiteY1" fmla="*/ 443530 h 1237280"/>
              <a:gd name="connsiteX2" fmla="*/ 223514 w 909196"/>
              <a:gd name="connsiteY2" fmla="*/ 312561 h 1237280"/>
              <a:gd name="connsiteX3" fmla="*/ 314325 w 909196"/>
              <a:gd name="connsiteY3" fmla="*/ 179211 h 1237280"/>
              <a:gd name="connsiteX4" fmla="*/ 380207 w 909196"/>
              <a:gd name="connsiteY4" fmla="*/ 111743 h 1237280"/>
              <a:gd name="connsiteX5" fmla="*/ 453232 w 909196"/>
              <a:gd name="connsiteY5" fmla="*/ 56180 h 1237280"/>
              <a:gd name="connsiteX6" fmla="*/ 527844 w 909196"/>
              <a:gd name="connsiteY6" fmla="*/ 21255 h 1237280"/>
              <a:gd name="connsiteX7" fmla="*/ 597694 w 909196"/>
              <a:gd name="connsiteY7" fmla="*/ 4586 h 1237280"/>
              <a:gd name="connsiteX8" fmla="*/ 677069 w 909196"/>
              <a:gd name="connsiteY8" fmla="*/ 2205 h 1237280"/>
              <a:gd name="connsiteX9" fmla="*/ 763587 w 909196"/>
              <a:gd name="connsiteY9" fmla="*/ 33162 h 1237280"/>
              <a:gd name="connsiteX10" fmla="*/ 831057 w 909196"/>
              <a:gd name="connsiteY10" fmla="*/ 99836 h 1237280"/>
              <a:gd name="connsiteX11" fmla="*/ 874713 w 909196"/>
              <a:gd name="connsiteY11" fmla="*/ 176829 h 1237280"/>
              <a:gd name="connsiteX12" fmla="*/ 895350 w 909196"/>
              <a:gd name="connsiteY12" fmla="*/ 250648 h 1237280"/>
              <a:gd name="connsiteX13" fmla="*/ 904082 w 909196"/>
              <a:gd name="connsiteY13" fmla="*/ 334787 h 1237280"/>
              <a:gd name="connsiteX14" fmla="*/ 908844 w 909196"/>
              <a:gd name="connsiteY14" fmla="*/ 440355 h 1237280"/>
              <a:gd name="connsiteX15" fmla="*/ 908844 w 909196"/>
              <a:gd name="connsiteY15" fmla="*/ 1237280 h 1237280"/>
              <a:gd name="connsiteX0" fmla="*/ 0 w 909196"/>
              <a:gd name="connsiteY0" fmla="*/ 764205 h 1237280"/>
              <a:gd name="connsiteX1" fmla="*/ 159220 w 909196"/>
              <a:gd name="connsiteY1" fmla="*/ 443530 h 1237280"/>
              <a:gd name="connsiteX2" fmla="*/ 223514 w 909196"/>
              <a:gd name="connsiteY2" fmla="*/ 312561 h 1237280"/>
              <a:gd name="connsiteX3" fmla="*/ 314325 w 909196"/>
              <a:gd name="connsiteY3" fmla="*/ 179211 h 1237280"/>
              <a:gd name="connsiteX4" fmla="*/ 380207 w 909196"/>
              <a:gd name="connsiteY4" fmla="*/ 111743 h 1237280"/>
              <a:gd name="connsiteX5" fmla="*/ 453232 w 909196"/>
              <a:gd name="connsiteY5" fmla="*/ 56180 h 1237280"/>
              <a:gd name="connsiteX6" fmla="*/ 527844 w 909196"/>
              <a:gd name="connsiteY6" fmla="*/ 21255 h 1237280"/>
              <a:gd name="connsiteX7" fmla="*/ 597694 w 909196"/>
              <a:gd name="connsiteY7" fmla="*/ 4586 h 1237280"/>
              <a:gd name="connsiteX8" fmla="*/ 677069 w 909196"/>
              <a:gd name="connsiteY8" fmla="*/ 2205 h 1237280"/>
              <a:gd name="connsiteX9" fmla="*/ 763587 w 909196"/>
              <a:gd name="connsiteY9" fmla="*/ 33162 h 1237280"/>
              <a:gd name="connsiteX10" fmla="*/ 831057 w 909196"/>
              <a:gd name="connsiteY10" fmla="*/ 99836 h 1237280"/>
              <a:gd name="connsiteX11" fmla="*/ 872332 w 909196"/>
              <a:gd name="connsiteY11" fmla="*/ 179210 h 1237280"/>
              <a:gd name="connsiteX12" fmla="*/ 895350 w 909196"/>
              <a:gd name="connsiteY12" fmla="*/ 250648 h 1237280"/>
              <a:gd name="connsiteX13" fmla="*/ 904082 w 909196"/>
              <a:gd name="connsiteY13" fmla="*/ 334787 h 1237280"/>
              <a:gd name="connsiteX14" fmla="*/ 908844 w 909196"/>
              <a:gd name="connsiteY14" fmla="*/ 440355 h 1237280"/>
              <a:gd name="connsiteX15" fmla="*/ 908844 w 909196"/>
              <a:gd name="connsiteY15" fmla="*/ 1237280 h 1237280"/>
              <a:gd name="connsiteX0" fmla="*/ 0 w 909196"/>
              <a:gd name="connsiteY0" fmla="*/ 764205 h 1237280"/>
              <a:gd name="connsiteX1" fmla="*/ 159220 w 909196"/>
              <a:gd name="connsiteY1" fmla="*/ 443530 h 1237280"/>
              <a:gd name="connsiteX2" fmla="*/ 223514 w 909196"/>
              <a:gd name="connsiteY2" fmla="*/ 312561 h 1237280"/>
              <a:gd name="connsiteX3" fmla="*/ 314325 w 909196"/>
              <a:gd name="connsiteY3" fmla="*/ 179211 h 1237280"/>
              <a:gd name="connsiteX4" fmla="*/ 380207 w 909196"/>
              <a:gd name="connsiteY4" fmla="*/ 111743 h 1237280"/>
              <a:gd name="connsiteX5" fmla="*/ 453232 w 909196"/>
              <a:gd name="connsiteY5" fmla="*/ 56180 h 1237280"/>
              <a:gd name="connsiteX6" fmla="*/ 527844 w 909196"/>
              <a:gd name="connsiteY6" fmla="*/ 21255 h 1237280"/>
              <a:gd name="connsiteX7" fmla="*/ 597694 w 909196"/>
              <a:gd name="connsiteY7" fmla="*/ 4586 h 1237280"/>
              <a:gd name="connsiteX8" fmla="*/ 677069 w 909196"/>
              <a:gd name="connsiteY8" fmla="*/ 2205 h 1237280"/>
              <a:gd name="connsiteX9" fmla="*/ 763587 w 909196"/>
              <a:gd name="connsiteY9" fmla="*/ 33162 h 1237280"/>
              <a:gd name="connsiteX10" fmla="*/ 831057 w 909196"/>
              <a:gd name="connsiteY10" fmla="*/ 99836 h 1237280"/>
              <a:gd name="connsiteX11" fmla="*/ 872332 w 909196"/>
              <a:gd name="connsiteY11" fmla="*/ 179210 h 1237280"/>
              <a:gd name="connsiteX12" fmla="*/ 895350 w 909196"/>
              <a:gd name="connsiteY12" fmla="*/ 260173 h 1237280"/>
              <a:gd name="connsiteX13" fmla="*/ 904082 w 909196"/>
              <a:gd name="connsiteY13" fmla="*/ 334787 h 1237280"/>
              <a:gd name="connsiteX14" fmla="*/ 908844 w 909196"/>
              <a:gd name="connsiteY14" fmla="*/ 440355 h 1237280"/>
              <a:gd name="connsiteX15" fmla="*/ 908844 w 909196"/>
              <a:gd name="connsiteY15" fmla="*/ 1237280 h 1237280"/>
              <a:gd name="connsiteX0" fmla="*/ 0 w 909020"/>
              <a:gd name="connsiteY0" fmla="*/ 764205 h 1237280"/>
              <a:gd name="connsiteX1" fmla="*/ 159220 w 909020"/>
              <a:gd name="connsiteY1" fmla="*/ 443530 h 1237280"/>
              <a:gd name="connsiteX2" fmla="*/ 223514 w 909020"/>
              <a:gd name="connsiteY2" fmla="*/ 312561 h 1237280"/>
              <a:gd name="connsiteX3" fmla="*/ 314325 w 909020"/>
              <a:gd name="connsiteY3" fmla="*/ 179211 h 1237280"/>
              <a:gd name="connsiteX4" fmla="*/ 380207 w 909020"/>
              <a:gd name="connsiteY4" fmla="*/ 111743 h 1237280"/>
              <a:gd name="connsiteX5" fmla="*/ 453232 w 909020"/>
              <a:gd name="connsiteY5" fmla="*/ 56180 h 1237280"/>
              <a:gd name="connsiteX6" fmla="*/ 527844 w 909020"/>
              <a:gd name="connsiteY6" fmla="*/ 21255 h 1237280"/>
              <a:gd name="connsiteX7" fmla="*/ 597694 w 909020"/>
              <a:gd name="connsiteY7" fmla="*/ 4586 h 1237280"/>
              <a:gd name="connsiteX8" fmla="*/ 677069 w 909020"/>
              <a:gd name="connsiteY8" fmla="*/ 2205 h 1237280"/>
              <a:gd name="connsiteX9" fmla="*/ 763587 w 909020"/>
              <a:gd name="connsiteY9" fmla="*/ 33162 h 1237280"/>
              <a:gd name="connsiteX10" fmla="*/ 831057 w 909020"/>
              <a:gd name="connsiteY10" fmla="*/ 99836 h 1237280"/>
              <a:gd name="connsiteX11" fmla="*/ 872332 w 909020"/>
              <a:gd name="connsiteY11" fmla="*/ 179210 h 1237280"/>
              <a:gd name="connsiteX12" fmla="*/ 895350 w 909020"/>
              <a:gd name="connsiteY12" fmla="*/ 260173 h 1237280"/>
              <a:gd name="connsiteX13" fmla="*/ 906463 w 909020"/>
              <a:gd name="connsiteY13" fmla="*/ 346693 h 1237280"/>
              <a:gd name="connsiteX14" fmla="*/ 908844 w 909020"/>
              <a:gd name="connsiteY14" fmla="*/ 440355 h 1237280"/>
              <a:gd name="connsiteX15" fmla="*/ 908844 w 909020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3514 w 908844"/>
              <a:gd name="connsiteY2" fmla="*/ 312561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5350 w 908844"/>
              <a:gd name="connsiteY12" fmla="*/ 260173 h 1237280"/>
              <a:gd name="connsiteX13" fmla="*/ 906463 w 908844"/>
              <a:gd name="connsiteY13" fmla="*/ 346693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3514 w 908844"/>
              <a:gd name="connsiteY2" fmla="*/ 312561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5350 w 908844"/>
              <a:gd name="connsiteY12" fmla="*/ 260173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3514 w 908844"/>
              <a:gd name="connsiteY2" fmla="*/ 312561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5350 w 908844"/>
              <a:gd name="connsiteY12" fmla="*/ 257792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3514 w 908844"/>
              <a:gd name="connsiteY2" fmla="*/ 312561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2969 w 908844"/>
              <a:gd name="connsiteY12" fmla="*/ 260174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8276 w 908844"/>
              <a:gd name="connsiteY2" fmla="*/ 317324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2969 w 908844"/>
              <a:gd name="connsiteY12" fmla="*/ 260174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8276 w 908844"/>
              <a:gd name="connsiteY2" fmla="*/ 310180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2969 w 908844"/>
              <a:gd name="connsiteY12" fmla="*/ 260174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4081"/>
              <a:gd name="connsiteY0" fmla="*/ 790399 h 1237280"/>
              <a:gd name="connsiteX1" fmla="*/ 154457 w 904081"/>
              <a:gd name="connsiteY1" fmla="*/ 443530 h 1237280"/>
              <a:gd name="connsiteX2" fmla="*/ 223513 w 904081"/>
              <a:gd name="connsiteY2" fmla="*/ 310180 h 1237280"/>
              <a:gd name="connsiteX3" fmla="*/ 309562 w 904081"/>
              <a:gd name="connsiteY3" fmla="*/ 179211 h 1237280"/>
              <a:gd name="connsiteX4" fmla="*/ 375444 w 904081"/>
              <a:gd name="connsiteY4" fmla="*/ 111743 h 1237280"/>
              <a:gd name="connsiteX5" fmla="*/ 448469 w 904081"/>
              <a:gd name="connsiteY5" fmla="*/ 56180 h 1237280"/>
              <a:gd name="connsiteX6" fmla="*/ 523081 w 904081"/>
              <a:gd name="connsiteY6" fmla="*/ 21255 h 1237280"/>
              <a:gd name="connsiteX7" fmla="*/ 592931 w 904081"/>
              <a:gd name="connsiteY7" fmla="*/ 4586 h 1237280"/>
              <a:gd name="connsiteX8" fmla="*/ 672306 w 904081"/>
              <a:gd name="connsiteY8" fmla="*/ 2205 h 1237280"/>
              <a:gd name="connsiteX9" fmla="*/ 758824 w 904081"/>
              <a:gd name="connsiteY9" fmla="*/ 33162 h 1237280"/>
              <a:gd name="connsiteX10" fmla="*/ 826294 w 904081"/>
              <a:gd name="connsiteY10" fmla="*/ 99836 h 1237280"/>
              <a:gd name="connsiteX11" fmla="*/ 867569 w 904081"/>
              <a:gd name="connsiteY11" fmla="*/ 179210 h 1237280"/>
              <a:gd name="connsiteX12" fmla="*/ 888206 w 904081"/>
              <a:gd name="connsiteY12" fmla="*/ 260174 h 1237280"/>
              <a:gd name="connsiteX13" fmla="*/ 899319 w 904081"/>
              <a:gd name="connsiteY13" fmla="*/ 351456 h 1237280"/>
              <a:gd name="connsiteX14" fmla="*/ 901699 w 904081"/>
              <a:gd name="connsiteY14" fmla="*/ 449880 h 1237280"/>
              <a:gd name="connsiteX15" fmla="*/ 904081 w 904081"/>
              <a:gd name="connsiteY15" fmla="*/ 1237280 h 1237280"/>
              <a:gd name="connsiteX0" fmla="*/ 0 w 904081"/>
              <a:gd name="connsiteY0" fmla="*/ 811830 h 1237280"/>
              <a:gd name="connsiteX1" fmla="*/ 154457 w 904081"/>
              <a:gd name="connsiteY1" fmla="*/ 443530 h 1237280"/>
              <a:gd name="connsiteX2" fmla="*/ 223513 w 904081"/>
              <a:gd name="connsiteY2" fmla="*/ 310180 h 1237280"/>
              <a:gd name="connsiteX3" fmla="*/ 309562 w 904081"/>
              <a:gd name="connsiteY3" fmla="*/ 179211 h 1237280"/>
              <a:gd name="connsiteX4" fmla="*/ 375444 w 904081"/>
              <a:gd name="connsiteY4" fmla="*/ 111743 h 1237280"/>
              <a:gd name="connsiteX5" fmla="*/ 448469 w 904081"/>
              <a:gd name="connsiteY5" fmla="*/ 56180 h 1237280"/>
              <a:gd name="connsiteX6" fmla="*/ 523081 w 904081"/>
              <a:gd name="connsiteY6" fmla="*/ 21255 h 1237280"/>
              <a:gd name="connsiteX7" fmla="*/ 592931 w 904081"/>
              <a:gd name="connsiteY7" fmla="*/ 4586 h 1237280"/>
              <a:gd name="connsiteX8" fmla="*/ 672306 w 904081"/>
              <a:gd name="connsiteY8" fmla="*/ 2205 h 1237280"/>
              <a:gd name="connsiteX9" fmla="*/ 758824 w 904081"/>
              <a:gd name="connsiteY9" fmla="*/ 33162 h 1237280"/>
              <a:gd name="connsiteX10" fmla="*/ 826294 w 904081"/>
              <a:gd name="connsiteY10" fmla="*/ 99836 h 1237280"/>
              <a:gd name="connsiteX11" fmla="*/ 867569 w 904081"/>
              <a:gd name="connsiteY11" fmla="*/ 179210 h 1237280"/>
              <a:gd name="connsiteX12" fmla="*/ 888206 w 904081"/>
              <a:gd name="connsiteY12" fmla="*/ 260174 h 1237280"/>
              <a:gd name="connsiteX13" fmla="*/ 899319 w 904081"/>
              <a:gd name="connsiteY13" fmla="*/ 351456 h 1237280"/>
              <a:gd name="connsiteX14" fmla="*/ 901699 w 904081"/>
              <a:gd name="connsiteY14" fmla="*/ 449880 h 1237280"/>
              <a:gd name="connsiteX15" fmla="*/ 904081 w 904081"/>
              <a:gd name="connsiteY15" fmla="*/ 1237280 h 1237280"/>
              <a:gd name="connsiteX0" fmla="*/ 0 w 904081"/>
              <a:gd name="connsiteY0" fmla="*/ 811830 h 1237280"/>
              <a:gd name="connsiteX1" fmla="*/ 154457 w 904081"/>
              <a:gd name="connsiteY1" fmla="*/ 443530 h 1237280"/>
              <a:gd name="connsiteX2" fmla="*/ 223513 w 904081"/>
              <a:gd name="connsiteY2" fmla="*/ 310180 h 1237280"/>
              <a:gd name="connsiteX3" fmla="*/ 309562 w 904081"/>
              <a:gd name="connsiteY3" fmla="*/ 179211 h 1237280"/>
              <a:gd name="connsiteX4" fmla="*/ 375444 w 904081"/>
              <a:gd name="connsiteY4" fmla="*/ 111743 h 1237280"/>
              <a:gd name="connsiteX5" fmla="*/ 448469 w 904081"/>
              <a:gd name="connsiteY5" fmla="*/ 56180 h 1237280"/>
              <a:gd name="connsiteX6" fmla="*/ 523081 w 904081"/>
              <a:gd name="connsiteY6" fmla="*/ 21255 h 1237280"/>
              <a:gd name="connsiteX7" fmla="*/ 592931 w 904081"/>
              <a:gd name="connsiteY7" fmla="*/ 4586 h 1237280"/>
              <a:gd name="connsiteX8" fmla="*/ 672306 w 904081"/>
              <a:gd name="connsiteY8" fmla="*/ 2205 h 1237280"/>
              <a:gd name="connsiteX9" fmla="*/ 758824 w 904081"/>
              <a:gd name="connsiteY9" fmla="*/ 33162 h 1237280"/>
              <a:gd name="connsiteX10" fmla="*/ 826294 w 904081"/>
              <a:gd name="connsiteY10" fmla="*/ 99836 h 1237280"/>
              <a:gd name="connsiteX11" fmla="*/ 867569 w 904081"/>
              <a:gd name="connsiteY11" fmla="*/ 179210 h 1237280"/>
              <a:gd name="connsiteX12" fmla="*/ 888206 w 904081"/>
              <a:gd name="connsiteY12" fmla="*/ 260174 h 1237280"/>
              <a:gd name="connsiteX13" fmla="*/ 899319 w 904081"/>
              <a:gd name="connsiteY13" fmla="*/ 351456 h 1237280"/>
              <a:gd name="connsiteX14" fmla="*/ 901699 w 904081"/>
              <a:gd name="connsiteY14" fmla="*/ 449880 h 1237280"/>
              <a:gd name="connsiteX15" fmla="*/ 904081 w 904081"/>
              <a:gd name="connsiteY15" fmla="*/ 1237280 h 1237280"/>
              <a:gd name="connsiteX0" fmla="*/ 0 w 904081"/>
              <a:gd name="connsiteY0" fmla="*/ 835642 h 1237280"/>
              <a:gd name="connsiteX1" fmla="*/ 154457 w 904081"/>
              <a:gd name="connsiteY1" fmla="*/ 443530 h 1237280"/>
              <a:gd name="connsiteX2" fmla="*/ 223513 w 904081"/>
              <a:gd name="connsiteY2" fmla="*/ 310180 h 1237280"/>
              <a:gd name="connsiteX3" fmla="*/ 309562 w 904081"/>
              <a:gd name="connsiteY3" fmla="*/ 179211 h 1237280"/>
              <a:gd name="connsiteX4" fmla="*/ 375444 w 904081"/>
              <a:gd name="connsiteY4" fmla="*/ 111743 h 1237280"/>
              <a:gd name="connsiteX5" fmla="*/ 448469 w 904081"/>
              <a:gd name="connsiteY5" fmla="*/ 56180 h 1237280"/>
              <a:gd name="connsiteX6" fmla="*/ 523081 w 904081"/>
              <a:gd name="connsiteY6" fmla="*/ 21255 h 1237280"/>
              <a:gd name="connsiteX7" fmla="*/ 592931 w 904081"/>
              <a:gd name="connsiteY7" fmla="*/ 4586 h 1237280"/>
              <a:gd name="connsiteX8" fmla="*/ 672306 w 904081"/>
              <a:gd name="connsiteY8" fmla="*/ 2205 h 1237280"/>
              <a:gd name="connsiteX9" fmla="*/ 758824 w 904081"/>
              <a:gd name="connsiteY9" fmla="*/ 33162 h 1237280"/>
              <a:gd name="connsiteX10" fmla="*/ 826294 w 904081"/>
              <a:gd name="connsiteY10" fmla="*/ 99836 h 1237280"/>
              <a:gd name="connsiteX11" fmla="*/ 867569 w 904081"/>
              <a:gd name="connsiteY11" fmla="*/ 179210 h 1237280"/>
              <a:gd name="connsiteX12" fmla="*/ 888206 w 904081"/>
              <a:gd name="connsiteY12" fmla="*/ 260174 h 1237280"/>
              <a:gd name="connsiteX13" fmla="*/ 899319 w 904081"/>
              <a:gd name="connsiteY13" fmla="*/ 351456 h 1237280"/>
              <a:gd name="connsiteX14" fmla="*/ 901699 w 904081"/>
              <a:gd name="connsiteY14" fmla="*/ 449880 h 1237280"/>
              <a:gd name="connsiteX15" fmla="*/ 904081 w 904081"/>
              <a:gd name="connsiteY15" fmla="*/ 1237280 h 1237280"/>
              <a:gd name="connsiteX0" fmla="*/ 0 w 911225"/>
              <a:gd name="connsiteY0" fmla="*/ 847548 h 1237280"/>
              <a:gd name="connsiteX1" fmla="*/ 161601 w 911225"/>
              <a:gd name="connsiteY1" fmla="*/ 443530 h 1237280"/>
              <a:gd name="connsiteX2" fmla="*/ 230657 w 911225"/>
              <a:gd name="connsiteY2" fmla="*/ 310180 h 1237280"/>
              <a:gd name="connsiteX3" fmla="*/ 316706 w 911225"/>
              <a:gd name="connsiteY3" fmla="*/ 179211 h 1237280"/>
              <a:gd name="connsiteX4" fmla="*/ 382588 w 911225"/>
              <a:gd name="connsiteY4" fmla="*/ 111743 h 1237280"/>
              <a:gd name="connsiteX5" fmla="*/ 455613 w 911225"/>
              <a:gd name="connsiteY5" fmla="*/ 56180 h 1237280"/>
              <a:gd name="connsiteX6" fmla="*/ 530225 w 911225"/>
              <a:gd name="connsiteY6" fmla="*/ 21255 h 1237280"/>
              <a:gd name="connsiteX7" fmla="*/ 600075 w 911225"/>
              <a:gd name="connsiteY7" fmla="*/ 4586 h 1237280"/>
              <a:gd name="connsiteX8" fmla="*/ 679450 w 911225"/>
              <a:gd name="connsiteY8" fmla="*/ 2205 h 1237280"/>
              <a:gd name="connsiteX9" fmla="*/ 765968 w 911225"/>
              <a:gd name="connsiteY9" fmla="*/ 33162 h 1237280"/>
              <a:gd name="connsiteX10" fmla="*/ 833438 w 911225"/>
              <a:gd name="connsiteY10" fmla="*/ 99836 h 1237280"/>
              <a:gd name="connsiteX11" fmla="*/ 874713 w 911225"/>
              <a:gd name="connsiteY11" fmla="*/ 179210 h 1237280"/>
              <a:gd name="connsiteX12" fmla="*/ 895350 w 911225"/>
              <a:gd name="connsiteY12" fmla="*/ 260174 h 1237280"/>
              <a:gd name="connsiteX13" fmla="*/ 906463 w 911225"/>
              <a:gd name="connsiteY13" fmla="*/ 351456 h 1237280"/>
              <a:gd name="connsiteX14" fmla="*/ 908843 w 911225"/>
              <a:gd name="connsiteY14" fmla="*/ 449880 h 1237280"/>
              <a:gd name="connsiteX15" fmla="*/ 911225 w 911225"/>
              <a:gd name="connsiteY15" fmla="*/ 1237280 h 1237280"/>
              <a:gd name="connsiteX0" fmla="*/ 0 w 911225"/>
              <a:gd name="connsiteY0" fmla="*/ 847548 h 1237280"/>
              <a:gd name="connsiteX1" fmla="*/ 161601 w 911225"/>
              <a:gd name="connsiteY1" fmla="*/ 443530 h 1237280"/>
              <a:gd name="connsiteX2" fmla="*/ 230657 w 911225"/>
              <a:gd name="connsiteY2" fmla="*/ 310180 h 1237280"/>
              <a:gd name="connsiteX3" fmla="*/ 316706 w 911225"/>
              <a:gd name="connsiteY3" fmla="*/ 179211 h 1237280"/>
              <a:gd name="connsiteX4" fmla="*/ 384970 w 911225"/>
              <a:gd name="connsiteY4" fmla="*/ 106980 h 1237280"/>
              <a:gd name="connsiteX5" fmla="*/ 455613 w 911225"/>
              <a:gd name="connsiteY5" fmla="*/ 56180 h 1237280"/>
              <a:gd name="connsiteX6" fmla="*/ 530225 w 911225"/>
              <a:gd name="connsiteY6" fmla="*/ 21255 h 1237280"/>
              <a:gd name="connsiteX7" fmla="*/ 600075 w 911225"/>
              <a:gd name="connsiteY7" fmla="*/ 4586 h 1237280"/>
              <a:gd name="connsiteX8" fmla="*/ 679450 w 911225"/>
              <a:gd name="connsiteY8" fmla="*/ 2205 h 1237280"/>
              <a:gd name="connsiteX9" fmla="*/ 765968 w 911225"/>
              <a:gd name="connsiteY9" fmla="*/ 33162 h 1237280"/>
              <a:gd name="connsiteX10" fmla="*/ 833438 w 911225"/>
              <a:gd name="connsiteY10" fmla="*/ 99836 h 1237280"/>
              <a:gd name="connsiteX11" fmla="*/ 874713 w 911225"/>
              <a:gd name="connsiteY11" fmla="*/ 179210 h 1237280"/>
              <a:gd name="connsiteX12" fmla="*/ 895350 w 911225"/>
              <a:gd name="connsiteY12" fmla="*/ 260174 h 1237280"/>
              <a:gd name="connsiteX13" fmla="*/ 906463 w 911225"/>
              <a:gd name="connsiteY13" fmla="*/ 351456 h 1237280"/>
              <a:gd name="connsiteX14" fmla="*/ 908843 w 911225"/>
              <a:gd name="connsiteY14" fmla="*/ 449880 h 1237280"/>
              <a:gd name="connsiteX15" fmla="*/ 911225 w 911225"/>
              <a:gd name="connsiteY15" fmla="*/ 1237280 h 1237280"/>
              <a:gd name="connsiteX0" fmla="*/ 0 w 908843"/>
              <a:gd name="connsiteY0" fmla="*/ 847548 h 1237280"/>
              <a:gd name="connsiteX1" fmla="*/ 161601 w 908843"/>
              <a:gd name="connsiteY1" fmla="*/ 443530 h 1237280"/>
              <a:gd name="connsiteX2" fmla="*/ 230657 w 908843"/>
              <a:gd name="connsiteY2" fmla="*/ 310180 h 1237280"/>
              <a:gd name="connsiteX3" fmla="*/ 316706 w 908843"/>
              <a:gd name="connsiteY3" fmla="*/ 179211 h 1237280"/>
              <a:gd name="connsiteX4" fmla="*/ 384970 w 908843"/>
              <a:gd name="connsiteY4" fmla="*/ 106980 h 1237280"/>
              <a:gd name="connsiteX5" fmla="*/ 455613 w 908843"/>
              <a:gd name="connsiteY5" fmla="*/ 56180 h 1237280"/>
              <a:gd name="connsiteX6" fmla="*/ 530225 w 908843"/>
              <a:gd name="connsiteY6" fmla="*/ 21255 h 1237280"/>
              <a:gd name="connsiteX7" fmla="*/ 600075 w 908843"/>
              <a:gd name="connsiteY7" fmla="*/ 4586 h 1237280"/>
              <a:gd name="connsiteX8" fmla="*/ 679450 w 908843"/>
              <a:gd name="connsiteY8" fmla="*/ 2205 h 1237280"/>
              <a:gd name="connsiteX9" fmla="*/ 765968 w 908843"/>
              <a:gd name="connsiteY9" fmla="*/ 33162 h 1237280"/>
              <a:gd name="connsiteX10" fmla="*/ 833438 w 908843"/>
              <a:gd name="connsiteY10" fmla="*/ 99836 h 1237280"/>
              <a:gd name="connsiteX11" fmla="*/ 874713 w 908843"/>
              <a:gd name="connsiteY11" fmla="*/ 179210 h 1237280"/>
              <a:gd name="connsiteX12" fmla="*/ 895350 w 908843"/>
              <a:gd name="connsiteY12" fmla="*/ 260174 h 1237280"/>
              <a:gd name="connsiteX13" fmla="*/ 906463 w 908843"/>
              <a:gd name="connsiteY13" fmla="*/ 351456 h 1237280"/>
              <a:gd name="connsiteX14" fmla="*/ 908843 w 908843"/>
              <a:gd name="connsiteY14" fmla="*/ 449880 h 1237280"/>
              <a:gd name="connsiteX15" fmla="*/ 906463 w 908843"/>
              <a:gd name="connsiteY15" fmla="*/ 1237280 h 1237280"/>
              <a:gd name="connsiteX0" fmla="*/ 0 w 908843"/>
              <a:gd name="connsiteY0" fmla="*/ 848077 h 1237809"/>
              <a:gd name="connsiteX1" fmla="*/ 161601 w 908843"/>
              <a:gd name="connsiteY1" fmla="*/ 444059 h 1237809"/>
              <a:gd name="connsiteX2" fmla="*/ 230657 w 908843"/>
              <a:gd name="connsiteY2" fmla="*/ 310709 h 1237809"/>
              <a:gd name="connsiteX3" fmla="*/ 316706 w 908843"/>
              <a:gd name="connsiteY3" fmla="*/ 179740 h 1237809"/>
              <a:gd name="connsiteX4" fmla="*/ 384970 w 908843"/>
              <a:gd name="connsiteY4" fmla="*/ 107509 h 1237809"/>
              <a:gd name="connsiteX5" fmla="*/ 455613 w 908843"/>
              <a:gd name="connsiteY5" fmla="*/ 56709 h 1237809"/>
              <a:gd name="connsiteX6" fmla="*/ 530225 w 908843"/>
              <a:gd name="connsiteY6" fmla="*/ 21784 h 1237809"/>
              <a:gd name="connsiteX7" fmla="*/ 600075 w 908843"/>
              <a:gd name="connsiteY7" fmla="*/ 5115 h 1237809"/>
              <a:gd name="connsiteX8" fmla="*/ 679450 w 908843"/>
              <a:gd name="connsiteY8" fmla="*/ 2734 h 1237809"/>
              <a:gd name="connsiteX9" fmla="*/ 765968 w 908843"/>
              <a:gd name="connsiteY9" fmla="*/ 40835 h 1237809"/>
              <a:gd name="connsiteX10" fmla="*/ 833438 w 908843"/>
              <a:gd name="connsiteY10" fmla="*/ 100365 h 1237809"/>
              <a:gd name="connsiteX11" fmla="*/ 874713 w 908843"/>
              <a:gd name="connsiteY11" fmla="*/ 179739 h 1237809"/>
              <a:gd name="connsiteX12" fmla="*/ 895350 w 908843"/>
              <a:gd name="connsiteY12" fmla="*/ 260703 h 1237809"/>
              <a:gd name="connsiteX13" fmla="*/ 906463 w 908843"/>
              <a:gd name="connsiteY13" fmla="*/ 351985 h 1237809"/>
              <a:gd name="connsiteX14" fmla="*/ 908843 w 908843"/>
              <a:gd name="connsiteY14" fmla="*/ 450409 h 1237809"/>
              <a:gd name="connsiteX15" fmla="*/ 906463 w 908843"/>
              <a:gd name="connsiteY15" fmla="*/ 1237809 h 1237809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4970 w 908843"/>
              <a:gd name="connsiteY4" fmla="*/ 103368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600075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96224 h 1233668"/>
              <a:gd name="connsiteX11" fmla="*/ 874713 w 908843"/>
              <a:gd name="connsiteY11" fmla="*/ 175598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4970 w 908843"/>
              <a:gd name="connsiteY4" fmla="*/ 103368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96224 h 1233668"/>
              <a:gd name="connsiteX11" fmla="*/ 874713 w 908843"/>
              <a:gd name="connsiteY11" fmla="*/ 175598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4970 w 908843"/>
              <a:gd name="connsiteY4" fmla="*/ 103368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4713 w 908843"/>
              <a:gd name="connsiteY11" fmla="*/ 175598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4970 w 908843"/>
              <a:gd name="connsiteY4" fmla="*/ 103368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7351 w 908843"/>
              <a:gd name="connsiteY4" fmla="*/ 105749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7980 h 1233668"/>
              <a:gd name="connsiteX4" fmla="*/ 387351 w 908843"/>
              <a:gd name="connsiteY4" fmla="*/ 105749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7980 h 1233668"/>
              <a:gd name="connsiteX4" fmla="*/ 387351 w 908843"/>
              <a:gd name="connsiteY4" fmla="*/ 105749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600074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7980 h 1233668"/>
              <a:gd name="connsiteX4" fmla="*/ 387351 w 908843"/>
              <a:gd name="connsiteY4" fmla="*/ 105749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600074 w 908843"/>
              <a:gd name="connsiteY7" fmla="*/ 974 h 1233668"/>
              <a:gd name="connsiteX8" fmla="*/ 693738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4112 h 1233844"/>
              <a:gd name="connsiteX1" fmla="*/ 161601 w 908843"/>
              <a:gd name="connsiteY1" fmla="*/ 440094 h 1233844"/>
              <a:gd name="connsiteX2" fmla="*/ 230657 w 908843"/>
              <a:gd name="connsiteY2" fmla="*/ 306744 h 1233844"/>
              <a:gd name="connsiteX3" fmla="*/ 316706 w 908843"/>
              <a:gd name="connsiteY3" fmla="*/ 178156 h 1233844"/>
              <a:gd name="connsiteX4" fmla="*/ 387351 w 908843"/>
              <a:gd name="connsiteY4" fmla="*/ 105925 h 1233844"/>
              <a:gd name="connsiteX5" fmla="*/ 455613 w 908843"/>
              <a:gd name="connsiteY5" fmla="*/ 52744 h 1233844"/>
              <a:gd name="connsiteX6" fmla="*/ 530225 w 908843"/>
              <a:gd name="connsiteY6" fmla="*/ 17819 h 1233844"/>
              <a:gd name="connsiteX7" fmla="*/ 600074 w 908843"/>
              <a:gd name="connsiteY7" fmla="*/ 1150 h 1233844"/>
              <a:gd name="connsiteX8" fmla="*/ 693738 w 908843"/>
              <a:gd name="connsiteY8" fmla="*/ 5912 h 1233844"/>
              <a:gd name="connsiteX9" fmla="*/ 773111 w 908843"/>
              <a:gd name="connsiteY9" fmla="*/ 41633 h 1233844"/>
              <a:gd name="connsiteX10" fmla="*/ 833438 w 908843"/>
              <a:gd name="connsiteY10" fmla="*/ 101163 h 1233844"/>
              <a:gd name="connsiteX11" fmla="*/ 872332 w 908843"/>
              <a:gd name="connsiteY11" fmla="*/ 173393 h 1233844"/>
              <a:gd name="connsiteX12" fmla="*/ 895350 w 908843"/>
              <a:gd name="connsiteY12" fmla="*/ 256738 h 1233844"/>
              <a:gd name="connsiteX13" fmla="*/ 906463 w 908843"/>
              <a:gd name="connsiteY13" fmla="*/ 348020 h 1233844"/>
              <a:gd name="connsiteX14" fmla="*/ 908843 w 908843"/>
              <a:gd name="connsiteY14" fmla="*/ 446444 h 1233844"/>
              <a:gd name="connsiteX15" fmla="*/ 906463 w 908843"/>
              <a:gd name="connsiteY15" fmla="*/ 1233844 h 1233844"/>
              <a:gd name="connsiteX0" fmla="*/ 0 w 908843"/>
              <a:gd name="connsiteY0" fmla="*/ 844112 h 1233844"/>
              <a:gd name="connsiteX1" fmla="*/ 161601 w 908843"/>
              <a:gd name="connsiteY1" fmla="*/ 440094 h 1233844"/>
              <a:gd name="connsiteX2" fmla="*/ 230657 w 908843"/>
              <a:gd name="connsiteY2" fmla="*/ 306744 h 1233844"/>
              <a:gd name="connsiteX3" fmla="*/ 316706 w 908843"/>
              <a:gd name="connsiteY3" fmla="*/ 178156 h 1233844"/>
              <a:gd name="connsiteX4" fmla="*/ 387351 w 908843"/>
              <a:gd name="connsiteY4" fmla="*/ 105925 h 1233844"/>
              <a:gd name="connsiteX5" fmla="*/ 455613 w 908843"/>
              <a:gd name="connsiteY5" fmla="*/ 52744 h 1233844"/>
              <a:gd name="connsiteX6" fmla="*/ 530225 w 908843"/>
              <a:gd name="connsiteY6" fmla="*/ 17819 h 1233844"/>
              <a:gd name="connsiteX7" fmla="*/ 600074 w 908843"/>
              <a:gd name="connsiteY7" fmla="*/ 1150 h 1233844"/>
              <a:gd name="connsiteX8" fmla="*/ 693738 w 908843"/>
              <a:gd name="connsiteY8" fmla="*/ 5912 h 1233844"/>
              <a:gd name="connsiteX9" fmla="*/ 773111 w 908843"/>
              <a:gd name="connsiteY9" fmla="*/ 41633 h 1233844"/>
              <a:gd name="connsiteX10" fmla="*/ 835819 w 908843"/>
              <a:gd name="connsiteY10" fmla="*/ 105926 h 1233844"/>
              <a:gd name="connsiteX11" fmla="*/ 872332 w 908843"/>
              <a:gd name="connsiteY11" fmla="*/ 173393 h 1233844"/>
              <a:gd name="connsiteX12" fmla="*/ 895350 w 908843"/>
              <a:gd name="connsiteY12" fmla="*/ 256738 h 1233844"/>
              <a:gd name="connsiteX13" fmla="*/ 906463 w 908843"/>
              <a:gd name="connsiteY13" fmla="*/ 348020 h 1233844"/>
              <a:gd name="connsiteX14" fmla="*/ 908843 w 908843"/>
              <a:gd name="connsiteY14" fmla="*/ 446444 h 1233844"/>
              <a:gd name="connsiteX15" fmla="*/ 906463 w 908843"/>
              <a:gd name="connsiteY15" fmla="*/ 1233844 h 1233844"/>
              <a:gd name="connsiteX0" fmla="*/ 0 w 908843"/>
              <a:gd name="connsiteY0" fmla="*/ 841345 h 1231077"/>
              <a:gd name="connsiteX1" fmla="*/ 161601 w 908843"/>
              <a:gd name="connsiteY1" fmla="*/ 437327 h 1231077"/>
              <a:gd name="connsiteX2" fmla="*/ 230657 w 908843"/>
              <a:gd name="connsiteY2" fmla="*/ 303977 h 1231077"/>
              <a:gd name="connsiteX3" fmla="*/ 316706 w 908843"/>
              <a:gd name="connsiteY3" fmla="*/ 175389 h 1231077"/>
              <a:gd name="connsiteX4" fmla="*/ 387351 w 908843"/>
              <a:gd name="connsiteY4" fmla="*/ 103158 h 1231077"/>
              <a:gd name="connsiteX5" fmla="*/ 455613 w 908843"/>
              <a:gd name="connsiteY5" fmla="*/ 49977 h 1231077"/>
              <a:gd name="connsiteX6" fmla="*/ 530225 w 908843"/>
              <a:gd name="connsiteY6" fmla="*/ 15052 h 1231077"/>
              <a:gd name="connsiteX7" fmla="*/ 600074 w 908843"/>
              <a:gd name="connsiteY7" fmla="*/ 3145 h 1231077"/>
              <a:gd name="connsiteX8" fmla="*/ 693738 w 908843"/>
              <a:gd name="connsiteY8" fmla="*/ 3145 h 1231077"/>
              <a:gd name="connsiteX9" fmla="*/ 773111 w 908843"/>
              <a:gd name="connsiteY9" fmla="*/ 38866 h 1231077"/>
              <a:gd name="connsiteX10" fmla="*/ 835819 w 908843"/>
              <a:gd name="connsiteY10" fmla="*/ 103159 h 1231077"/>
              <a:gd name="connsiteX11" fmla="*/ 872332 w 908843"/>
              <a:gd name="connsiteY11" fmla="*/ 170626 h 1231077"/>
              <a:gd name="connsiteX12" fmla="*/ 895350 w 908843"/>
              <a:gd name="connsiteY12" fmla="*/ 253971 h 1231077"/>
              <a:gd name="connsiteX13" fmla="*/ 906463 w 908843"/>
              <a:gd name="connsiteY13" fmla="*/ 345253 h 1231077"/>
              <a:gd name="connsiteX14" fmla="*/ 908843 w 908843"/>
              <a:gd name="connsiteY14" fmla="*/ 443677 h 1231077"/>
              <a:gd name="connsiteX15" fmla="*/ 906463 w 908843"/>
              <a:gd name="connsiteY15" fmla="*/ 1231077 h 1231077"/>
              <a:gd name="connsiteX0" fmla="*/ 0 w 908843"/>
              <a:gd name="connsiteY0" fmla="*/ 839840 h 1229572"/>
              <a:gd name="connsiteX1" fmla="*/ 161601 w 908843"/>
              <a:gd name="connsiteY1" fmla="*/ 435822 h 1229572"/>
              <a:gd name="connsiteX2" fmla="*/ 230657 w 908843"/>
              <a:gd name="connsiteY2" fmla="*/ 302472 h 1229572"/>
              <a:gd name="connsiteX3" fmla="*/ 316706 w 908843"/>
              <a:gd name="connsiteY3" fmla="*/ 173884 h 1229572"/>
              <a:gd name="connsiteX4" fmla="*/ 387351 w 908843"/>
              <a:gd name="connsiteY4" fmla="*/ 101653 h 1229572"/>
              <a:gd name="connsiteX5" fmla="*/ 455613 w 908843"/>
              <a:gd name="connsiteY5" fmla="*/ 48472 h 1229572"/>
              <a:gd name="connsiteX6" fmla="*/ 530225 w 908843"/>
              <a:gd name="connsiteY6" fmla="*/ 13547 h 1229572"/>
              <a:gd name="connsiteX7" fmla="*/ 600074 w 908843"/>
              <a:gd name="connsiteY7" fmla="*/ 1640 h 1229572"/>
              <a:gd name="connsiteX8" fmla="*/ 688975 w 908843"/>
              <a:gd name="connsiteY8" fmla="*/ 4021 h 1229572"/>
              <a:gd name="connsiteX9" fmla="*/ 773111 w 908843"/>
              <a:gd name="connsiteY9" fmla="*/ 37361 h 1229572"/>
              <a:gd name="connsiteX10" fmla="*/ 835819 w 908843"/>
              <a:gd name="connsiteY10" fmla="*/ 101654 h 1229572"/>
              <a:gd name="connsiteX11" fmla="*/ 872332 w 908843"/>
              <a:gd name="connsiteY11" fmla="*/ 169121 h 1229572"/>
              <a:gd name="connsiteX12" fmla="*/ 895350 w 908843"/>
              <a:gd name="connsiteY12" fmla="*/ 252466 h 1229572"/>
              <a:gd name="connsiteX13" fmla="*/ 906463 w 908843"/>
              <a:gd name="connsiteY13" fmla="*/ 343748 h 1229572"/>
              <a:gd name="connsiteX14" fmla="*/ 908843 w 908843"/>
              <a:gd name="connsiteY14" fmla="*/ 442172 h 1229572"/>
              <a:gd name="connsiteX15" fmla="*/ 906463 w 908843"/>
              <a:gd name="connsiteY15" fmla="*/ 1229572 h 1229572"/>
              <a:gd name="connsiteX0" fmla="*/ 0 w 908843"/>
              <a:gd name="connsiteY0" fmla="*/ 840290 h 1230022"/>
              <a:gd name="connsiteX1" fmla="*/ 161601 w 908843"/>
              <a:gd name="connsiteY1" fmla="*/ 436272 h 1230022"/>
              <a:gd name="connsiteX2" fmla="*/ 230657 w 908843"/>
              <a:gd name="connsiteY2" fmla="*/ 302922 h 1230022"/>
              <a:gd name="connsiteX3" fmla="*/ 316706 w 908843"/>
              <a:gd name="connsiteY3" fmla="*/ 174334 h 1230022"/>
              <a:gd name="connsiteX4" fmla="*/ 387351 w 908843"/>
              <a:gd name="connsiteY4" fmla="*/ 102103 h 1230022"/>
              <a:gd name="connsiteX5" fmla="*/ 455613 w 908843"/>
              <a:gd name="connsiteY5" fmla="*/ 48922 h 1230022"/>
              <a:gd name="connsiteX6" fmla="*/ 530225 w 908843"/>
              <a:gd name="connsiteY6" fmla="*/ 13997 h 1230022"/>
              <a:gd name="connsiteX7" fmla="*/ 600074 w 908843"/>
              <a:gd name="connsiteY7" fmla="*/ 2090 h 1230022"/>
              <a:gd name="connsiteX8" fmla="*/ 688975 w 908843"/>
              <a:gd name="connsiteY8" fmla="*/ 4471 h 1230022"/>
              <a:gd name="connsiteX9" fmla="*/ 773111 w 908843"/>
              <a:gd name="connsiteY9" fmla="*/ 44955 h 1230022"/>
              <a:gd name="connsiteX10" fmla="*/ 835819 w 908843"/>
              <a:gd name="connsiteY10" fmla="*/ 102104 h 1230022"/>
              <a:gd name="connsiteX11" fmla="*/ 872332 w 908843"/>
              <a:gd name="connsiteY11" fmla="*/ 169571 h 1230022"/>
              <a:gd name="connsiteX12" fmla="*/ 895350 w 908843"/>
              <a:gd name="connsiteY12" fmla="*/ 252916 h 1230022"/>
              <a:gd name="connsiteX13" fmla="*/ 906463 w 908843"/>
              <a:gd name="connsiteY13" fmla="*/ 344198 h 1230022"/>
              <a:gd name="connsiteX14" fmla="*/ 908843 w 908843"/>
              <a:gd name="connsiteY14" fmla="*/ 442622 h 1230022"/>
              <a:gd name="connsiteX15" fmla="*/ 906463 w 908843"/>
              <a:gd name="connsiteY15" fmla="*/ 1230022 h 1230022"/>
              <a:gd name="connsiteX0" fmla="*/ 0 w 908843"/>
              <a:gd name="connsiteY0" fmla="*/ 840290 h 1230022"/>
              <a:gd name="connsiteX1" fmla="*/ 161601 w 908843"/>
              <a:gd name="connsiteY1" fmla="*/ 436272 h 1230022"/>
              <a:gd name="connsiteX2" fmla="*/ 230657 w 908843"/>
              <a:gd name="connsiteY2" fmla="*/ 302922 h 1230022"/>
              <a:gd name="connsiteX3" fmla="*/ 316706 w 908843"/>
              <a:gd name="connsiteY3" fmla="*/ 174334 h 1230022"/>
              <a:gd name="connsiteX4" fmla="*/ 387351 w 908843"/>
              <a:gd name="connsiteY4" fmla="*/ 102103 h 1230022"/>
              <a:gd name="connsiteX5" fmla="*/ 455613 w 908843"/>
              <a:gd name="connsiteY5" fmla="*/ 48922 h 1230022"/>
              <a:gd name="connsiteX6" fmla="*/ 530225 w 908843"/>
              <a:gd name="connsiteY6" fmla="*/ 13997 h 1230022"/>
              <a:gd name="connsiteX7" fmla="*/ 600074 w 908843"/>
              <a:gd name="connsiteY7" fmla="*/ 2090 h 1230022"/>
              <a:gd name="connsiteX8" fmla="*/ 688975 w 908843"/>
              <a:gd name="connsiteY8" fmla="*/ 4471 h 1230022"/>
              <a:gd name="connsiteX9" fmla="*/ 773111 w 908843"/>
              <a:gd name="connsiteY9" fmla="*/ 44955 h 1230022"/>
              <a:gd name="connsiteX10" fmla="*/ 833437 w 908843"/>
              <a:gd name="connsiteY10" fmla="*/ 99723 h 1230022"/>
              <a:gd name="connsiteX11" fmla="*/ 872332 w 908843"/>
              <a:gd name="connsiteY11" fmla="*/ 169571 h 1230022"/>
              <a:gd name="connsiteX12" fmla="*/ 895350 w 908843"/>
              <a:gd name="connsiteY12" fmla="*/ 252916 h 1230022"/>
              <a:gd name="connsiteX13" fmla="*/ 906463 w 908843"/>
              <a:gd name="connsiteY13" fmla="*/ 344198 h 1230022"/>
              <a:gd name="connsiteX14" fmla="*/ 908843 w 908843"/>
              <a:gd name="connsiteY14" fmla="*/ 442622 h 1230022"/>
              <a:gd name="connsiteX15" fmla="*/ 906463 w 908843"/>
              <a:gd name="connsiteY15" fmla="*/ 1230022 h 1230022"/>
              <a:gd name="connsiteX0" fmla="*/ 0 w 908843"/>
              <a:gd name="connsiteY0" fmla="*/ 840290 h 1230022"/>
              <a:gd name="connsiteX1" fmla="*/ 161601 w 908843"/>
              <a:gd name="connsiteY1" fmla="*/ 436272 h 1230022"/>
              <a:gd name="connsiteX2" fmla="*/ 230657 w 908843"/>
              <a:gd name="connsiteY2" fmla="*/ 302922 h 1230022"/>
              <a:gd name="connsiteX3" fmla="*/ 316706 w 908843"/>
              <a:gd name="connsiteY3" fmla="*/ 174334 h 1230022"/>
              <a:gd name="connsiteX4" fmla="*/ 387351 w 908843"/>
              <a:gd name="connsiteY4" fmla="*/ 102103 h 1230022"/>
              <a:gd name="connsiteX5" fmla="*/ 455613 w 908843"/>
              <a:gd name="connsiteY5" fmla="*/ 48922 h 1230022"/>
              <a:gd name="connsiteX6" fmla="*/ 530225 w 908843"/>
              <a:gd name="connsiteY6" fmla="*/ 13997 h 1230022"/>
              <a:gd name="connsiteX7" fmla="*/ 600074 w 908843"/>
              <a:gd name="connsiteY7" fmla="*/ 2090 h 1230022"/>
              <a:gd name="connsiteX8" fmla="*/ 688975 w 908843"/>
              <a:gd name="connsiteY8" fmla="*/ 4471 h 1230022"/>
              <a:gd name="connsiteX9" fmla="*/ 773111 w 908843"/>
              <a:gd name="connsiteY9" fmla="*/ 44955 h 1230022"/>
              <a:gd name="connsiteX10" fmla="*/ 833437 w 908843"/>
              <a:gd name="connsiteY10" fmla="*/ 99723 h 1230022"/>
              <a:gd name="connsiteX11" fmla="*/ 874714 w 908843"/>
              <a:gd name="connsiteY11" fmla="*/ 174333 h 1230022"/>
              <a:gd name="connsiteX12" fmla="*/ 895350 w 908843"/>
              <a:gd name="connsiteY12" fmla="*/ 252916 h 1230022"/>
              <a:gd name="connsiteX13" fmla="*/ 906463 w 908843"/>
              <a:gd name="connsiteY13" fmla="*/ 344198 h 1230022"/>
              <a:gd name="connsiteX14" fmla="*/ 908843 w 908843"/>
              <a:gd name="connsiteY14" fmla="*/ 442622 h 1230022"/>
              <a:gd name="connsiteX15" fmla="*/ 906463 w 908843"/>
              <a:gd name="connsiteY15" fmla="*/ 1230022 h 123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843" h="1230022">
                <a:moveTo>
                  <a:pt x="0" y="840290"/>
                </a:moveTo>
                <a:cubicBezTo>
                  <a:pt x="21377" y="780098"/>
                  <a:pt x="108023" y="532580"/>
                  <a:pt x="161601" y="436272"/>
                </a:cubicBezTo>
                <a:cubicBezTo>
                  <a:pt x="199250" y="362189"/>
                  <a:pt x="203615" y="345785"/>
                  <a:pt x="230657" y="302922"/>
                </a:cubicBezTo>
                <a:cubicBezTo>
                  <a:pt x="257699" y="260059"/>
                  <a:pt x="290590" y="207804"/>
                  <a:pt x="316706" y="174334"/>
                </a:cubicBezTo>
                <a:cubicBezTo>
                  <a:pt x="342822" y="140864"/>
                  <a:pt x="364200" y="123005"/>
                  <a:pt x="387351" y="102103"/>
                </a:cubicBezTo>
                <a:cubicBezTo>
                  <a:pt x="410502" y="81201"/>
                  <a:pt x="431801" y="63606"/>
                  <a:pt x="455613" y="48922"/>
                </a:cubicBezTo>
                <a:cubicBezTo>
                  <a:pt x="479425" y="34238"/>
                  <a:pt x="506148" y="21802"/>
                  <a:pt x="530225" y="13997"/>
                </a:cubicBezTo>
                <a:cubicBezTo>
                  <a:pt x="554302" y="6192"/>
                  <a:pt x="573616" y="3678"/>
                  <a:pt x="600074" y="2090"/>
                </a:cubicBezTo>
                <a:cubicBezTo>
                  <a:pt x="626532" y="502"/>
                  <a:pt x="660136" y="-2673"/>
                  <a:pt x="688975" y="4471"/>
                </a:cubicBezTo>
                <a:cubicBezTo>
                  <a:pt x="717814" y="11615"/>
                  <a:pt x="749034" y="29080"/>
                  <a:pt x="773111" y="44955"/>
                </a:cubicBezTo>
                <a:cubicBezTo>
                  <a:pt x="797188" y="60830"/>
                  <a:pt x="816503" y="78160"/>
                  <a:pt x="833437" y="99723"/>
                </a:cubicBezTo>
                <a:cubicBezTo>
                  <a:pt x="850371" y="121286"/>
                  <a:pt x="864395" y="148801"/>
                  <a:pt x="874714" y="174333"/>
                </a:cubicBezTo>
                <a:cubicBezTo>
                  <a:pt x="885033" y="199865"/>
                  <a:pt x="890059" y="224605"/>
                  <a:pt x="895350" y="252916"/>
                </a:cubicBezTo>
                <a:cubicBezTo>
                  <a:pt x="900641" y="281227"/>
                  <a:pt x="904214" y="312580"/>
                  <a:pt x="906463" y="344198"/>
                </a:cubicBezTo>
                <a:cubicBezTo>
                  <a:pt x="908712" y="375816"/>
                  <a:pt x="908843" y="294985"/>
                  <a:pt x="908843" y="442622"/>
                </a:cubicBezTo>
                <a:cubicBezTo>
                  <a:pt x="908843" y="590259"/>
                  <a:pt x="906463" y="964380"/>
                  <a:pt x="906463" y="1230022"/>
                </a:cubicBezTo>
              </a:path>
            </a:pathLst>
          </a:cu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068043" y="4134717"/>
            <a:ext cx="640233" cy="1229445"/>
          </a:xfrm>
          <a:custGeom>
            <a:avLst/>
            <a:gdLst>
              <a:gd name="connsiteX0" fmla="*/ 0 w 654520"/>
              <a:gd name="connsiteY0" fmla="*/ 257175 h 1225550"/>
              <a:gd name="connsiteX1" fmla="*/ 66675 w 654520"/>
              <a:gd name="connsiteY1" fmla="*/ 174625 h 1225550"/>
              <a:gd name="connsiteX2" fmla="*/ 130175 w 654520"/>
              <a:gd name="connsiteY2" fmla="*/ 104775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  <a:gd name="connsiteX0" fmla="*/ 0 w 654520"/>
              <a:gd name="connsiteY0" fmla="*/ 257175 h 1225550"/>
              <a:gd name="connsiteX1" fmla="*/ 66675 w 654520"/>
              <a:gd name="connsiteY1" fmla="*/ 174625 h 1225550"/>
              <a:gd name="connsiteX2" fmla="*/ 125413 w 654520"/>
              <a:gd name="connsiteY2" fmla="*/ 114300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  <a:gd name="connsiteX0" fmla="*/ 0 w 654520"/>
              <a:gd name="connsiteY0" fmla="*/ 257175 h 1225550"/>
              <a:gd name="connsiteX1" fmla="*/ 66675 w 654520"/>
              <a:gd name="connsiteY1" fmla="*/ 184150 h 1225550"/>
              <a:gd name="connsiteX2" fmla="*/ 125413 w 654520"/>
              <a:gd name="connsiteY2" fmla="*/ 114300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  <a:gd name="connsiteX0" fmla="*/ 0 w 652139"/>
              <a:gd name="connsiteY0" fmla="*/ 261937 h 1225550"/>
              <a:gd name="connsiteX1" fmla="*/ 64294 w 652139"/>
              <a:gd name="connsiteY1" fmla="*/ 184150 h 1225550"/>
              <a:gd name="connsiteX2" fmla="*/ 123032 w 652139"/>
              <a:gd name="connsiteY2" fmla="*/ 114300 h 1225550"/>
              <a:gd name="connsiteX3" fmla="*/ 200819 w 652139"/>
              <a:gd name="connsiteY3" fmla="*/ 53975 h 1225550"/>
              <a:gd name="connsiteX4" fmla="*/ 270669 w 652139"/>
              <a:gd name="connsiteY4" fmla="*/ 19050 h 1225550"/>
              <a:gd name="connsiteX5" fmla="*/ 340519 w 652139"/>
              <a:gd name="connsiteY5" fmla="*/ 0 h 1225550"/>
              <a:gd name="connsiteX6" fmla="*/ 419894 w 652139"/>
              <a:gd name="connsiteY6" fmla="*/ 0 h 1225550"/>
              <a:gd name="connsiteX7" fmla="*/ 508794 w 652139"/>
              <a:gd name="connsiteY7" fmla="*/ 19050 h 1225550"/>
              <a:gd name="connsiteX8" fmla="*/ 578644 w 652139"/>
              <a:gd name="connsiteY8" fmla="*/ 76200 h 1225550"/>
              <a:gd name="connsiteX9" fmla="*/ 629444 w 652139"/>
              <a:gd name="connsiteY9" fmla="*/ 155575 h 1225550"/>
              <a:gd name="connsiteX10" fmla="*/ 645319 w 652139"/>
              <a:gd name="connsiteY10" fmla="*/ 231775 h 1225550"/>
              <a:gd name="connsiteX11" fmla="*/ 651669 w 652139"/>
              <a:gd name="connsiteY11" fmla="*/ 292100 h 1225550"/>
              <a:gd name="connsiteX12" fmla="*/ 651669 w 652139"/>
              <a:gd name="connsiteY12" fmla="*/ 428625 h 1225550"/>
              <a:gd name="connsiteX13" fmla="*/ 651669 w 652139"/>
              <a:gd name="connsiteY13" fmla="*/ 1225550 h 1225550"/>
              <a:gd name="connsiteX0" fmla="*/ 0 w 642614"/>
              <a:gd name="connsiteY0" fmla="*/ 259556 h 1225550"/>
              <a:gd name="connsiteX1" fmla="*/ 54769 w 642614"/>
              <a:gd name="connsiteY1" fmla="*/ 184150 h 1225550"/>
              <a:gd name="connsiteX2" fmla="*/ 113507 w 642614"/>
              <a:gd name="connsiteY2" fmla="*/ 114300 h 1225550"/>
              <a:gd name="connsiteX3" fmla="*/ 191294 w 642614"/>
              <a:gd name="connsiteY3" fmla="*/ 53975 h 1225550"/>
              <a:gd name="connsiteX4" fmla="*/ 261144 w 642614"/>
              <a:gd name="connsiteY4" fmla="*/ 19050 h 1225550"/>
              <a:gd name="connsiteX5" fmla="*/ 330994 w 642614"/>
              <a:gd name="connsiteY5" fmla="*/ 0 h 1225550"/>
              <a:gd name="connsiteX6" fmla="*/ 410369 w 642614"/>
              <a:gd name="connsiteY6" fmla="*/ 0 h 1225550"/>
              <a:gd name="connsiteX7" fmla="*/ 499269 w 642614"/>
              <a:gd name="connsiteY7" fmla="*/ 19050 h 1225550"/>
              <a:gd name="connsiteX8" fmla="*/ 569119 w 642614"/>
              <a:gd name="connsiteY8" fmla="*/ 76200 h 1225550"/>
              <a:gd name="connsiteX9" fmla="*/ 619919 w 642614"/>
              <a:gd name="connsiteY9" fmla="*/ 155575 h 1225550"/>
              <a:gd name="connsiteX10" fmla="*/ 635794 w 642614"/>
              <a:gd name="connsiteY10" fmla="*/ 231775 h 1225550"/>
              <a:gd name="connsiteX11" fmla="*/ 642144 w 642614"/>
              <a:gd name="connsiteY11" fmla="*/ 292100 h 1225550"/>
              <a:gd name="connsiteX12" fmla="*/ 642144 w 642614"/>
              <a:gd name="connsiteY12" fmla="*/ 428625 h 1225550"/>
              <a:gd name="connsiteX13" fmla="*/ 642144 w 642614"/>
              <a:gd name="connsiteY13" fmla="*/ 1225550 h 1225550"/>
              <a:gd name="connsiteX0" fmla="*/ 0 w 642614"/>
              <a:gd name="connsiteY0" fmla="*/ 259556 h 1225550"/>
              <a:gd name="connsiteX1" fmla="*/ 54769 w 642614"/>
              <a:gd name="connsiteY1" fmla="*/ 184150 h 1225550"/>
              <a:gd name="connsiteX2" fmla="*/ 113507 w 642614"/>
              <a:gd name="connsiteY2" fmla="*/ 114300 h 1225550"/>
              <a:gd name="connsiteX3" fmla="*/ 191294 w 642614"/>
              <a:gd name="connsiteY3" fmla="*/ 53975 h 1225550"/>
              <a:gd name="connsiteX4" fmla="*/ 261144 w 642614"/>
              <a:gd name="connsiteY4" fmla="*/ 19050 h 1225550"/>
              <a:gd name="connsiteX5" fmla="*/ 330994 w 642614"/>
              <a:gd name="connsiteY5" fmla="*/ 0 h 1225550"/>
              <a:gd name="connsiteX6" fmla="*/ 410369 w 642614"/>
              <a:gd name="connsiteY6" fmla="*/ 0 h 1225550"/>
              <a:gd name="connsiteX7" fmla="*/ 499269 w 642614"/>
              <a:gd name="connsiteY7" fmla="*/ 19050 h 1225550"/>
              <a:gd name="connsiteX8" fmla="*/ 569119 w 642614"/>
              <a:gd name="connsiteY8" fmla="*/ 76200 h 1225550"/>
              <a:gd name="connsiteX9" fmla="*/ 619919 w 642614"/>
              <a:gd name="connsiteY9" fmla="*/ 155575 h 1225550"/>
              <a:gd name="connsiteX10" fmla="*/ 635794 w 642614"/>
              <a:gd name="connsiteY10" fmla="*/ 231775 h 1225550"/>
              <a:gd name="connsiteX11" fmla="*/ 642144 w 642614"/>
              <a:gd name="connsiteY11" fmla="*/ 292100 h 1225550"/>
              <a:gd name="connsiteX12" fmla="*/ 642144 w 642614"/>
              <a:gd name="connsiteY12" fmla="*/ 428625 h 1225550"/>
              <a:gd name="connsiteX13" fmla="*/ 642144 w 642614"/>
              <a:gd name="connsiteY13" fmla="*/ 1225550 h 1225550"/>
              <a:gd name="connsiteX0" fmla="*/ 0 w 642614"/>
              <a:gd name="connsiteY0" fmla="*/ 259556 h 1225550"/>
              <a:gd name="connsiteX1" fmla="*/ 54769 w 642614"/>
              <a:gd name="connsiteY1" fmla="*/ 184150 h 1225550"/>
              <a:gd name="connsiteX2" fmla="*/ 115888 w 642614"/>
              <a:gd name="connsiteY2" fmla="*/ 121443 h 1225550"/>
              <a:gd name="connsiteX3" fmla="*/ 191294 w 642614"/>
              <a:gd name="connsiteY3" fmla="*/ 53975 h 1225550"/>
              <a:gd name="connsiteX4" fmla="*/ 261144 w 642614"/>
              <a:gd name="connsiteY4" fmla="*/ 19050 h 1225550"/>
              <a:gd name="connsiteX5" fmla="*/ 330994 w 642614"/>
              <a:gd name="connsiteY5" fmla="*/ 0 h 1225550"/>
              <a:gd name="connsiteX6" fmla="*/ 410369 w 642614"/>
              <a:gd name="connsiteY6" fmla="*/ 0 h 1225550"/>
              <a:gd name="connsiteX7" fmla="*/ 499269 w 642614"/>
              <a:gd name="connsiteY7" fmla="*/ 19050 h 1225550"/>
              <a:gd name="connsiteX8" fmla="*/ 569119 w 642614"/>
              <a:gd name="connsiteY8" fmla="*/ 76200 h 1225550"/>
              <a:gd name="connsiteX9" fmla="*/ 619919 w 642614"/>
              <a:gd name="connsiteY9" fmla="*/ 155575 h 1225550"/>
              <a:gd name="connsiteX10" fmla="*/ 635794 w 642614"/>
              <a:gd name="connsiteY10" fmla="*/ 231775 h 1225550"/>
              <a:gd name="connsiteX11" fmla="*/ 642144 w 642614"/>
              <a:gd name="connsiteY11" fmla="*/ 292100 h 1225550"/>
              <a:gd name="connsiteX12" fmla="*/ 642144 w 642614"/>
              <a:gd name="connsiteY12" fmla="*/ 428625 h 1225550"/>
              <a:gd name="connsiteX13" fmla="*/ 642144 w 642614"/>
              <a:gd name="connsiteY13" fmla="*/ 1225550 h 1225550"/>
              <a:gd name="connsiteX0" fmla="*/ 0 w 642614"/>
              <a:gd name="connsiteY0" fmla="*/ 259556 h 1225550"/>
              <a:gd name="connsiteX1" fmla="*/ 57150 w 642614"/>
              <a:gd name="connsiteY1" fmla="*/ 191294 h 1225550"/>
              <a:gd name="connsiteX2" fmla="*/ 115888 w 642614"/>
              <a:gd name="connsiteY2" fmla="*/ 121443 h 1225550"/>
              <a:gd name="connsiteX3" fmla="*/ 191294 w 642614"/>
              <a:gd name="connsiteY3" fmla="*/ 53975 h 1225550"/>
              <a:gd name="connsiteX4" fmla="*/ 261144 w 642614"/>
              <a:gd name="connsiteY4" fmla="*/ 19050 h 1225550"/>
              <a:gd name="connsiteX5" fmla="*/ 330994 w 642614"/>
              <a:gd name="connsiteY5" fmla="*/ 0 h 1225550"/>
              <a:gd name="connsiteX6" fmla="*/ 410369 w 642614"/>
              <a:gd name="connsiteY6" fmla="*/ 0 h 1225550"/>
              <a:gd name="connsiteX7" fmla="*/ 499269 w 642614"/>
              <a:gd name="connsiteY7" fmla="*/ 19050 h 1225550"/>
              <a:gd name="connsiteX8" fmla="*/ 569119 w 642614"/>
              <a:gd name="connsiteY8" fmla="*/ 76200 h 1225550"/>
              <a:gd name="connsiteX9" fmla="*/ 619919 w 642614"/>
              <a:gd name="connsiteY9" fmla="*/ 155575 h 1225550"/>
              <a:gd name="connsiteX10" fmla="*/ 635794 w 642614"/>
              <a:gd name="connsiteY10" fmla="*/ 231775 h 1225550"/>
              <a:gd name="connsiteX11" fmla="*/ 642144 w 642614"/>
              <a:gd name="connsiteY11" fmla="*/ 292100 h 1225550"/>
              <a:gd name="connsiteX12" fmla="*/ 642144 w 642614"/>
              <a:gd name="connsiteY12" fmla="*/ 428625 h 1225550"/>
              <a:gd name="connsiteX13" fmla="*/ 642144 w 642614"/>
              <a:gd name="connsiteY13" fmla="*/ 1225550 h 1225550"/>
              <a:gd name="connsiteX0" fmla="*/ 0 w 635470"/>
              <a:gd name="connsiteY0" fmla="*/ 261937 h 1225550"/>
              <a:gd name="connsiteX1" fmla="*/ 50006 w 635470"/>
              <a:gd name="connsiteY1" fmla="*/ 191294 h 1225550"/>
              <a:gd name="connsiteX2" fmla="*/ 108744 w 635470"/>
              <a:gd name="connsiteY2" fmla="*/ 121443 h 1225550"/>
              <a:gd name="connsiteX3" fmla="*/ 184150 w 635470"/>
              <a:gd name="connsiteY3" fmla="*/ 53975 h 1225550"/>
              <a:gd name="connsiteX4" fmla="*/ 254000 w 635470"/>
              <a:gd name="connsiteY4" fmla="*/ 19050 h 1225550"/>
              <a:gd name="connsiteX5" fmla="*/ 323850 w 635470"/>
              <a:gd name="connsiteY5" fmla="*/ 0 h 1225550"/>
              <a:gd name="connsiteX6" fmla="*/ 403225 w 635470"/>
              <a:gd name="connsiteY6" fmla="*/ 0 h 1225550"/>
              <a:gd name="connsiteX7" fmla="*/ 492125 w 635470"/>
              <a:gd name="connsiteY7" fmla="*/ 19050 h 1225550"/>
              <a:gd name="connsiteX8" fmla="*/ 561975 w 635470"/>
              <a:gd name="connsiteY8" fmla="*/ 76200 h 1225550"/>
              <a:gd name="connsiteX9" fmla="*/ 612775 w 635470"/>
              <a:gd name="connsiteY9" fmla="*/ 155575 h 1225550"/>
              <a:gd name="connsiteX10" fmla="*/ 628650 w 635470"/>
              <a:gd name="connsiteY10" fmla="*/ 231775 h 1225550"/>
              <a:gd name="connsiteX11" fmla="*/ 635000 w 635470"/>
              <a:gd name="connsiteY11" fmla="*/ 292100 h 1225550"/>
              <a:gd name="connsiteX12" fmla="*/ 635000 w 635470"/>
              <a:gd name="connsiteY12" fmla="*/ 428625 h 1225550"/>
              <a:gd name="connsiteX13" fmla="*/ 635000 w 635470"/>
              <a:gd name="connsiteY13" fmla="*/ 1225550 h 1225550"/>
              <a:gd name="connsiteX0" fmla="*/ 0 w 635470"/>
              <a:gd name="connsiteY0" fmla="*/ 261937 h 1225550"/>
              <a:gd name="connsiteX1" fmla="*/ 50006 w 635470"/>
              <a:gd name="connsiteY1" fmla="*/ 191294 h 1225550"/>
              <a:gd name="connsiteX2" fmla="*/ 108744 w 635470"/>
              <a:gd name="connsiteY2" fmla="*/ 121443 h 1225550"/>
              <a:gd name="connsiteX3" fmla="*/ 184150 w 635470"/>
              <a:gd name="connsiteY3" fmla="*/ 53975 h 1225550"/>
              <a:gd name="connsiteX4" fmla="*/ 254000 w 635470"/>
              <a:gd name="connsiteY4" fmla="*/ 19050 h 1225550"/>
              <a:gd name="connsiteX5" fmla="*/ 323850 w 635470"/>
              <a:gd name="connsiteY5" fmla="*/ 0 h 1225550"/>
              <a:gd name="connsiteX6" fmla="*/ 403225 w 635470"/>
              <a:gd name="connsiteY6" fmla="*/ 0 h 1225550"/>
              <a:gd name="connsiteX7" fmla="*/ 492125 w 635470"/>
              <a:gd name="connsiteY7" fmla="*/ 19050 h 1225550"/>
              <a:gd name="connsiteX8" fmla="*/ 569119 w 635470"/>
              <a:gd name="connsiteY8" fmla="*/ 76200 h 1225550"/>
              <a:gd name="connsiteX9" fmla="*/ 612775 w 635470"/>
              <a:gd name="connsiteY9" fmla="*/ 155575 h 1225550"/>
              <a:gd name="connsiteX10" fmla="*/ 628650 w 635470"/>
              <a:gd name="connsiteY10" fmla="*/ 231775 h 1225550"/>
              <a:gd name="connsiteX11" fmla="*/ 635000 w 635470"/>
              <a:gd name="connsiteY11" fmla="*/ 292100 h 1225550"/>
              <a:gd name="connsiteX12" fmla="*/ 635000 w 635470"/>
              <a:gd name="connsiteY12" fmla="*/ 428625 h 1225550"/>
              <a:gd name="connsiteX13" fmla="*/ 635000 w 635470"/>
              <a:gd name="connsiteY13" fmla="*/ 1225550 h 1225550"/>
              <a:gd name="connsiteX0" fmla="*/ 0 w 635470"/>
              <a:gd name="connsiteY0" fmla="*/ 264171 h 1227784"/>
              <a:gd name="connsiteX1" fmla="*/ 50006 w 635470"/>
              <a:gd name="connsiteY1" fmla="*/ 193528 h 1227784"/>
              <a:gd name="connsiteX2" fmla="*/ 108744 w 635470"/>
              <a:gd name="connsiteY2" fmla="*/ 123677 h 1227784"/>
              <a:gd name="connsiteX3" fmla="*/ 184150 w 635470"/>
              <a:gd name="connsiteY3" fmla="*/ 56209 h 1227784"/>
              <a:gd name="connsiteX4" fmla="*/ 254000 w 635470"/>
              <a:gd name="connsiteY4" fmla="*/ 21284 h 1227784"/>
              <a:gd name="connsiteX5" fmla="*/ 323850 w 635470"/>
              <a:gd name="connsiteY5" fmla="*/ 2234 h 1227784"/>
              <a:gd name="connsiteX6" fmla="*/ 403225 w 635470"/>
              <a:gd name="connsiteY6" fmla="*/ 2234 h 1227784"/>
              <a:gd name="connsiteX7" fmla="*/ 494506 w 635470"/>
              <a:gd name="connsiteY7" fmla="*/ 18903 h 1227784"/>
              <a:gd name="connsiteX8" fmla="*/ 569119 w 635470"/>
              <a:gd name="connsiteY8" fmla="*/ 78434 h 1227784"/>
              <a:gd name="connsiteX9" fmla="*/ 612775 w 635470"/>
              <a:gd name="connsiteY9" fmla="*/ 157809 h 1227784"/>
              <a:gd name="connsiteX10" fmla="*/ 628650 w 635470"/>
              <a:gd name="connsiteY10" fmla="*/ 234009 h 1227784"/>
              <a:gd name="connsiteX11" fmla="*/ 635000 w 635470"/>
              <a:gd name="connsiteY11" fmla="*/ 294334 h 1227784"/>
              <a:gd name="connsiteX12" fmla="*/ 635000 w 635470"/>
              <a:gd name="connsiteY12" fmla="*/ 430859 h 1227784"/>
              <a:gd name="connsiteX13" fmla="*/ 635000 w 635470"/>
              <a:gd name="connsiteY13" fmla="*/ 1227784 h 1227784"/>
              <a:gd name="connsiteX0" fmla="*/ 0 w 635470"/>
              <a:gd name="connsiteY0" fmla="*/ 265732 h 1229345"/>
              <a:gd name="connsiteX1" fmla="*/ 50006 w 635470"/>
              <a:gd name="connsiteY1" fmla="*/ 195089 h 1229345"/>
              <a:gd name="connsiteX2" fmla="*/ 108744 w 635470"/>
              <a:gd name="connsiteY2" fmla="*/ 125238 h 1229345"/>
              <a:gd name="connsiteX3" fmla="*/ 184150 w 635470"/>
              <a:gd name="connsiteY3" fmla="*/ 57770 h 1229345"/>
              <a:gd name="connsiteX4" fmla="*/ 254000 w 635470"/>
              <a:gd name="connsiteY4" fmla="*/ 22845 h 1229345"/>
              <a:gd name="connsiteX5" fmla="*/ 323850 w 635470"/>
              <a:gd name="connsiteY5" fmla="*/ 3795 h 1229345"/>
              <a:gd name="connsiteX6" fmla="*/ 403225 w 635470"/>
              <a:gd name="connsiteY6" fmla="*/ 1414 h 1229345"/>
              <a:gd name="connsiteX7" fmla="*/ 494506 w 635470"/>
              <a:gd name="connsiteY7" fmla="*/ 20464 h 1229345"/>
              <a:gd name="connsiteX8" fmla="*/ 569119 w 635470"/>
              <a:gd name="connsiteY8" fmla="*/ 79995 h 1229345"/>
              <a:gd name="connsiteX9" fmla="*/ 612775 w 635470"/>
              <a:gd name="connsiteY9" fmla="*/ 159370 h 1229345"/>
              <a:gd name="connsiteX10" fmla="*/ 628650 w 635470"/>
              <a:gd name="connsiteY10" fmla="*/ 235570 h 1229345"/>
              <a:gd name="connsiteX11" fmla="*/ 635000 w 635470"/>
              <a:gd name="connsiteY11" fmla="*/ 295895 h 1229345"/>
              <a:gd name="connsiteX12" fmla="*/ 635000 w 635470"/>
              <a:gd name="connsiteY12" fmla="*/ 432420 h 1229345"/>
              <a:gd name="connsiteX13" fmla="*/ 635000 w 635470"/>
              <a:gd name="connsiteY13" fmla="*/ 1229345 h 1229345"/>
              <a:gd name="connsiteX0" fmla="*/ 0 w 640233"/>
              <a:gd name="connsiteY0" fmla="*/ 275257 h 1229345"/>
              <a:gd name="connsiteX1" fmla="*/ 54769 w 640233"/>
              <a:gd name="connsiteY1" fmla="*/ 195089 h 1229345"/>
              <a:gd name="connsiteX2" fmla="*/ 113507 w 640233"/>
              <a:gd name="connsiteY2" fmla="*/ 125238 h 1229345"/>
              <a:gd name="connsiteX3" fmla="*/ 188913 w 640233"/>
              <a:gd name="connsiteY3" fmla="*/ 57770 h 1229345"/>
              <a:gd name="connsiteX4" fmla="*/ 258763 w 640233"/>
              <a:gd name="connsiteY4" fmla="*/ 22845 h 1229345"/>
              <a:gd name="connsiteX5" fmla="*/ 328613 w 640233"/>
              <a:gd name="connsiteY5" fmla="*/ 3795 h 1229345"/>
              <a:gd name="connsiteX6" fmla="*/ 407988 w 640233"/>
              <a:gd name="connsiteY6" fmla="*/ 1414 h 1229345"/>
              <a:gd name="connsiteX7" fmla="*/ 499269 w 640233"/>
              <a:gd name="connsiteY7" fmla="*/ 20464 h 1229345"/>
              <a:gd name="connsiteX8" fmla="*/ 573882 w 640233"/>
              <a:gd name="connsiteY8" fmla="*/ 79995 h 1229345"/>
              <a:gd name="connsiteX9" fmla="*/ 617538 w 640233"/>
              <a:gd name="connsiteY9" fmla="*/ 159370 h 1229345"/>
              <a:gd name="connsiteX10" fmla="*/ 633413 w 640233"/>
              <a:gd name="connsiteY10" fmla="*/ 235570 h 1229345"/>
              <a:gd name="connsiteX11" fmla="*/ 639763 w 640233"/>
              <a:gd name="connsiteY11" fmla="*/ 295895 h 1229345"/>
              <a:gd name="connsiteX12" fmla="*/ 639763 w 640233"/>
              <a:gd name="connsiteY12" fmla="*/ 432420 h 1229345"/>
              <a:gd name="connsiteX13" fmla="*/ 639763 w 640233"/>
              <a:gd name="connsiteY13" fmla="*/ 1229345 h 1229345"/>
              <a:gd name="connsiteX0" fmla="*/ 0 w 640233"/>
              <a:gd name="connsiteY0" fmla="*/ 275257 h 1229345"/>
              <a:gd name="connsiteX1" fmla="*/ 54769 w 640233"/>
              <a:gd name="connsiteY1" fmla="*/ 195089 h 1229345"/>
              <a:gd name="connsiteX2" fmla="*/ 113507 w 640233"/>
              <a:gd name="connsiteY2" fmla="*/ 125238 h 1229345"/>
              <a:gd name="connsiteX3" fmla="*/ 188913 w 640233"/>
              <a:gd name="connsiteY3" fmla="*/ 64914 h 1229345"/>
              <a:gd name="connsiteX4" fmla="*/ 258763 w 640233"/>
              <a:gd name="connsiteY4" fmla="*/ 22845 h 1229345"/>
              <a:gd name="connsiteX5" fmla="*/ 328613 w 640233"/>
              <a:gd name="connsiteY5" fmla="*/ 3795 h 1229345"/>
              <a:gd name="connsiteX6" fmla="*/ 407988 w 640233"/>
              <a:gd name="connsiteY6" fmla="*/ 1414 h 1229345"/>
              <a:gd name="connsiteX7" fmla="*/ 499269 w 640233"/>
              <a:gd name="connsiteY7" fmla="*/ 20464 h 1229345"/>
              <a:gd name="connsiteX8" fmla="*/ 573882 w 640233"/>
              <a:gd name="connsiteY8" fmla="*/ 79995 h 1229345"/>
              <a:gd name="connsiteX9" fmla="*/ 617538 w 640233"/>
              <a:gd name="connsiteY9" fmla="*/ 159370 h 1229345"/>
              <a:gd name="connsiteX10" fmla="*/ 633413 w 640233"/>
              <a:gd name="connsiteY10" fmla="*/ 235570 h 1229345"/>
              <a:gd name="connsiteX11" fmla="*/ 639763 w 640233"/>
              <a:gd name="connsiteY11" fmla="*/ 295895 h 1229345"/>
              <a:gd name="connsiteX12" fmla="*/ 639763 w 640233"/>
              <a:gd name="connsiteY12" fmla="*/ 432420 h 1229345"/>
              <a:gd name="connsiteX13" fmla="*/ 639763 w 640233"/>
              <a:gd name="connsiteY13" fmla="*/ 1229345 h 1229345"/>
              <a:gd name="connsiteX0" fmla="*/ 0 w 640233"/>
              <a:gd name="connsiteY0" fmla="*/ 275257 h 1229345"/>
              <a:gd name="connsiteX1" fmla="*/ 54769 w 640233"/>
              <a:gd name="connsiteY1" fmla="*/ 195089 h 1229345"/>
              <a:gd name="connsiteX2" fmla="*/ 113507 w 640233"/>
              <a:gd name="connsiteY2" fmla="*/ 125238 h 1229345"/>
              <a:gd name="connsiteX3" fmla="*/ 188913 w 640233"/>
              <a:gd name="connsiteY3" fmla="*/ 64914 h 1229345"/>
              <a:gd name="connsiteX4" fmla="*/ 258763 w 640233"/>
              <a:gd name="connsiteY4" fmla="*/ 22845 h 1229345"/>
              <a:gd name="connsiteX5" fmla="*/ 328613 w 640233"/>
              <a:gd name="connsiteY5" fmla="*/ 3795 h 1229345"/>
              <a:gd name="connsiteX6" fmla="*/ 407988 w 640233"/>
              <a:gd name="connsiteY6" fmla="*/ 1414 h 1229345"/>
              <a:gd name="connsiteX7" fmla="*/ 499269 w 640233"/>
              <a:gd name="connsiteY7" fmla="*/ 20464 h 1229345"/>
              <a:gd name="connsiteX8" fmla="*/ 573882 w 640233"/>
              <a:gd name="connsiteY8" fmla="*/ 79995 h 1229345"/>
              <a:gd name="connsiteX9" fmla="*/ 617538 w 640233"/>
              <a:gd name="connsiteY9" fmla="*/ 159370 h 1229345"/>
              <a:gd name="connsiteX10" fmla="*/ 633413 w 640233"/>
              <a:gd name="connsiteY10" fmla="*/ 235570 h 1229345"/>
              <a:gd name="connsiteX11" fmla="*/ 639763 w 640233"/>
              <a:gd name="connsiteY11" fmla="*/ 295895 h 1229345"/>
              <a:gd name="connsiteX12" fmla="*/ 639763 w 640233"/>
              <a:gd name="connsiteY12" fmla="*/ 432420 h 1229345"/>
              <a:gd name="connsiteX13" fmla="*/ 639763 w 640233"/>
              <a:gd name="connsiteY13" fmla="*/ 1229345 h 1229345"/>
              <a:gd name="connsiteX0" fmla="*/ 0 w 640233"/>
              <a:gd name="connsiteY0" fmla="*/ 275257 h 1229345"/>
              <a:gd name="connsiteX1" fmla="*/ 54769 w 640233"/>
              <a:gd name="connsiteY1" fmla="*/ 195089 h 1229345"/>
              <a:gd name="connsiteX2" fmla="*/ 113507 w 640233"/>
              <a:gd name="connsiteY2" fmla="*/ 125238 h 1229345"/>
              <a:gd name="connsiteX3" fmla="*/ 188913 w 640233"/>
              <a:gd name="connsiteY3" fmla="*/ 64914 h 1229345"/>
              <a:gd name="connsiteX4" fmla="*/ 258763 w 640233"/>
              <a:gd name="connsiteY4" fmla="*/ 22845 h 1229345"/>
              <a:gd name="connsiteX5" fmla="*/ 328613 w 640233"/>
              <a:gd name="connsiteY5" fmla="*/ 3795 h 1229345"/>
              <a:gd name="connsiteX6" fmla="*/ 407988 w 640233"/>
              <a:gd name="connsiteY6" fmla="*/ 1414 h 1229345"/>
              <a:gd name="connsiteX7" fmla="*/ 499269 w 640233"/>
              <a:gd name="connsiteY7" fmla="*/ 20464 h 1229345"/>
              <a:gd name="connsiteX8" fmla="*/ 573882 w 640233"/>
              <a:gd name="connsiteY8" fmla="*/ 79995 h 1229345"/>
              <a:gd name="connsiteX9" fmla="*/ 617538 w 640233"/>
              <a:gd name="connsiteY9" fmla="*/ 159370 h 1229345"/>
              <a:gd name="connsiteX10" fmla="*/ 633413 w 640233"/>
              <a:gd name="connsiteY10" fmla="*/ 235570 h 1229345"/>
              <a:gd name="connsiteX11" fmla="*/ 639763 w 640233"/>
              <a:gd name="connsiteY11" fmla="*/ 295895 h 1229345"/>
              <a:gd name="connsiteX12" fmla="*/ 639763 w 640233"/>
              <a:gd name="connsiteY12" fmla="*/ 432420 h 1229345"/>
              <a:gd name="connsiteX13" fmla="*/ 639763 w 640233"/>
              <a:gd name="connsiteY13" fmla="*/ 1229345 h 1229345"/>
              <a:gd name="connsiteX0" fmla="*/ 0 w 640233"/>
              <a:gd name="connsiteY0" fmla="*/ 275357 h 1229445"/>
              <a:gd name="connsiteX1" fmla="*/ 54769 w 640233"/>
              <a:gd name="connsiteY1" fmla="*/ 195189 h 1229445"/>
              <a:gd name="connsiteX2" fmla="*/ 113507 w 640233"/>
              <a:gd name="connsiteY2" fmla="*/ 125338 h 1229445"/>
              <a:gd name="connsiteX3" fmla="*/ 188913 w 640233"/>
              <a:gd name="connsiteY3" fmla="*/ 65014 h 1229445"/>
              <a:gd name="connsiteX4" fmla="*/ 261144 w 640233"/>
              <a:gd name="connsiteY4" fmla="*/ 25326 h 1229445"/>
              <a:gd name="connsiteX5" fmla="*/ 328613 w 640233"/>
              <a:gd name="connsiteY5" fmla="*/ 3895 h 1229445"/>
              <a:gd name="connsiteX6" fmla="*/ 407988 w 640233"/>
              <a:gd name="connsiteY6" fmla="*/ 1514 h 1229445"/>
              <a:gd name="connsiteX7" fmla="*/ 499269 w 640233"/>
              <a:gd name="connsiteY7" fmla="*/ 20564 h 1229445"/>
              <a:gd name="connsiteX8" fmla="*/ 573882 w 640233"/>
              <a:gd name="connsiteY8" fmla="*/ 80095 h 1229445"/>
              <a:gd name="connsiteX9" fmla="*/ 617538 w 640233"/>
              <a:gd name="connsiteY9" fmla="*/ 159470 h 1229445"/>
              <a:gd name="connsiteX10" fmla="*/ 633413 w 640233"/>
              <a:gd name="connsiteY10" fmla="*/ 235670 h 1229445"/>
              <a:gd name="connsiteX11" fmla="*/ 639763 w 640233"/>
              <a:gd name="connsiteY11" fmla="*/ 295995 h 1229445"/>
              <a:gd name="connsiteX12" fmla="*/ 639763 w 640233"/>
              <a:gd name="connsiteY12" fmla="*/ 432520 h 1229445"/>
              <a:gd name="connsiteX13" fmla="*/ 639763 w 640233"/>
              <a:gd name="connsiteY13" fmla="*/ 1229445 h 1229445"/>
              <a:gd name="connsiteX0" fmla="*/ 0 w 640233"/>
              <a:gd name="connsiteY0" fmla="*/ 275357 h 1229445"/>
              <a:gd name="connsiteX1" fmla="*/ 54769 w 640233"/>
              <a:gd name="connsiteY1" fmla="*/ 195189 h 1229445"/>
              <a:gd name="connsiteX2" fmla="*/ 113507 w 640233"/>
              <a:gd name="connsiteY2" fmla="*/ 125338 h 1229445"/>
              <a:gd name="connsiteX3" fmla="*/ 188913 w 640233"/>
              <a:gd name="connsiteY3" fmla="*/ 65014 h 1229445"/>
              <a:gd name="connsiteX4" fmla="*/ 261144 w 640233"/>
              <a:gd name="connsiteY4" fmla="*/ 25326 h 1229445"/>
              <a:gd name="connsiteX5" fmla="*/ 328613 w 640233"/>
              <a:gd name="connsiteY5" fmla="*/ 3895 h 1229445"/>
              <a:gd name="connsiteX6" fmla="*/ 407988 w 640233"/>
              <a:gd name="connsiteY6" fmla="*/ 1514 h 1229445"/>
              <a:gd name="connsiteX7" fmla="*/ 499269 w 640233"/>
              <a:gd name="connsiteY7" fmla="*/ 20564 h 1229445"/>
              <a:gd name="connsiteX8" fmla="*/ 573882 w 640233"/>
              <a:gd name="connsiteY8" fmla="*/ 80095 h 1229445"/>
              <a:gd name="connsiteX9" fmla="*/ 617538 w 640233"/>
              <a:gd name="connsiteY9" fmla="*/ 159470 h 1229445"/>
              <a:gd name="connsiteX10" fmla="*/ 633413 w 640233"/>
              <a:gd name="connsiteY10" fmla="*/ 235670 h 1229445"/>
              <a:gd name="connsiteX11" fmla="*/ 639763 w 640233"/>
              <a:gd name="connsiteY11" fmla="*/ 295995 h 1229445"/>
              <a:gd name="connsiteX12" fmla="*/ 639763 w 640233"/>
              <a:gd name="connsiteY12" fmla="*/ 432520 h 1229445"/>
              <a:gd name="connsiteX13" fmla="*/ 639763 w 640233"/>
              <a:gd name="connsiteY13" fmla="*/ 1229445 h 122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0233" h="1229445">
                <a:moveTo>
                  <a:pt x="0" y="275357"/>
                </a:moveTo>
                <a:cubicBezTo>
                  <a:pt x="20108" y="242019"/>
                  <a:pt x="35851" y="220192"/>
                  <a:pt x="54769" y="195189"/>
                </a:cubicBezTo>
                <a:cubicBezTo>
                  <a:pt x="73687" y="170186"/>
                  <a:pt x="91150" y="147034"/>
                  <a:pt x="113507" y="125338"/>
                </a:cubicBezTo>
                <a:cubicBezTo>
                  <a:pt x="135864" y="103642"/>
                  <a:pt x="164307" y="81683"/>
                  <a:pt x="188913" y="65014"/>
                </a:cubicBezTo>
                <a:cubicBezTo>
                  <a:pt x="213519" y="48345"/>
                  <a:pt x="237861" y="35513"/>
                  <a:pt x="261144" y="25326"/>
                </a:cubicBezTo>
                <a:cubicBezTo>
                  <a:pt x="284427" y="15139"/>
                  <a:pt x="304139" y="7864"/>
                  <a:pt x="328613" y="3895"/>
                </a:cubicBezTo>
                <a:cubicBezTo>
                  <a:pt x="353087" y="-74"/>
                  <a:pt x="379545" y="-1264"/>
                  <a:pt x="407988" y="1514"/>
                </a:cubicBezTo>
                <a:cubicBezTo>
                  <a:pt x="436431" y="4292"/>
                  <a:pt x="471620" y="7467"/>
                  <a:pt x="499269" y="20564"/>
                </a:cubicBezTo>
                <a:cubicBezTo>
                  <a:pt x="526918" y="33661"/>
                  <a:pt x="554171" y="56944"/>
                  <a:pt x="573882" y="80095"/>
                </a:cubicBezTo>
                <a:cubicBezTo>
                  <a:pt x="593594" y="103246"/>
                  <a:pt x="607616" y="133541"/>
                  <a:pt x="617538" y="159470"/>
                </a:cubicBezTo>
                <a:cubicBezTo>
                  <a:pt x="627460" y="185399"/>
                  <a:pt x="629709" y="212916"/>
                  <a:pt x="633413" y="235670"/>
                </a:cubicBezTo>
                <a:cubicBezTo>
                  <a:pt x="637117" y="258424"/>
                  <a:pt x="638705" y="263187"/>
                  <a:pt x="639763" y="295995"/>
                </a:cubicBezTo>
                <a:cubicBezTo>
                  <a:pt x="640821" y="328803"/>
                  <a:pt x="639763" y="432520"/>
                  <a:pt x="639763" y="432520"/>
                </a:cubicBezTo>
                <a:lnTo>
                  <a:pt x="639763" y="1229445"/>
                </a:ln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6477000" y="2810148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" name="Title 1"/>
          <p:cNvSpPr txBox="1">
            <a:spLocks/>
          </p:cNvSpPr>
          <p:nvPr/>
        </p:nvSpPr>
        <p:spPr>
          <a:xfrm>
            <a:off x="8382001" y="2952751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w  </a:t>
            </a:r>
          </a:p>
        </p:txBody>
      </p:sp>
      <p:sp>
        <p:nvSpPr>
          <p:cNvPr id="37" name="Freeform 36"/>
          <p:cNvSpPr/>
          <p:nvPr/>
        </p:nvSpPr>
        <p:spPr>
          <a:xfrm>
            <a:off x="9032876" y="4110425"/>
            <a:ext cx="1581150" cy="1196519"/>
          </a:xfrm>
          <a:custGeom>
            <a:avLst/>
            <a:gdLst>
              <a:gd name="connsiteX0" fmla="*/ 0 w 1590675"/>
              <a:gd name="connsiteY0" fmla="*/ 836347 h 1196367"/>
              <a:gd name="connsiteX1" fmla="*/ 76200 w 1590675"/>
              <a:gd name="connsiteY1" fmla="*/ 658547 h 1196367"/>
              <a:gd name="connsiteX2" fmla="*/ 139700 w 1590675"/>
              <a:gd name="connsiteY2" fmla="*/ 496622 h 1196367"/>
              <a:gd name="connsiteX3" fmla="*/ 203200 w 1590675"/>
              <a:gd name="connsiteY3" fmla="*/ 360097 h 1196367"/>
              <a:gd name="connsiteX4" fmla="*/ 279400 w 1590675"/>
              <a:gd name="connsiteY4" fmla="*/ 236272 h 1196367"/>
              <a:gd name="connsiteX5" fmla="*/ 371475 w 1590675"/>
              <a:gd name="connsiteY5" fmla="*/ 131497 h 1196367"/>
              <a:gd name="connsiteX6" fmla="*/ 454025 w 1590675"/>
              <a:gd name="connsiteY6" fmla="*/ 64822 h 1196367"/>
              <a:gd name="connsiteX7" fmla="*/ 549275 w 1590675"/>
              <a:gd name="connsiteY7" fmla="*/ 17197 h 1196367"/>
              <a:gd name="connsiteX8" fmla="*/ 631825 w 1590675"/>
              <a:gd name="connsiteY8" fmla="*/ 1322 h 1196367"/>
              <a:gd name="connsiteX9" fmla="*/ 708025 w 1590675"/>
              <a:gd name="connsiteY9" fmla="*/ 4497 h 1196367"/>
              <a:gd name="connsiteX10" fmla="*/ 800100 w 1590675"/>
              <a:gd name="connsiteY10" fmla="*/ 33072 h 1196367"/>
              <a:gd name="connsiteX11" fmla="*/ 857250 w 1590675"/>
              <a:gd name="connsiteY11" fmla="*/ 102922 h 1196367"/>
              <a:gd name="connsiteX12" fmla="*/ 889000 w 1590675"/>
              <a:gd name="connsiteY12" fmla="*/ 160072 h 1196367"/>
              <a:gd name="connsiteX13" fmla="*/ 911225 w 1590675"/>
              <a:gd name="connsiteY13" fmla="*/ 242622 h 1196367"/>
              <a:gd name="connsiteX14" fmla="*/ 917575 w 1590675"/>
              <a:gd name="connsiteY14" fmla="*/ 353747 h 1196367"/>
              <a:gd name="connsiteX15" fmla="*/ 917575 w 1590675"/>
              <a:gd name="connsiteY15" fmla="*/ 601397 h 1196367"/>
              <a:gd name="connsiteX16" fmla="*/ 917575 w 1590675"/>
              <a:gd name="connsiteY16" fmla="*/ 845872 h 1196367"/>
              <a:gd name="connsiteX17" fmla="*/ 920750 w 1590675"/>
              <a:gd name="connsiteY17" fmla="*/ 988747 h 1196367"/>
              <a:gd name="connsiteX18" fmla="*/ 942975 w 1590675"/>
              <a:gd name="connsiteY18" fmla="*/ 1090347 h 1196367"/>
              <a:gd name="connsiteX19" fmla="*/ 987425 w 1590675"/>
              <a:gd name="connsiteY19" fmla="*/ 1157022 h 1196367"/>
              <a:gd name="connsiteX20" fmla="*/ 1044575 w 1590675"/>
              <a:gd name="connsiteY20" fmla="*/ 1188772 h 1196367"/>
              <a:gd name="connsiteX21" fmla="*/ 1130300 w 1590675"/>
              <a:gd name="connsiteY21" fmla="*/ 1195122 h 1196367"/>
              <a:gd name="connsiteX22" fmla="*/ 1219200 w 1590675"/>
              <a:gd name="connsiteY22" fmla="*/ 1169722 h 1196367"/>
              <a:gd name="connsiteX23" fmla="*/ 1301750 w 1590675"/>
              <a:gd name="connsiteY23" fmla="*/ 1106222 h 1196367"/>
              <a:gd name="connsiteX24" fmla="*/ 1397000 w 1590675"/>
              <a:gd name="connsiteY24" fmla="*/ 1001447 h 1196367"/>
              <a:gd name="connsiteX25" fmla="*/ 1485900 w 1590675"/>
              <a:gd name="connsiteY25" fmla="*/ 852222 h 1196367"/>
              <a:gd name="connsiteX26" fmla="*/ 1530350 w 1590675"/>
              <a:gd name="connsiteY26" fmla="*/ 760147 h 1196367"/>
              <a:gd name="connsiteX27" fmla="*/ 1590675 w 1590675"/>
              <a:gd name="connsiteY27" fmla="*/ 598222 h 1196367"/>
              <a:gd name="connsiteX0" fmla="*/ 0 w 1590675"/>
              <a:gd name="connsiteY0" fmla="*/ 849047 h 1196367"/>
              <a:gd name="connsiteX1" fmla="*/ 76200 w 1590675"/>
              <a:gd name="connsiteY1" fmla="*/ 658547 h 1196367"/>
              <a:gd name="connsiteX2" fmla="*/ 139700 w 1590675"/>
              <a:gd name="connsiteY2" fmla="*/ 496622 h 1196367"/>
              <a:gd name="connsiteX3" fmla="*/ 203200 w 1590675"/>
              <a:gd name="connsiteY3" fmla="*/ 360097 h 1196367"/>
              <a:gd name="connsiteX4" fmla="*/ 279400 w 1590675"/>
              <a:gd name="connsiteY4" fmla="*/ 236272 h 1196367"/>
              <a:gd name="connsiteX5" fmla="*/ 371475 w 1590675"/>
              <a:gd name="connsiteY5" fmla="*/ 131497 h 1196367"/>
              <a:gd name="connsiteX6" fmla="*/ 454025 w 1590675"/>
              <a:gd name="connsiteY6" fmla="*/ 64822 h 1196367"/>
              <a:gd name="connsiteX7" fmla="*/ 549275 w 1590675"/>
              <a:gd name="connsiteY7" fmla="*/ 17197 h 1196367"/>
              <a:gd name="connsiteX8" fmla="*/ 631825 w 1590675"/>
              <a:gd name="connsiteY8" fmla="*/ 1322 h 1196367"/>
              <a:gd name="connsiteX9" fmla="*/ 708025 w 1590675"/>
              <a:gd name="connsiteY9" fmla="*/ 4497 h 1196367"/>
              <a:gd name="connsiteX10" fmla="*/ 800100 w 1590675"/>
              <a:gd name="connsiteY10" fmla="*/ 33072 h 1196367"/>
              <a:gd name="connsiteX11" fmla="*/ 857250 w 1590675"/>
              <a:gd name="connsiteY11" fmla="*/ 102922 h 1196367"/>
              <a:gd name="connsiteX12" fmla="*/ 889000 w 1590675"/>
              <a:gd name="connsiteY12" fmla="*/ 160072 h 1196367"/>
              <a:gd name="connsiteX13" fmla="*/ 911225 w 1590675"/>
              <a:gd name="connsiteY13" fmla="*/ 242622 h 1196367"/>
              <a:gd name="connsiteX14" fmla="*/ 917575 w 1590675"/>
              <a:gd name="connsiteY14" fmla="*/ 353747 h 1196367"/>
              <a:gd name="connsiteX15" fmla="*/ 917575 w 1590675"/>
              <a:gd name="connsiteY15" fmla="*/ 601397 h 1196367"/>
              <a:gd name="connsiteX16" fmla="*/ 917575 w 1590675"/>
              <a:gd name="connsiteY16" fmla="*/ 845872 h 1196367"/>
              <a:gd name="connsiteX17" fmla="*/ 920750 w 1590675"/>
              <a:gd name="connsiteY17" fmla="*/ 988747 h 1196367"/>
              <a:gd name="connsiteX18" fmla="*/ 942975 w 1590675"/>
              <a:gd name="connsiteY18" fmla="*/ 1090347 h 1196367"/>
              <a:gd name="connsiteX19" fmla="*/ 987425 w 1590675"/>
              <a:gd name="connsiteY19" fmla="*/ 1157022 h 1196367"/>
              <a:gd name="connsiteX20" fmla="*/ 1044575 w 1590675"/>
              <a:gd name="connsiteY20" fmla="*/ 1188772 h 1196367"/>
              <a:gd name="connsiteX21" fmla="*/ 1130300 w 1590675"/>
              <a:gd name="connsiteY21" fmla="*/ 1195122 h 1196367"/>
              <a:gd name="connsiteX22" fmla="*/ 1219200 w 1590675"/>
              <a:gd name="connsiteY22" fmla="*/ 1169722 h 1196367"/>
              <a:gd name="connsiteX23" fmla="*/ 1301750 w 1590675"/>
              <a:gd name="connsiteY23" fmla="*/ 1106222 h 1196367"/>
              <a:gd name="connsiteX24" fmla="*/ 1397000 w 1590675"/>
              <a:gd name="connsiteY24" fmla="*/ 1001447 h 1196367"/>
              <a:gd name="connsiteX25" fmla="*/ 1485900 w 1590675"/>
              <a:gd name="connsiteY25" fmla="*/ 852222 h 1196367"/>
              <a:gd name="connsiteX26" fmla="*/ 1530350 w 1590675"/>
              <a:gd name="connsiteY26" fmla="*/ 760147 h 1196367"/>
              <a:gd name="connsiteX27" fmla="*/ 1590675 w 1590675"/>
              <a:gd name="connsiteY27" fmla="*/ 598222 h 1196367"/>
              <a:gd name="connsiteX0" fmla="*/ 0 w 1581150"/>
              <a:gd name="connsiteY0" fmla="*/ 852222 h 1196367"/>
              <a:gd name="connsiteX1" fmla="*/ 66675 w 1581150"/>
              <a:gd name="connsiteY1" fmla="*/ 658547 h 1196367"/>
              <a:gd name="connsiteX2" fmla="*/ 130175 w 1581150"/>
              <a:gd name="connsiteY2" fmla="*/ 496622 h 1196367"/>
              <a:gd name="connsiteX3" fmla="*/ 193675 w 1581150"/>
              <a:gd name="connsiteY3" fmla="*/ 360097 h 1196367"/>
              <a:gd name="connsiteX4" fmla="*/ 269875 w 1581150"/>
              <a:gd name="connsiteY4" fmla="*/ 236272 h 1196367"/>
              <a:gd name="connsiteX5" fmla="*/ 361950 w 1581150"/>
              <a:gd name="connsiteY5" fmla="*/ 131497 h 1196367"/>
              <a:gd name="connsiteX6" fmla="*/ 444500 w 1581150"/>
              <a:gd name="connsiteY6" fmla="*/ 64822 h 1196367"/>
              <a:gd name="connsiteX7" fmla="*/ 539750 w 1581150"/>
              <a:gd name="connsiteY7" fmla="*/ 17197 h 1196367"/>
              <a:gd name="connsiteX8" fmla="*/ 622300 w 1581150"/>
              <a:gd name="connsiteY8" fmla="*/ 1322 h 1196367"/>
              <a:gd name="connsiteX9" fmla="*/ 698500 w 1581150"/>
              <a:gd name="connsiteY9" fmla="*/ 4497 h 1196367"/>
              <a:gd name="connsiteX10" fmla="*/ 790575 w 1581150"/>
              <a:gd name="connsiteY10" fmla="*/ 33072 h 1196367"/>
              <a:gd name="connsiteX11" fmla="*/ 847725 w 1581150"/>
              <a:gd name="connsiteY11" fmla="*/ 102922 h 1196367"/>
              <a:gd name="connsiteX12" fmla="*/ 879475 w 1581150"/>
              <a:gd name="connsiteY12" fmla="*/ 160072 h 1196367"/>
              <a:gd name="connsiteX13" fmla="*/ 901700 w 1581150"/>
              <a:gd name="connsiteY13" fmla="*/ 242622 h 1196367"/>
              <a:gd name="connsiteX14" fmla="*/ 908050 w 1581150"/>
              <a:gd name="connsiteY14" fmla="*/ 353747 h 1196367"/>
              <a:gd name="connsiteX15" fmla="*/ 908050 w 1581150"/>
              <a:gd name="connsiteY15" fmla="*/ 601397 h 1196367"/>
              <a:gd name="connsiteX16" fmla="*/ 908050 w 1581150"/>
              <a:gd name="connsiteY16" fmla="*/ 845872 h 1196367"/>
              <a:gd name="connsiteX17" fmla="*/ 911225 w 1581150"/>
              <a:gd name="connsiteY17" fmla="*/ 988747 h 1196367"/>
              <a:gd name="connsiteX18" fmla="*/ 933450 w 1581150"/>
              <a:gd name="connsiteY18" fmla="*/ 1090347 h 1196367"/>
              <a:gd name="connsiteX19" fmla="*/ 977900 w 1581150"/>
              <a:gd name="connsiteY19" fmla="*/ 1157022 h 1196367"/>
              <a:gd name="connsiteX20" fmla="*/ 1035050 w 1581150"/>
              <a:gd name="connsiteY20" fmla="*/ 1188772 h 1196367"/>
              <a:gd name="connsiteX21" fmla="*/ 1120775 w 1581150"/>
              <a:gd name="connsiteY21" fmla="*/ 1195122 h 1196367"/>
              <a:gd name="connsiteX22" fmla="*/ 1209675 w 1581150"/>
              <a:gd name="connsiteY22" fmla="*/ 1169722 h 1196367"/>
              <a:gd name="connsiteX23" fmla="*/ 1292225 w 1581150"/>
              <a:gd name="connsiteY23" fmla="*/ 1106222 h 1196367"/>
              <a:gd name="connsiteX24" fmla="*/ 1387475 w 1581150"/>
              <a:gd name="connsiteY24" fmla="*/ 1001447 h 1196367"/>
              <a:gd name="connsiteX25" fmla="*/ 1476375 w 1581150"/>
              <a:gd name="connsiteY25" fmla="*/ 852222 h 1196367"/>
              <a:gd name="connsiteX26" fmla="*/ 1520825 w 1581150"/>
              <a:gd name="connsiteY26" fmla="*/ 760147 h 1196367"/>
              <a:gd name="connsiteX27" fmla="*/ 1581150 w 1581150"/>
              <a:gd name="connsiteY27" fmla="*/ 598222 h 1196367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3675 w 1581150"/>
              <a:gd name="connsiteY3" fmla="*/ 360249 h 1196519"/>
              <a:gd name="connsiteX4" fmla="*/ 269875 w 1581150"/>
              <a:gd name="connsiteY4" fmla="*/ 236424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36424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81150" h="1196519">
                <a:moveTo>
                  <a:pt x="0" y="852374"/>
                </a:moveTo>
                <a:cubicBezTo>
                  <a:pt x="26458" y="791784"/>
                  <a:pt x="44979" y="717966"/>
                  <a:pt x="66675" y="658699"/>
                </a:cubicBezTo>
                <a:cubicBezTo>
                  <a:pt x="88371" y="599432"/>
                  <a:pt x="108479" y="546516"/>
                  <a:pt x="130175" y="496774"/>
                </a:cubicBezTo>
                <a:cubicBezTo>
                  <a:pt x="151871" y="447032"/>
                  <a:pt x="173567" y="402053"/>
                  <a:pt x="196850" y="360249"/>
                </a:cubicBezTo>
                <a:cubicBezTo>
                  <a:pt x="220133" y="318445"/>
                  <a:pt x="242358" y="284049"/>
                  <a:pt x="269875" y="245949"/>
                </a:cubicBezTo>
                <a:cubicBezTo>
                  <a:pt x="297392" y="207849"/>
                  <a:pt x="332846" y="161811"/>
                  <a:pt x="361950" y="131649"/>
                </a:cubicBezTo>
                <a:cubicBezTo>
                  <a:pt x="391054" y="101487"/>
                  <a:pt x="414867" y="84024"/>
                  <a:pt x="444500" y="64974"/>
                </a:cubicBezTo>
                <a:cubicBezTo>
                  <a:pt x="474133" y="45924"/>
                  <a:pt x="510117" y="27932"/>
                  <a:pt x="539750" y="17349"/>
                </a:cubicBezTo>
                <a:cubicBezTo>
                  <a:pt x="569383" y="6766"/>
                  <a:pt x="595842" y="3591"/>
                  <a:pt x="622300" y="1474"/>
                </a:cubicBezTo>
                <a:cubicBezTo>
                  <a:pt x="648758" y="-643"/>
                  <a:pt x="671512" y="-1172"/>
                  <a:pt x="698500" y="4649"/>
                </a:cubicBezTo>
                <a:cubicBezTo>
                  <a:pt x="725488" y="10470"/>
                  <a:pt x="759354" y="19995"/>
                  <a:pt x="784225" y="36399"/>
                </a:cubicBezTo>
                <a:cubicBezTo>
                  <a:pt x="809096" y="52803"/>
                  <a:pt x="831850" y="82437"/>
                  <a:pt x="847725" y="103074"/>
                </a:cubicBezTo>
                <a:cubicBezTo>
                  <a:pt x="863600" y="123712"/>
                  <a:pt x="870479" y="136941"/>
                  <a:pt x="879475" y="160224"/>
                </a:cubicBezTo>
                <a:cubicBezTo>
                  <a:pt x="888471" y="183507"/>
                  <a:pt x="896938" y="210495"/>
                  <a:pt x="901700" y="242774"/>
                </a:cubicBezTo>
                <a:cubicBezTo>
                  <a:pt x="906463" y="275053"/>
                  <a:pt x="906992" y="294103"/>
                  <a:pt x="908050" y="353899"/>
                </a:cubicBezTo>
                <a:cubicBezTo>
                  <a:pt x="909108" y="413695"/>
                  <a:pt x="908050" y="601549"/>
                  <a:pt x="908050" y="601549"/>
                </a:cubicBezTo>
                <a:cubicBezTo>
                  <a:pt x="908050" y="683570"/>
                  <a:pt x="907521" y="781466"/>
                  <a:pt x="908050" y="846024"/>
                </a:cubicBezTo>
                <a:cubicBezTo>
                  <a:pt x="908579" y="910582"/>
                  <a:pt x="906992" y="948153"/>
                  <a:pt x="911225" y="988899"/>
                </a:cubicBezTo>
                <a:cubicBezTo>
                  <a:pt x="915458" y="1029645"/>
                  <a:pt x="922338" y="1062453"/>
                  <a:pt x="933450" y="1090499"/>
                </a:cubicBezTo>
                <a:cubicBezTo>
                  <a:pt x="944563" y="1118545"/>
                  <a:pt x="960967" y="1140770"/>
                  <a:pt x="977900" y="1157174"/>
                </a:cubicBezTo>
                <a:cubicBezTo>
                  <a:pt x="994833" y="1173578"/>
                  <a:pt x="1011238" y="1182574"/>
                  <a:pt x="1035050" y="1188924"/>
                </a:cubicBezTo>
                <a:cubicBezTo>
                  <a:pt x="1058862" y="1195274"/>
                  <a:pt x="1091671" y="1198449"/>
                  <a:pt x="1120775" y="1195274"/>
                </a:cubicBezTo>
                <a:cubicBezTo>
                  <a:pt x="1149879" y="1192099"/>
                  <a:pt x="1181100" y="1184691"/>
                  <a:pt x="1209675" y="1169874"/>
                </a:cubicBezTo>
                <a:cubicBezTo>
                  <a:pt x="1238250" y="1155057"/>
                  <a:pt x="1262592" y="1134420"/>
                  <a:pt x="1292225" y="1106374"/>
                </a:cubicBezTo>
                <a:cubicBezTo>
                  <a:pt x="1321858" y="1078328"/>
                  <a:pt x="1356783" y="1043932"/>
                  <a:pt x="1387475" y="1001599"/>
                </a:cubicBezTo>
                <a:cubicBezTo>
                  <a:pt x="1418167" y="959266"/>
                  <a:pt x="1454150" y="892591"/>
                  <a:pt x="1476375" y="852374"/>
                </a:cubicBezTo>
                <a:cubicBezTo>
                  <a:pt x="1498600" y="812157"/>
                  <a:pt x="1503363" y="802632"/>
                  <a:pt x="1520825" y="760299"/>
                </a:cubicBezTo>
                <a:cubicBezTo>
                  <a:pt x="1538287" y="717966"/>
                  <a:pt x="1559718" y="658170"/>
                  <a:pt x="1581150" y="598374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8372475" y="4124598"/>
            <a:ext cx="654520" cy="1225550"/>
          </a:xfrm>
          <a:custGeom>
            <a:avLst/>
            <a:gdLst>
              <a:gd name="connsiteX0" fmla="*/ 0 w 654520"/>
              <a:gd name="connsiteY0" fmla="*/ 257175 h 1225550"/>
              <a:gd name="connsiteX1" fmla="*/ 66675 w 654520"/>
              <a:gd name="connsiteY1" fmla="*/ 174625 h 1225550"/>
              <a:gd name="connsiteX2" fmla="*/ 130175 w 654520"/>
              <a:gd name="connsiteY2" fmla="*/ 104775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520" h="1225550">
                <a:moveTo>
                  <a:pt x="0" y="257175"/>
                </a:moveTo>
                <a:cubicBezTo>
                  <a:pt x="22489" y="228600"/>
                  <a:pt x="44979" y="200025"/>
                  <a:pt x="66675" y="174625"/>
                </a:cubicBezTo>
                <a:cubicBezTo>
                  <a:pt x="88371" y="149225"/>
                  <a:pt x="107421" y="124883"/>
                  <a:pt x="130175" y="104775"/>
                </a:cubicBezTo>
                <a:cubicBezTo>
                  <a:pt x="152929" y="84667"/>
                  <a:pt x="179388" y="68262"/>
                  <a:pt x="203200" y="53975"/>
                </a:cubicBezTo>
                <a:cubicBezTo>
                  <a:pt x="227012" y="39688"/>
                  <a:pt x="249767" y="28046"/>
                  <a:pt x="273050" y="19050"/>
                </a:cubicBezTo>
                <a:cubicBezTo>
                  <a:pt x="296333" y="10054"/>
                  <a:pt x="318029" y="3175"/>
                  <a:pt x="342900" y="0"/>
                </a:cubicBezTo>
                <a:cubicBezTo>
                  <a:pt x="367771" y="-3175"/>
                  <a:pt x="394229" y="-3175"/>
                  <a:pt x="422275" y="0"/>
                </a:cubicBezTo>
                <a:cubicBezTo>
                  <a:pt x="450321" y="3175"/>
                  <a:pt x="484717" y="6350"/>
                  <a:pt x="511175" y="19050"/>
                </a:cubicBezTo>
                <a:cubicBezTo>
                  <a:pt x="537633" y="31750"/>
                  <a:pt x="560917" y="53446"/>
                  <a:pt x="581025" y="76200"/>
                </a:cubicBezTo>
                <a:cubicBezTo>
                  <a:pt x="601133" y="98954"/>
                  <a:pt x="620713" y="129646"/>
                  <a:pt x="631825" y="155575"/>
                </a:cubicBezTo>
                <a:cubicBezTo>
                  <a:pt x="642938" y="181504"/>
                  <a:pt x="643996" y="209021"/>
                  <a:pt x="647700" y="231775"/>
                </a:cubicBezTo>
                <a:cubicBezTo>
                  <a:pt x="651404" y="254529"/>
                  <a:pt x="652992" y="259292"/>
                  <a:pt x="654050" y="292100"/>
                </a:cubicBezTo>
                <a:cubicBezTo>
                  <a:pt x="655108" y="324908"/>
                  <a:pt x="654050" y="428625"/>
                  <a:pt x="654050" y="428625"/>
                </a:cubicBezTo>
                <a:lnTo>
                  <a:pt x="654050" y="1225550"/>
                </a:ln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3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7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</TotalTime>
  <Words>69</Words>
  <Application>Microsoft Office PowerPoint</Application>
  <PresentationFormat>Widescreen</PresentationFormat>
  <Paragraphs>44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Calibri</vt:lpstr>
      <vt:lpstr>Quicksand Medium</vt:lpstr>
      <vt:lpstr>方正粗圆_GBK</vt:lpstr>
      <vt:lpstr>等线</vt:lpstr>
      <vt:lpstr>Arial</vt:lpstr>
      <vt:lpstr>Arial Rounded MT Bold</vt:lpstr>
      <vt:lpstr>.VnAvant</vt:lpstr>
      <vt:lpstr>华康少女文字W5(P)</vt:lpstr>
      <vt:lpstr>宋体</vt:lpstr>
      <vt:lpstr>华文琥珀</vt:lpstr>
      <vt:lpstr>Lato</vt:lpstr>
      <vt:lpstr>Arial-Rounded</vt:lpstr>
      <vt:lpstr>HP001 4 hàng</vt:lpstr>
      <vt:lpstr>Segoe UI Black</vt:lpstr>
      <vt:lpstr>Calibri Light</vt:lpstr>
      <vt:lpstr>Office 主题​​</vt:lpstr>
      <vt:lpstr>1_Office 主题​​</vt:lpstr>
      <vt:lpstr>Default Design</vt:lpstr>
      <vt:lpstr>2_Office 主题​​</vt:lpstr>
      <vt:lpstr>3_Office 主题​​</vt:lpstr>
      <vt:lpstr>4_Office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HN25092024</cp:lastModifiedBy>
  <cp:revision>152</cp:revision>
  <dcterms:created xsi:type="dcterms:W3CDTF">2002-08-27T21:28:00Z</dcterms:created>
  <dcterms:modified xsi:type="dcterms:W3CDTF">2024-10-09T11:15:16Z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