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21"/>
  </p:notesMasterIdLst>
  <p:sldIdLst>
    <p:sldId id="262" r:id="rId5"/>
    <p:sldId id="2007577118" r:id="rId6"/>
    <p:sldId id="257" r:id="rId7"/>
    <p:sldId id="258" r:id="rId8"/>
    <p:sldId id="259" r:id="rId9"/>
    <p:sldId id="260" r:id="rId10"/>
    <p:sldId id="261" r:id="rId11"/>
    <p:sldId id="2007577095" r:id="rId12"/>
    <p:sldId id="343" r:id="rId13"/>
    <p:sldId id="2007577097" r:id="rId14"/>
    <p:sldId id="2007577099" r:id="rId15"/>
    <p:sldId id="2007577098" r:id="rId16"/>
    <p:sldId id="2007577100" r:id="rId17"/>
    <p:sldId id="305" r:id="rId18"/>
    <p:sldId id="654" r:id="rId19"/>
    <p:sldId id="20075771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3BBA-22CA-491F-AD0C-B9B59E748DD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C5EA-E60A-44FE-8609-F78567D75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Dạy học kiến thức cần đi kèm dạy học kĩ năng nhé thầy cô!</a:t>
            </a:r>
          </a:p>
        </p:txBody>
      </p:sp>
    </p:spTree>
    <p:extLst>
      <p:ext uri="{BB962C8B-B14F-4D97-AF65-F5344CB8AC3E}">
        <p14:creationId xmlns:p14="http://schemas.microsoft.com/office/powerpoint/2010/main" val="237231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22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2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98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759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1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3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6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9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1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81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9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78369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3125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35970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7346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45825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162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72140" y="294781"/>
            <a:ext cx="11483162" cy="6229503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90575" y="-80333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77060" y="5820115"/>
            <a:ext cx="1498399" cy="1408338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1200053" y="5411188"/>
            <a:ext cx="506403" cy="1485286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505803" y="-247523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831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928386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8765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2256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308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49933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64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02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03128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8376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6946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476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31318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99771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04681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32886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64642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03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51773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6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7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0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28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77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slide" Target="slide3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1.gif"/><Relationship Id="rId10" Type="http://schemas.openxmlformats.org/officeDocument/2006/relationships/slide" Target="slide4.xml"/><Relationship Id="rId4" Type="http://schemas.openxmlformats.org/officeDocument/2006/relationships/image" Target="../media/image32.jp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image" Target="../media/image31.gif"/><Relationship Id="rId10" Type="http://schemas.openxmlformats.org/officeDocument/2006/relationships/slide" Target="slide5.xml"/><Relationship Id="rId4" Type="http://schemas.openxmlformats.org/officeDocument/2006/relationships/image" Target="../media/image32.jp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1.gif"/><Relationship Id="rId10" Type="http://schemas.openxmlformats.org/officeDocument/2006/relationships/slide" Target="slide6.xml"/><Relationship Id="rId4" Type="http://schemas.openxmlformats.org/officeDocument/2006/relationships/image" Target="../media/image32.jp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1.gif"/><Relationship Id="rId10" Type="http://schemas.openxmlformats.org/officeDocument/2006/relationships/slide" Target="slide7.xml"/><Relationship Id="rId4" Type="http://schemas.openxmlformats.org/officeDocument/2006/relationships/image" Target="../media/image32.jp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49.gif"/><Relationship Id="rId5" Type="http://schemas.openxmlformats.org/officeDocument/2006/relationships/image" Target="../media/image32.jpg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D9FEF-D3F8-76A5-B6D3-9A31F754E0F7}"/>
              </a:ext>
            </a:extLst>
          </p:cNvPr>
          <p:cNvGrpSpPr/>
          <p:nvPr/>
        </p:nvGrpSpPr>
        <p:grpSpPr>
          <a:xfrm>
            <a:off x="1014189" y="532399"/>
            <a:ext cx="10924605" cy="855884"/>
            <a:chOff x="559883" y="346364"/>
            <a:chExt cx="10924605" cy="8558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16BA1A-74CD-8E50-0CB7-BE1C97109AC4}"/>
                </a:ext>
              </a:extLst>
            </p:cNvPr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77CEB-4722-471E-B229-DCF98A695ED6}"/>
                </a:ext>
              </a:extLst>
            </p:cNvPr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1DC0B56-69C5-A665-0581-10347DE05C73}"/>
              </a:ext>
            </a:extLst>
          </p:cNvPr>
          <p:cNvSpPr/>
          <p:nvPr/>
        </p:nvSpPr>
        <p:spPr>
          <a:xfrm>
            <a:off x="3699669" y="4038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5388-A671-7410-1D3E-08440D765FD9}"/>
              </a:ext>
            </a:extLst>
          </p:cNvPr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FAFE7-3704-5BC3-FCA9-25B63B993938}"/>
              </a:ext>
            </a:extLst>
          </p:cNvPr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1E1B1-57BE-EE91-2E06-F17FAF501FB2}"/>
              </a:ext>
            </a:extLst>
          </p:cNvPr>
          <p:cNvSpPr txBox="1"/>
          <p:nvPr/>
        </p:nvSpPr>
        <p:spPr>
          <a:xfrm>
            <a:off x="1745542" y="5414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FD02D-71A1-AB40-43DF-7F334DB9048E}"/>
              </a:ext>
            </a:extLst>
          </p:cNvPr>
          <p:cNvSpPr txBox="1"/>
          <p:nvPr/>
        </p:nvSpPr>
        <p:spPr>
          <a:xfrm>
            <a:off x="7966869" y="5425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0F0F9-05E0-3D83-DE1A-EBA405115AA7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C534B2-7669-418A-AAB9-C964B16250E6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5FACCF-FC21-961B-776A-1BC03EEE407A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10266-3C79-0B2D-B3C1-0F84EFE93229}"/>
              </a:ext>
            </a:extLst>
          </p:cNvPr>
          <p:cNvSpPr/>
          <p:nvPr/>
        </p:nvSpPr>
        <p:spPr>
          <a:xfrm>
            <a:off x="2875757" y="5490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537B3-5B92-13D1-36F6-D43DF62927B5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1EEBF8-4C91-F127-2E30-E511D7328C2B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B20537-8E1B-A4E6-6197-659F1A1A801B}"/>
              </a:ext>
            </a:extLst>
          </p:cNvPr>
          <p:cNvSpPr/>
          <p:nvPr/>
        </p:nvSpPr>
        <p:spPr>
          <a:xfrm>
            <a:off x="2875757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1A02C-0AEC-EF98-27B2-F5A00618F27A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4654C-F4EA-7558-3922-C52A8BA1EB67}"/>
              </a:ext>
            </a:extLst>
          </p:cNvPr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3A8D0346-424E-7A8C-F490-AF4B492AAA8A}"/>
                </a:ext>
              </a:extLst>
            </p:cNvPr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094A42-49D2-7234-5162-E02437A7FF77}"/>
                </a:ext>
              </a:extLst>
            </p:cNvPr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17DB42-4F31-8577-674E-EFEB5BAF6AA2}"/>
                </a:ext>
              </a:extLst>
            </p:cNvPr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98F23C-2E69-E985-4C60-A73174E94F17}"/>
                </a:ext>
              </a:extLst>
            </p:cNvPr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31D96C-3CA2-828F-F6F8-C62A8FA4EF54}"/>
                </a:ext>
              </a:extLst>
            </p:cNvPr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F66EA7D-598F-0972-042F-36809EEDFCDA}"/>
                </a:ext>
              </a:extLst>
            </p:cNvPr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AAFF9B-2586-45E0-C670-0BD4CF573045}"/>
              </a:ext>
            </a:extLst>
          </p:cNvPr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4A9701C9-7274-3BE5-DE4E-2DF62FAFE40B}"/>
                </a:ext>
              </a:extLst>
            </p:cNvPr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61A61E-F7CF-C94E-6FA0-22101309307D}"/>
                </a:ext>
              </a:extLst>
            </p:cNvPr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713C3-7334-B4AE-992C-C23A8104A897}"/>
                </a:ext>
              </a:extLst>
            </p:cNvPr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BE11A2-E1B7-02B6-1E34-DF5453F9741E}"/>
                </a:ext>
              </a:extLst>
            </p:cNvPr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8EF8FD5-70C1-9548-4046-2B2EDF5498A5}"/>
                </a:ext>
              </a:extLst>
            </p:cNvPr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E7CA54-5C42-E507-85DF-2CA8C67A21BB}"/>
                </a:ext>
              </a:extLst>
            </p:cNvPr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722D4A-2293-C5D2-8C71-0B45C9A6969B}"/>
              </a:ext>
            </a:extLst>
          </p:cNvPr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33" name="Rounded Rectangle 20">
              <a:extLst>
                <a:ext uri="{FF2B5EF4-FFF2-40B4-BE49-F238E27FC236}">
                  <a16:creationId xmlns:a16="http://schemas.microsoft.com/office/drawing/2014/main" id="{B7C705A0-5E4A-11A3-317E-214CBE621DEB}"/>
                </a:ext>
              </a:extLst>
            </p:cNvPr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BA40E-DB20-2733-573E-2770AE4DD397}"/>
                </a:ext>
              </a:extLst>
            </p:cNvPr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A1DC64-044D-7266-3146-F1E8CD207F7B}"/>
                </a:ext>
              </a:extLst>
            </p:cNvPr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843C4C-F4D1-A264-89B4-5C744B7FB53A}"/>
                </a:ext>
              </a:extLst>
            </p:cNvPr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43BCD3-66EC-63E9-B276-D0B5BEF254D4}"/>
              </a:ext>
            </a:extLst>
          </p:cNvPr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39AA4CDF-90BE-920A-821A-B56778CAF172}"/>
                </a:ext>
              </a:extLst>
            </p:cNvPr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89015F-78A4-D1A3-B3CE-65B562CB58C1}"/>
                </a:ext>
              </a:extLst>
            </p:cNvPr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7721BF-1C10-D7A0-F852-B55A293FDE7F}"/>
                </a:ext>
              </a:extLst>
            </p:cNvPr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DB6272B-5CC1-9B8A-1A4B-46D698DB502C}"/>
                </a:ext>
              </a:extLst>
            </p:cNvPr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288B09-7D1B-61A5-B4D9-E001FD6F4936}"/>
                </a:ext>
              </a:extLst>
            </p:cNvPr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1F0E8-1960-F4B2-AA42-5A435AC6DC69}"/>
                </a:ext>
              </a:extLst>
            </p:cNvPr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CC62D9-6A1A-9E26-03C6-12859B21DE7D}"/>
              </a:ext>
            </a:extLst>
          </p:cNvPr>
          <p:cNvGrpSpPr/>
          <p:nvPr/>
        </p:nvGrpSpPr>
        <p:grpSpPr>
          <a:xfrm>
            <a:off x="1337469" y="4038600"/>
            <a:ext cx="1328624" cy="1328624"/>
            <a:chOff x="1356519" y="4419600"/>
            <a:chExt cx="1328624" cy="1328624"/>
          </a:xfrm>
        </p:grpSpPr>
        <p:sp>
          <p:nvSpPr>
            <p:cNvPr id="45" name="Rounded Rectangle 22">
              <a:extLst>
                <a:ext uri="{FF2B5EF4-FFF2-40B4-BE49-F238E27FC236}">
                  <a16:creationId xmlns:a16="http://schemas.microsoft.com/office/drawing/2014/main" id="{B6608B9F-D1B0-450B-753A-AC095C15D5FF}"/>
                </a:ext>
              </a:extLst>
            </p:cNvPr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832798-0CD5-DD2A-321B-ED0824429562}"/>
                </a:ext>
              </a:extLst>
            </p:cNvPr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036C7-64E2-5AB6-6408-86D937DD0E9C}"/>
              </a:ext>
            </a:extLst>
          </p:cNvPr>
          <p:cNvGrpSpPr/>
          <p:nvPr/>
        </p:nvGrpSpPr>
        <p:grpSpPr>
          <a:xfrm>
            <a:off x="7552645" y="4071257"/>
            <a:ext cx="1328624" cy="1328624"/>
            <a:chOff x="7571695" y="4452257"/>
            <a:chExt cx="1328624" cy="1328624"/>
          </a:xfrm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id="{EB6EB081-8A3B-B04F-8499-46F48566FDDE}"/>
                </a:ext>
              </a:extLst>
            </p:cNvPr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200CCD-7DD2-D50D-917D-892A5616AD21}"/>
                </a:ext>
              </a:extLst>
            </p:cNvPr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2C5F6D0-E8DE-300B-D4D9-783B3A4DAADC}"/>
                </a:ext>
              </a:extLst>
            </p:cNvPr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AB6E963-077A-631F-3F13-C93D35EFB35E}"/>
                </a:ext>
              </a:extLst>
            </p:cNvPr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B1D4-5513-C026-6029-2AFE6D45956E}"/>
                </a:ext>
              </a:extLst>
            </p:cNvPr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16F6C2-D32A-D16E-22BD-E8C216A565C9}"/>
              </a:ext>
            </a:extLst>
          </p:cNvPr>
          <p:cNvGrpSpPr/>
          <p:nvPr/>
        </p:nvGrpSpPr>
        <p:grpSpPr>
          <a:xfrm>
            <a:off x="9907588" y="4071257"/>
            <a:ext cx="1328624" cy="1328624"/>
            <a:chOff x="9926638" y="4452257"/>
            <a:chExt cx="1328624" cy="1328624"/>
          </a:xfrm>
        </p:grpSpPr>
        <p:sp>
          <p:nvSpPr>
            <p:cNvPr id="54" name="Rounded Rectangle 25">
              <a:extLst>
                <a:ext uri="{FF2B5EF4-FFF2-40B4-BE49-F238E27FC236}">
                  <a16:creationId xmlns:a16="http://schemas.microsoft.com/office/drawing/2014/main" id="{29D74BFD-1D2E-CBA3-9C6A-08C4CA949BD4}"/>
                </a:ext>
              </a:extLst>
            </p:cNvPr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DA628CD-4533-8C03-9361-41D34C4C5B72}"/>
                </a:ext>
              </a:extLst>
            </p:cNvPr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7677F2-DCF2-8914-B03D-FF798EB139AD}"/>
                </a:ext>
              </a:extLst>
            </p:cNvPr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D3F393-E135-B605-4FD0-E80CFBA521E3}"/>
              </a:ext>
            </a:extLst>
          </p:cNvPr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01B3237-372B-97CE-8268-5E61345F3F4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6D2B2-D7CC-16F3-14C5-5954D013B5BB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F3DF1F-560E-CFAF-AE92-92710758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6AC98CF6-6C2D-253B-F4AC-DC7255980EE3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12959AC-A757-D611-74DC-F6E0B2802B38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56B34966-893F-155A-A054-1D8EDD30AD4E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C751E9FA-491C-608E-9B6F-74A21A71B69D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AB0C5CA0-A8CF-ABA5-E2AE-DA900DC64CCD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DBB28F7C-E32F-690D-762F-E2CE78C8F79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142A106E-96B3-D66C-47FE-08A24976C43C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A8A73156-1342-6D65-6CAB-8BBB70B51ADE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26A425-D51A-A261-25CB-88513FE42E3D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AEF65D-A180-6E2E-266A-DF0D89B1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C2773F4B-3575-974D-190D-69F1B05D699A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86F82E-7477-9C19-7321-9F17DF852B17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E7DECD-9611-FE2C-3B38-A9ECD50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89786A10-A88B-BCDF-F675-7B673AEA899F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E3B91-B2F5-B586-EFE8-6A4F3EFAA366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64B559-BFB4-8333-5120-F3CAEE6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3" name="Rounded Rectangle 48">
              <a:extLst>
                <a:ext uri="{FF2B5EF4-FFF2-40B4-BE49-F238E27FC236}">
                  <a16:creationId xmlns:a16="http://schemas.microsoft.com/office/drawing/2014/main" id="{3D8651B3-EE2E-7EFB-30B6-5B536DAC4197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767FA-C9B7-7AC7-E591-7392F938C193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D34547-45BC-2BBB-6562-B4649565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C61075A5-3A61-B8C6-BEE5-FC8A34481854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0973A2-5AD8-AA4F-AEB0-025F92AA2E9B}"/>
              </a:ext>
            </a:extLst>
          </p:cNvPr>
          <p:cNvGrpSpPr/>
          <p:nvPr/>
        </p:nvGrpSpPr>
        <p:grpSpPr>
          <a:xfrm>
            <a:off x="1575594" y="428625"/>
            <a:ext cx="11658600" cy="723513"/>
            <a:chOff x="597668" y="449759"/>
            <a:chExt cx="11658600" cy="7235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BD792F-8BDC-7A1F-56F3-2AAC94B5D964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666B4-6276-DCD9-24C9-0B372D547276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nhiều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thùng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985CF2-EBE9-A840-FE35-A2C4CAD7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138928"/>
            <a:ext cx="8567040" cy="52376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534DB0-3FFE-F15E-80F6-16DF3AB90EE4}"/>
              </a:ext>
            </a:extLst>
          </p:cNvPr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CD87A00C-B71B-31B6-A065-57DA152D50D8}"/>
              </a:ext>
            </a:extLst>
          </p:cNvPr>
          <p:cNvSpPr/>
          <p:nvPr/>
        </p:nvSpPr>
        <p:spPr>
          <a:xfrm>
            <a:off x="3175794" y="327159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7FBBCCE-7EA5-27E8-EB79-BC81B2D86AF9}"/>
              </a:ext>
            </a:extLst>
          </p:cNvPr>
          <p:cNvSpPr/>
          <p:nvPr/>
        </p:nvSpPr>
        <p:spPr>
          <a:xfrm>
            <a:off x="8414544" y="332701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D0022E84-8BF9-4774-A781-5BE57E248F5F}"/>
              </a:ext>
            </a:extLst>
          </p:cNvPr>
          <p:cNvSpPr/>
          <p:nvPr/>
        </p:nvSpPr>
        <p:spPr>
          <a:xfrm>
            <a:off x="8090694" y="5379893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F156E1-A333-210B-4447-C95FDF8508C2}"/>
              </a:ext>
            </a:extLst>
          </p:cNvPr>
          <p:cNvGrpSpPr/>
          <p:nvPr/>
        </p:nvGrpSpPr>
        <p:grpSpPr>
          <a:xfrm>
            <a:off x="533400" y="180975"/>
            <a:ext cx="11658600" cy="785068"/>
            <a:chOff x="597668" y="449759"/>
            <a:chExt cx="11658600" cy="78506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AC9F227-2517-4CE1-D577-77AB364D0BC1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B8F98-5BF9-B203-B012-4CA1212A7DAD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E33E03-4AE3-01A5-7423-07667E2DB09C}"/>
              </a:ext>
            </a:extLst>
          </p:cNvPr>
          <p:cNvSpPr txBox="1"/>
          <p:nvPr/>
        </p:nvSpPr>
        <p:spPr>
          <a:xfrm>
            <a:off x="531021" y="4487644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68F61-AF17-382B-EEF3-C21C43579332}"/>
              </a:ext>
            </a:extLst>
          </p:cNvPr>
          <p:cNvSpPr txBox="1"/>
          <p:nvPr/>
        </p:nvSpPr>
        <p:spPr>
          <a:xfrm>
            <a:off x="531021" y="5286375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E360804-79AC-7827-431A-92D275DE82A3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CBA84B1-EED1-E592-3465-31C52AFCEFC8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D63F72ED-D2C2-02F9-EBEC-3D7A84F406ED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4A7CC572-372C-D791-CBFC-8719D95196D4}"/>
              </a:ext>
            </a:extLst>
          </p:cNvPr>
          <p:cNvSpPr/>
          <p:nvPr/>
        </p:nvSpPr>
        <p:spPr>
          <a:xfrm>
            <a:off x="3647961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B3CF93EC-4BB2-4CDC-5057-0355A1B8B100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1A29B1D-F28A-F2F7-C76B-B2147CA5452B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40E42E1B-9268-32E5-856E-A1EB29D963D3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99BD6B3-7FD1-DE72-51B4-E5B7B5701325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4FC3908A-8C61-5C4F-D370-1F2D0C47705D}"/>
              </a:ext>
            </a:extLst>
          </p:cNvPr>
          <p:cNvSpPr/>
          <p:nvPr/>
        </p:nvSpPr>
        <p:spPr>
          <a:xfrm>
            <a:off x="10342677" y="452745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6C3AFECE-D677-602F-D1A6-55FB37A50790}"/>
              </a:ext>
            </a:extLst>
          </p:cNvPr>
          <p:cNvSpPr/>
          <p:nvPr/>
        </p:nvSpPr>
        <p:spPr>
          <a:xfrm>
            <a:off x="6986247" y="5315305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4A18A3EF-63A2-B11D-2578-52C2D69EC45D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8A3743F2-1922-4C15-2EA8-D38188F033B7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528F719F-E147-D8E3-C8C5-F72747FE986B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EF1D359E-90A1-B7FF-3E14-728BA99659B9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id="{AC61E660-2C28-5251-9656-892DBD14DF90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D5ECFEEB-1709-0AE2-4066-C65921D38E8F}"/>
              </a:ext>
            </a:extLst>
          </p:cNvPr>
          <p:cNvSpPr/>
          <p:nvPr/>
        </p:nvSpPr>
        <p:spPr>
          <a:xfrm>
            <a:off x="3647961" y="531167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782B673D-5EBB-6048-95A7-00C844DCB912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Rounded Rectangle 34">
            <a:extLst>
              <a:ext uri="{FF2B5EF4-FFF2-40B4-BE49-F238E27FC236}">
                <a16:creationId xmlns:a16="http://schemas.microsoft.com/office/drawing/2014/main" id="{B1C440A1-E3FC-5298-6300-4D64F8F87FDF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D9EC6C-DE67-42FE-C832-3BC4471E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6992" y="1556793"/>
            <a:ext cx="9118016" cy="287771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t lộ giật mình về thảm họa chìm tàu trên sông Hàn">
            <a:hlinkClick r:id="" action="ppaction://media"/>
            <a:extLst>
              <a:ext uri="{FF2B5EF4-FFF2-40B4-BE49-F238E27FC236}">
                <a16:creationId xmlns:a16="http://schemas.microsoft.com/office/drawing/2014/main" id="{4BD05A80-EA3A-48AE-C80E-C74740095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55" y="165742"/>
            <a:ext cx="11909502" cy="65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BC15D-594D-434B-BDB3-BD4A970BCC53}"/>
              </a:ext>
            </a:extLst>
          </p:cNvPr>
          <p:cNvSpPr txBox="1"/>
          <p:nvPr/>
        </p:nvSpPr>
        <p:spPr>
          <a:xfrm>
            <a:off x="2019300" y="2024889"/>
            <a:ext cx="7906453" cy="2910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kumimoji="0" lang="vi-VN" sz="8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41138" y="747584"/>
            <a:ext cx="8054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..?.. 4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6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660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69997" y="5379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&lt;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76644" y="45036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=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3700" y="42035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1051" y="496331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057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7 ..?... 8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600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&lt;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&gt;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57643" y="523599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white"/>
                </a:solidFill>
              </a:rPr>
              <a:t>3 ..?...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660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44" y="44314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&lt;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43486" y="43232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&gt;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464" y="394689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062568" y="405347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05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5 ..?.. 5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88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8800" dirty="0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&lt;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&gt;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6258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4 ..?.. 6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88" y="-377913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BC15D-594D-434B-BDB3-BD4A970BCC53}"/>
              </a:ext>
            </a:extLst>
          </p:cNvPr>
          <p:cNvSpPr txBox="1"/>
          <p:nvPr/>
        </p:nvSpPr>
        <p:spPr>
          <a:xfrm>
            <a:off x="2228850" y="1252716"/>
            <a:ext cx="8020050" cy="1609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4: So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8D274-5D37-4B81-6A59-2784D944B770}"/>
              </a:ext>
            </a:extLst>
          </p:cNvPr>
          <p:cNvSpPr txBox="1"/>
          <p:nvPr/>
        </p:nvSpPr>
        <p:spPr>
          <a:xfrm>
            <a:off x="3279097" y="2776716"/>
            <a:ext cx="6249879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7888" y="5420069"/>
            <a:ext cx="2942168" cy="646317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252</Words>
  <Application>Microsoft Office PowerPoint</Application>
  <PresentationFormat>Widescreen</PresentationFormat>
  <Paragraphs>94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.TMC-Ong Do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Neucha</vt:lpstr>
      <vt:lpstr>UTM Avo</vt:lpstr>
      <vt:lpstr>1_Office Theme</vt:lpstr>
      <vt:lpstr>2_Office Theme</vt:lpstr>
      <vt:lpstr>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18</cp:revision>
  <dcterms:created xsi:type="dcterms:W3CDTF">2021-08-27T05:49:15Z</dcterms:created>
  <dcterms:modified xsi:type="dcterms:W3CDTF">2023-10-05T06:04:22Z</dcterms:modified>
</cp:coreProperties>
</file>