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74" r:id="rId3"/>
    <p:sldId id="275" r:id="rId4"/>
    <p:sldId id="260" r:id="rId5"/>
    <p:sldId id="264" r:id="rId6"/>
    <p:sldId id="258" r:id="rId7"/>
    <p:sldId id="267" r:id="rId8"/>
    <p:sldId id="259" r:id="rId9"/>
    <p:sldId id="296" r:id="rId10"/>
    <p:sldId id="299" r:id="rId11"/>
    <p:sldId id="300" r:id="rId12"/>
    <p:sldId id="286" r:id="rId13"/>
    <p:sldId id="306" r:id="rId14"/>
    <p:sldId id="307" r:id="rId15"/>
    <p:sldId id="308" r:id="rId16"/>
    <p:sldId id="289" r:id="rId17"/>
    <p:sldId id="303" r:id="rId18"/>
    <p:sldId id="291" r:id="rId19"/>
    <p:sldId id="304" r:id="rId20"/>
    <p:sldId id="294"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0427" autoAdjust="0"/>
  </p:normalViewPr>
  <p:slideViewPr>
    <p:cSldViewPr snapToGrid="0">
      <p:cViewPr varScale="1">
        <p:scale>
          <a:sx n="67" d="100"/>
          <a:sy n="67" d="100"/>
        </p:scale>
        <p:origin x="644"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841350-98FA-456F-9D64-C553ED91800E}" type="datetimeFigureOut">
              <a:rPr lang="en-US" smtClean="0"/>
              <a:t>12/16/2024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04A33B-6F93-470D-9EF8-9FBA20BE24EE}" type="slidenum">
              <a:rPr lang="en-US" smtClean="0"/>
              <a:t>‹#›</a:t>
            </a:fld>
            <a:endParaRPr lang="en-US"/>
          </a:p>
        </p:txBody>
      </p:sp>
    </p:spTree>
    <p:extLst>
      <p:ext uri="{BB962C8B-B14F-4D97-AF65-F5344CB8AC3E}">
        <p14:creationId xmlns:p14="http://schemas.microsoft.com/office/powerpoint/2010/main" val="323699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58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Warm-up: Play a small game “Whake-a-mole”</a:t>
            </a:r>
          </a:p>
          <a:p>
            <a:r>
              <a:rPr lang="en-AU" sz="1200" kern="1200" dirty="0">
                <a:solidFill>
                  <a:schemeClr val="tx1"/>
                </a:solidFill>
                <a:effectLst/>
                <a:latin typeface="+mn-lt"/>
                <a:ea typeface="+mn-ea"/>
                <a:cs typeface="+mn-cs"/>
              </a:rPr>
              <a:t>T divides the class into 2 teams. </a:t>
            </a:r>
          </a:p>
          <a:p>
            <a:r>
              <a:rPr lang="en-AU" sz="1200" kern="1200" dirty="0">
                <a:solidFill>
                  <a:schemeClr val="tx1"/>
                </a:solidFill>
                <a:effectLst/>
                <a:latin typeface="+mn-lt"/>
                <a:ea typeface="+mn-ea"/>
                <a:cs typeface="+mn-cs"/>
              </a:rPr>
              <a:t>T introduces the rule of game: </a:t>
            </a:r>
          </a:p>
          <a:p>
            <a:r>
              <a:rPr lang="en-AU" sz="1200" kern="1200" dirty="0">
                <a:solidFill>
                  <a:schemeClr val="tx1"/>
                </a:solidFill>
                <a:effectLst/>
                <a:latin typeface="+mn-lt"/>
                <a:ea typeface="+mn-ea"/>
                <a:cs typeface="+mn-cs"/>
              </a:rPr>
              <a:t>(Game: Whake-a-mole</a:t>
            </a:r>
          </a:p>
          <a:p>
            <a:r>
              <a:rPr lang="en-AU" sz="1200" kern="1200" dirty="0">
                <a:solidFill>
                  <a:schemeClr val="tx1"/>
                </a:solidFill>
                <a:effectLst/>
                <a:latin typeface="+mn-lt"/>
                <a:ea typeface="+mn-ea"/>
                <a:cs typeface="+mn-cs"/>
              </a:rPr>
              <a:t>- T calls SS from each team to choose a number and answer the question.If he/she answer correctly, T helps them to whake this number to get points. In the end of the game, which team has more points will be a winner.)</a:t>
            </a:r>
          </a:p>
          <a:p>
            <a:r>
              <a:rPr lang="en-AU" sz="1200" kern="1200" dirty="0">
                <a:solidFill>
                  <a:schemeClr val="tx1"/>
                </a:solidFill>
                <a:effectLst/>
                <a:latin typeface="+mn-lt"/>
                <a:ea typeface="+mn-ea"/>
                <a:cs typeface="+mn-cs"/>
              </a:rPr>
              <a:t>T asks Ss to repeat after checking. </a:t>
            </a:r>
          </a:p>
          <a:p>
            <a:r>
              <a:rPr lang="en-AU" sz="1200" kern="1200" dirty="0">
                <a:solidFill>
                  <a:schemeClr val="tx1"/>
                </a:solidFill>
                <a:effectLst/>
                <a:latin typeface="+mn-lt"/>
                <a:ea typeface="+mn-ea"/>
                <a:cs typeface="+mn-cs"/>
              </a:rPr>
              <a:t>(GV nhấn</a:t>
            </a:r>
            <a:r>
              <a:rPr lang="en-AU" sz="1200" kern="1200" baseline="0" dirty="0">
                <a:solidFill>
                  <a:schemeClr val="tx1"/>
                </a:solidFill>
                <a:effectLst/>
                <a:latin typeface="+mn-lt"/>
                <a:ea typeface="+mn-ea"/>
                <a:cs typeface="+mn-cs"/>
              </a:rPr>
              <a:t> vào “Score” ở bảng điểm để dẫn đến chọn câu hỏi. Gv cho học sinh </a:t>
            </a:r>
            <a:r>
              <a:rPr lang="en-AU" sz="1200" kern="1200" dirty="0">
                <a:solidFill>
                  <a:schemeClr val="tx1"/>
                </a:solidFill>
                <a:effectLst/>
                <a:latin typeface="+mn-lt"/>
                <a:ea typeface="+mn-ea"/>
                <a:cs typeface="+mn-cs"/>
              </a:rPr>
              <a:t>chọn</a:t>
            </a:r>
            <a:r>
              <a:rPr lang="en-AU" sz="1200" kern="1200" baseline="0" dirty="0">
                <a:solidFill>
                  <a:schemeClr val="tx1"/>
                </a:solidFill>
                <a:effectLst/>
                <a:latin typeface="+mn-lt"/>
                <a:ea typeface="+mn-ea"/>
                <a:cs typeface="+mn-cs"/>
              </a:rPr>
              <a:t> số để trả lời và nếu trả lời đúng, GV nhấn vào con chuột để có điểm cho đội, nhấn vào chữ “Score” để quay lại bảng điểm và cộng điểm cho học sinh. Sau khi kết thúc game nhấn “back” để chuyển đến slide mới.)</a:t>
            </a:r>
          </a:p>
        </p:txBody>
      </p:sp>
      <p:sp>
        <p:nvSpPr>
          <p:cNvPr id="4" name="Slide Number Placeholder 3"/>
          <p:cNvSpPr>
            <a:spLocks noGrp="1"/>
          </p:cNvSpPr>
          <p:nvPr>
            <p:ph type="sldNum" sz="quarter" idx="10"/>
          </p:nvPr>
        </p:nvSpPr>
        <p:spPr/>
        <p:txBody>
          <a:bodyPr/>
          <a:lstStyle/>
          <a:p>
            <a:fld id="{19251290-5F4F-4259-8CC9-04BDED65999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3075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solidFill>
                  <a:srgbClr val="000000"/>
                </a:solidFill>
                <a:effectLst/>
                <a:latin typeface="Times New Roman"/>
                <a:ea typeface="Times New Roman"/>
                <a:cs typeface="Times New Roman"/>
              </a:rPr>
              <a:t>Task 1: Unscramble the letters.</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look at the picture and identify what activity and weather they can see in each picture.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work in pairs in 2 min.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-Ask SS to play a small “Who’s faster?” </a:t>
            </a:r>
            <a:endParaRPr lang="en-US" sz="1100" dirty="0">
              <a:effectLst/>
              <a:latin typeface="+mn-lt"/>
              <a:ea typeface="Calibri"/>
              <a:cs typeface="Times New Roman"/>
            </a:endParaRPr>
          </a:p>
          <a:p>
            <a:pPr marL="0" marR="0">
              <a:lnSpc>
                <a:spcPct val="115000"/>
              </a:lnSpc>
              <a:spcBef>
                <a:spcPts val="0"/>
              </a:spcBef>
              <a:spcAft>
                <a:spcPts val="1000"/>
              </a:spcAft>
            </a:pPr>
            <a:r>
              <a:rPr lang="en-AU" sz="1200" i="1" dirty="0">
                <a:solidFill>
                  <a:srgbClr val="000000"/>
                </a:solidFill>
                <a:effectLst/>
                <a:latin typeface="Times New Roman"/>
                <a:ea typeface="Times New Roman"/>
                <a:cs typeface="Times New Roman"/>
              </a:rPr>
              <a:t>(Game: Who’s faster?” </a:t>
            </a:r>
            <a:endParaRPr lang="en-US" sz="1100" dirty="0">
              <a:effectLst/>
              <a:latin typeface="+mn-lt"/>
              <a:ea typeface="Calibri"/>
              <a:cs typeface="Times New Roman"/>
            </a:endParaRPr>
          </a:p>
          <a:p>
            <a:pPr marL="0" marR="0">
              <a:lnSpc>
                <a:spcPct val="115000"/>
              </a:lnSpc>
              <a:spcBef>
                <a:spcPts val="0"/>
              </a:spcBef>
              <a:spcAft>
                <a:spcPts val="1000"/>
              </a:spcAft>
            </a:pPr>
            <a:r>
              <a:rPr lang="en-AU" sz="1200" i="1" dirty="0">
                <a:solidFill>
                  <a:srgbClr val="000000"/>
                </a:solidFill>
                <a:effectLst/>
                <a:latin typeface="Times New Roman"/>
                <a:ea typeface="Times New Roman"/>
                <a:cs typeface="Times New Roman"/>
              </a:rPr>
              <a:t>T divides the class into 2 teams.</a:t>
            </a:r>
            <a:endParaRPr lang="en-US" sz="1100" dirty="0">
              <a:effectLst/>
              <a:latin typeface="+mn-lt"/>
              <a:ea typeface="Calibri"/>
              <a:cs typeface="Times New Roman"/>
            </a:endParaRPr>
          </a:p>
          <a:p>
            <a:pPr marL="0" marR="0">
              <a:lnSpc>
                <a:spcPct val="115000"/>
              </a:lnSpc>
              <a:spcBef>
                <a:spcPts val="0"/>
              </a:spcBef>
              <a:spcAft>
                <a:spcPts val="1000"/>
              </a:spcAft>
            </a:pPr>
            <a:r>
              <a:rPr lang="en-AU" sz="1200" i="1" dirty="0">
                <a:solidFill>
                  <a:srgbClr val="000000"/>
                </a:solidFill>
                <a:effectLst/>
                <a:latin typeface="Times New Roman"/>
                <a:ea typeface="Times New Roman"/>
                <a:cs typeface="Times New Roman"/>
              </a:rPr>
              <a:t>2 SS look the same word which is unscrambled, and SS have to spell the letters, then the full word. Who is faster gets points. Which team has more points will be a winner.)</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Check their answer and give their feedback. </a:t>
            </a:r>
            <a:endParaRPr lang="en-US" sz="110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0F04A33B-6F93-470D-9EF8-9FBA20BE24E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994885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solidFill>
                  <a:srgbClr val="000000"/>
                </a:solidFill>
                <a:effectLst/>
                <a:latin typeface="Times New Roman"/>
                <a:ea typeface="Times New Roman"/>
                <a:cs typeface="Times New Roman"/>
              </a:rPr>
              <a:t>Task 1: Unscramble the letters.</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look at the picture and identify what activity and weather they can see in each picture.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work in pairs in 2 min.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-Ask SS to play a small “Who’s faster?” </a:t>
            </a:r>
            <a:endParaRPr lang="en-US" sz="1100" dirty="0">
              <a:effectLst/>
              <a:latin typeface="+mn-lt"/>
              <a:ea typeface="Calibri"/>
              <a:cs typeface="Times New Roman"/>
            </a:endParaRPr>
          </a:p>
          <a:p>
            <a:pPr marL="0" marR="0">
              <a:lnSpc>
                <a:spcPct val="115000"/>
              </a:lnSpc>
              <a:spcBef>
                <a:spcPts val="0"/>
              </a:spcBef>
              <a:spcAft>
                <a:spcPts val="1000"/>
              </a:spcAft>
            </a:pPr>
            <a:r>
              <a:rPr lang="en-AU" sz="1200" i="1" dirty="0">
                <a:solidFill>
                  <a:srgbClr val="000000"/>
                </a:solidFill>
                <a:effectLst/>
                <a:latin typeface="Times New Roman"/>
                <a:ea typeface="Times New Roman"/>
                <a:cs typeface="Times New Roman"/>
              </a:rPr>
              <a:t>(Game: Who’s faster?” </a:t>
            </a:r>
            <a:endParaRPr lang="en-US" sz="1100" dirty="0">
              <a:effectLst/>
              <a:latin typeface="+mn-lt"/>
              <a:ea typeface="Calibri"/>
              <a:cs typeface="Times New Roman"/>
            </a:endParaRPr>
          </a:p>
          <a:p>
            <a:pPr marL="0" marR="0">
              <a:lnSpc>
                <a:spcPct val="115000"/>
              </a:lnSpc>
              <a:spcBef>
                <a:spcPts val="0"/>
              </a:spcBef>
              <a:spcAft>
                <a:spcPts val="1000"/>
              </a:spcAft>
            </a:pPr>
            <a:r>
              <a:rPr lang="en-AU" sz="1200" i="1" dirty="0">
                <a:solidFill>
                  <a:srgbClr val="000000"/>
                </a:solidFill>
                <a:effectLst/>
                <a:latin typeface="Times New Roman"/>
                <a:ea typeface="Times New Roman"/>
                <a:cs typeface="Times New Roman"/>
              </a:rPr>
              <a:t>T divides the class into 2 teams.</a:t>
            </a:r>
            <a:endParaRPr lang="en-US" sz="1100" dirty="0">
              <a:effectLst/>
              <a:latin typeface="+mn-lt"/>
              <a:ea typeface="Calibri"/>
              <a:cs typeface="Times New Roman"/>
            </a:endParaRPr>
          </a:p>
          <a:p>
            <a:pPr marL="0" marR="0">
              <a:lnSpc>
                <a:spcPct val="115000"/>
              </a:lnSpc>
              <a:spcBef>
                <a:spcPts val="0"/>
              </a:spcBef>
              <a:spcAft>
                <a:spcPts val="1000"/>
              </a:spcAft>
            </a:pPr>
            <a:r>
              <a:rPr lang="en-AU" sz="1200" i="1" dirty="0">
                <a:solidFill>
                  <a:srgbClr val="000000"/>
                </a:solidFill>
                <a:effectLst/>
                <a:latin typeface="Times New Roman"/>
                <a:ea typeface="Times New Roman"/>
                <a:cs typeface="Times New Roman"/>
              </a:rPr>
              <a:t>2 SS look the same word which is unscrambled, and SS have to spell the letters, then the full word. Who is faster gets points. Which team has more points will be a winner.)</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Check their answer and give their feedback. </a:t>
            </a:r>
            <a:endParaRPr lang="en-US" sz="110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0F04A33B-6F93-470D-9EF8-9FBA20BE24E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99488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solidFill>
                  <a:srgbClr val="000000"/>
                </a:solidFill>
                <a:effectLst/>
                <a:latin typeface="Times New Roman"/>
                <a:ea typeface="Times New Roman"/>
                <a:cs typeface="Times New Roman"/>
              </a:rPr>
              <a:t>Task 1: Unscramble the letters.</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look at the picture and identify what activity and weather they can see in each picture.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work in pairs in 2 min.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-Ask SS to play a small “Who’s faster?” </a:t>
            </a:r>
            <a:endParaRPr lang="en-US" sz="1100" dirty="0">
              <a:effectLst/>
              <a:latin typeface="+mn-lt"/>
              <a:ea typeface="Calibri"/>
              <a:cs typeface="Times New Roman"/>
            </a:endParaRPr>
          </a:p>
          <a:p>
            <a:pPr marL="0" marR="0">
              <a:lnSpc>
                <a:spcPct val="115000"/>
              </a:lnSpc>
              <a:spcBef>
                <a:spcPts val="0"/>
              </a:spcBef>
              <a:spcAft>
                <a:spcPts val="1000"/>
              </a:spcAft>
            </a:pPr>
            <a:r>
              <a:rPr lang="en-AU" sz="1200" i="1" dirty="0">
                <a:solidFill>
                  <a:srgbClr val="000000"/>
                </a:solidFill>
                <a:effectLst/>
                <a:latin typeface="Times New Roman"/>
                <a:ea typeface="Times New Roman"/>
                <a:cs typeface="Times New Roman"/>
              </a:rPr>
              <a:t>(Game: Who’s faster?” </a:t>
            </a:r>
            <a:endParaRPr lang="en-US" sz="1100" dirty="0">
              <a:effectLst/>
              <a:latin typeface="+mn-lt"/>
              <a:ea typeface="Calibri"/>
              <a:cs typeface="Times New Roman"/>
            </a:endParaRPr>
          </a:p>
          <a:p>
            <a:pPr marL="0" marR="0">
              <a:lnSpc>
                <a:spcPct val="115000"/>
              </a:lnSpc>
              <a:spcBef>
                <a:spcPts val="0"/>
              </a:spcBef>
              <a:spcAft>
                <a:spcPts val="1000"/>
              </a:spcAft>
            </a:pPr>
            <a:r>
              <a:rPr lang="en-AU" sz="1200" i="1" dirty="0">
                <a:solidFill>
                  <a:srgbClr val="000000"/>
                </a:solidFill>
                <a:effectLst/>
                <a:latin typeface="Times New Roman"/>
                <a:ea typeface="Times New Roman"/>
                <a:cs typeface="Times New Roman"/>
              </a:rPr>
              <a:t>T divides the class into 2 teams.</a:t>
            </a:r>
            <a:endParaRPr lang="en-US" sz="1100" dirty="0">
              <a:effectLst/>
              <a:latin typeface="+mn-lt"/>
              <a:ea typeface="Calibri"/>
              <a:cs typeface="Times New Roman"/>
            </a:endParaRPr>
          </a:p>
          <a:p>
            <a:pPr marL="0" marR="0">
              <a:lnSpc>
                <a:spcPct val="115000"/>
              </a:lnSpc>
              <a:spcBef>
                <a:spcPts val="0"/>
              </a:spcBef>
              <a:spcAft>
                <a:spcPts val="1000"/>
              </a:spcAft>
            </a:pPr>
            <a:r>
              <a:rPr lang="en-AU" sz="1200" i="1" dirty="0">
                <a:solidFill>
                  <a:srgbClr val="000000"/>
                </a:solidFill>
                <a:effectLst/>
                <a:latin typeface="Times New Roman"/>
                <a:ea typeface="Times New Roman"/>
                <a:cs typeface="Times New Roman"/>
              </a:rPr>
              <a:t>2 SS look the same word which is unscrambled, and SS have to spell the letters, then the full word. Who is faster gets points. Which team has more points will be a winner.)</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Check their answer and give their feedback. </a:t>
            </a:r>
            <a:endParaRPr lang="en-US" sz="110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0F04A33B-6F93-470D-9EF8-9FBA20BE24E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994885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effectLst/>
                <a:latin typeface="Times New Roman"/>
                <a:ea typeface="Times New Roman"/>
                <a:cs typeface="Times New Roman"/>
              </a:rPr>
              <a:t>Work in pairs.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Ask SS to look at the slide and T guides them to draw a picture about leisure activities.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Ask SS to use 2 structures to make a short dialogue.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Ask SS to work in pairs and do the project in 5 min.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Call some pairs to present in front the class.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 Check and give feedback. </a:t>
            </a:r>
            <a:endParaRPr lang="en-US" sz="105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0F04A33B-6F93-470D-9EF8-9FBA20BE24EE}" type="slidenum">
              <a:rPr lang="en-US" smtClean="0"/>
              <a:t>16</a:t>
            </a:fld>
            <a:endParaRPr lang="en-US"/>
          </a:p>
        </p:txBody>
      </p:sp>
    </p:spTree>
    <p:extLst>
      <p:ext uri="{BB962C8B-B14F-4D97-AF65-F5344CB8AC3E}">
        <p14:creationId xmlns:p14="http://schemas.microsoft.com/office/powerpoint/2010/main" val="4158219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19</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5016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725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4350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5"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grpSp>
        <p:nvGrpSpPr>
          <p:cNvPr id="12" name="Google Shape;12;p2"/>
          <p:cNvGrpSpPr/>
          <p:nvPr/>
        </p:nvGrpSpPr>
        <p:grpSpPr>
          <a:xfrm>
            <a:off x="-95700" y="4563479"/>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121889" tIns="121889" rIns="121889" bIns="121889"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121889" tIns="121889" rIns="121889" bIns="121889" anchor="ctr" anchorCtr="0">
            <a:noAutofit/>
          </a:bodyPr>
          <a:lstStyle>
            <a:lvl1pPr lvl="0" algn="ctr">
              <a:lnSpc>
                <a:spcPct val="100000"/>
              </a:lnSpc>
              <a:spcBef>
                <a:spcPts val="0"/>
              </a:spcBef>
              <a:spcAft>
                <a:spcPts val="0"/>
              </a:spcAft>
              <a:buSzPts val="1400"/>
              <a:buNone/>
              <a:defRPr sz="2100">
                <a:solidFill>
                  <a:schemeClr val="dk1"/>
                </a:solidFill>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grpSp>
        <p:nvGrpSpPr>
          <p:cNvPr id="18" name="Google Shape;18;p2"/>
          <p:cNvGrpSpPr/>
          <p:nvPr/>
        </p:nvGrpSpPr>
        <p:grpSpPr>
          <a:xfrm>
            <a:off x="-150565" y="4394383"/>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sp>
        <p:nvSpPr>
          <p:cNvPr id="97" name="Google Shape;97;p2"/>
          <p:cNvSpPr/>
          <p:nvPr/>
        </p:nvSpPr>
        <p:spPr>
          <a:xfrm>
            <a:off x="193636"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889" tIns="121889" rIns="121889" bIns="121889"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98" name="Google Shape;98;p2"/>
          <p:cNvSpPr/>
          <p:nvPr/>
        </p:nvSpPr>
        <p:spPr>
          <a:xfrm>
            <a:off x="11385953" y="6599759"/>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889" tIns="121889" rIns="121889" bIns="121889"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99" name="Google Shape;99;p2"/>
          <p:cNvSpPr/>
          <p:nvPr/>
        </p:nvSpPr>
        <p:spPr>
          <a:xfrm>
            <a:off x="11414968" y="6636394"/>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889" tIns="121889" rIns="121889" bIns="121889" anchor="ctr" anchorCtr="0">
            <a:noAutofit/>
          </a:bodyPr>
          <a:lstStyle/>
          <a:p>
            <a:pPr defTabSz="121908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183618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9"/>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grpSp>
        <p:nvGrpSpPr>
          <p:cNvPr id="2965" name="Google Shape;2965;p31"/>
          <p:cNvGrpSpPr/>
          <p:nvPr/>
        </p:nvGrpSpPr>
        <p:grpSpPr>
          <a:xfrm>
            <a:off x="-87265"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grpSp>
        <p:nvGrpSpPr>
          <p:cNvPr id="2968" name="Google Shape;2968;p31"/>
          <p:cNvGrpSpPr/>
          <p:nvPr/>
        </p:nvGrpSpPr>
        <p:grpSpPr>
          <a:xfrm>
            <a:off x="9159079" y="4384762"/>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grpSp>
        <p:nvGrpSpPr>
          <p:cNvPr id="2974" name="Google Shape;2974;p31"/>
          <p:cNvGrpSpPr/>
          <p:nvPr/>
        </p:nvGrpSpPr>
        <p:grpSpPr>
          <a:xfrm>
            <a:off x="8831562" y="4488685"/>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grpSp>
        <p:nvGrpSpPr>
          <p:cNvPr id="2980" name="Google Shape;2980;p31"/>
          <p:cNvGrpSpPr/>
          <p:nvPr/>
        </p:nvGrpSpPr>
        <p:grpSpPr>
          <a:xfrm flipH="1">
            <a:off x="10829303" y="957801"/>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grpSp>
        <p:nvGrpSpPr>
          <p:cNvPr id="2986" name="Google Shape;2986;p31"/>
          <p:cNvGrpSpPr/>
          <p:nvPr/>
        </p:nvGrpSpPr>
        <p:grpSpPr>
          <a:xfrm>
            <a:off x="9047034" y="4606413"/>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grpSp>
        <p:nvGrpSpPr>
          <p:cNvPr id="2992" name="Google Shape;2992;p31"/>
          <p:cNvGrpSpPr/>
          <p:nvPr/>
        </p:nvGrpSpPr>
        <p:grpSpPr>
          <a:xfrm>
            <a:off x="10050112"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grpSp>
        <p:nvGrpSpPr>
          <p:cNvPr id="3098" name="Google Shape;3098;p31"/>
          <p:cNvGrpSpPr/>
          <p:nvPr/>
        </p:nvGrpSpPr>
        <p:grpSpPr>
          <a:xfrm>
            <a:off x="-150565" y="4394383"/>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sp>
        <p:nvSpPr>
          <p:cNvPr id="3177" name="Google Shape;3177;p31"/>
          <p:cNvSpPr/>
          <p:nvPr/>
        </p:nvSpPr>
        <p:spPr>
          <a:xfrm>
            <a:off x="193636"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889" tIns="121889" rIns="121889" bIns="121889" anchor="ctr" anchorCtr="0">
            <a:noAutofit/>
          </a:bodyPr>
          <a:lstStyle/>
          <a:p>
            <a:pPr defTabSz="121908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740171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38620" y="-59990"/>
            <a:ext cx="12476499"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889" tIns="121889" rIns="121889" bIns="121889"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43" name="Google Shape;943;p21"/>
          <p:cNvSpPr/>
          <p:nvPr/>
        </p:nvSpPr>
        <p:spPr>
          <a:xfrm rot="10800000">
            <a:off x="-86631" y="-108213"/>
            <a:ext cx="3459632" cy="201411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889" tIns="121889" rIns="121889" bIns="121889"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44" name="Google Shape;944;p21"/>
          <p:cNvSpPr/>
          <p:nvPr/>
        </p:nvSpPr>
        <p:spPr>
          <a:xfrm rot="5400000" flipH="1">
            <a:off x="10236798" y="4832423"/>
            <a:ext cx="2401799" cy="2000372"/>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889" tIns="121889" rIns="121889" bIns="121889"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45" name="Google Shape;945;p21"/>
          <p:cNvSpPr txBox="1">
            <a:spLocks noGrp="1"/>
          </p:cNvSpPr>
          <p:nvPr>
            <p:ph type="ctrTitle"/>
          </p:nvPr>
        </p:nvSpPr>
        <p:spPr>
          <a:xfrm>
            <a:off x="1916044" y="1977567"/>
            <a:ext cx="3212800" cy="486400"/>
          </a:xfrm>
          <a:prstGeom prst="rect">
            <a:avLst/>
          </a:prstGeom>
          <a:ln>
            <a:noFill/>
          </a:ln>
        </p:spPr>
        <p:txBody>
          <a:bodyPr spcFirstLastPara="1" wrap="square" lIns="121889" tIns="121889" rIns="121889" bIns="121889" anchor="t" anchorCtr="0">
            <a:noAutofit/>
          </a:bodyPr>
          <a:lstStyle>
            <a:lvl1pPr lvl="0" algn="l" rtl="0">
              <a:spcBef>
                <a:spcPts val="0"/>
              </a:spcBef>
              <a:spcAft>
                <a:spcPts val="0"/>
              </a:spcAft>
              <a:buSzPts val="1800"/>
              <a:buNone/>
              <a:defRPr sz="27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946" name="Google Shape;946;p21"/>
          <p:cNvSpPr txBox="1">
            <a:spLocks noGrp="1"/>
          </p:cNvSpPr>
          <p:nvPr>
            <p:ph type="subTitle" idx="1"/>
          </p:nvPr>
        </p:nvSpPr>
        <p:spPr>
          <a:xfrm>
            <a:off x="1916044" y="2502267"/>
            <a:ext cx="4059600" cy="796000"/>
          </a:xfrm>
          <a:prstGeom prst="rect">
            <a:avLst/>
          </a:prstGeom>
        </p:spPr>
        <p:txBody>
          <a:bodyPr spcFirstLastPara="1" wrap="square" lIns="121889" tIns="121889" rIns="121889" bIns="121889" anchor="t" anchorCtr="0">
            <a:noAutofit/>
          </a:bodyPr>
          <a:lstStyle>
            <a:lvl1pPr lvl="0" rtl="0">
              <a:lnSpc>
                <a:spcPct val="100000"/>
              </a:lnSpc>
              <a:spcBef>
                <a:spcPts val="0"/>
              </a:spcBef>
              <a:spcAft>
                <a:spcPts val="0"/>
              </a:spcAft>
              <a:buSzPts val="2200"/>
              <a:buFont typeface="Roboto"/>
              <a:buNone/>
              <a:defRPr sz="19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916044" y="3467245"/>
            <a:ext cx="3212800" cy="486400"/>
          </a:xfrm>
          <a:prstGeom prst="rect">
            <a:avLst/>
          </a:prstGeom>
          <a:ln>
            <a:noFill/>
          </a:ln>
        </p:spPr>
        <p:txBody>
          <a:bodyPr spcFirstLastPara="1" wrap="square" lIns="121889" tIns="121889" rIns="121889" bIns="121889" anchor="t" anchorCtr="0">
            <a:noAutofit/>
          </a:bodyPr>
          <a:lstStyle>
            <a:lvl1pPr lvl="0" algn="l" rtl="0">
              <a:spcBef>
                <a:spcPts val="0"/>
              </a:spcBef>
              <a:spcAft>
                <a:spcPts val="0"/>
              </a:spcAft>
              <a:buSzPts val="1800"/>
              <a:buNone/>
              <a:defRPr sz="27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948" name="Google Shape;948;p21"/>
          <p:cNvSpPr txBox="1">
            <a:spLocks noGrp="1"/>
          </p:cNvSpPr>
          <p:nvPr>
            <p:ph type="subTitle" idx="3"/>
          </p:nvPr>
        </p:nvSpPr>
        <p:spPr>
          <a:xfrm>
            <a:off x="1916044" y="3983349"/>
            <a:ext cx="4059600" cy="796000"/>
          </a:xfrm>
          <a:prstGeom prst="rect">
            <a:avLst/>
          </a:prstGeom>
        </p:spPr>
        <p:txBody>
          <a:bodyPr spcFirstLastPara="1" wrap="square" lIns="121889" tIns="121889" rIns="121889" bIns="121889" anchor="t" anchorCtr="0">
            <a:noAutofit/>
          </a:bodyPr>
          <a:lstStyle>
            <a:lvl1pPr lvl="0" rtl="0">
              <a:lnSpc>
                <a:spcPct val="100000"/>
              </a:lnSpc>
              <a:spcBef>
                <a:spcPts val="0"/>
              </a:spcBef>
              <a:spcAft>
                <a:spcPts val="0"/>
              </a:spcAft>
              <a:buSzPts val="2200"/>
              <a:buFont typeface="Roboto"/>
              <a:buNone/>
              <a:defRPr sz="19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916044" y="4974083"/>
            <a:ext cx="3212800" cy="486400"/>
          </a:xfrm>
          <a:prstGeom prst="rect">
            <a:avLst/>
          </a:prstGeom>
          <a:ln>
            <a:noFill/>
          </a:ln>
        </p:spPr>
        <p:txBody>
          <a:bodyPr spcFirstLastPara="1" wrap="square" lIns="121889" tIns="121889" rIns="121889" bIns="121889" anchor="t" anchorCtr="0">
            <a:noAutofit/>
          </a:bodyPr>
          <a:lstStyle>
            <a:lvl1pPr lvl="0" algn="l" rtl="0">
              <a:spcBef>
                <a:spcPts val="0"/>
              </a:spcBef>
              <a:spcAft>
                <a:spcPts val="0"/>
              </a:spcAft>
              <a:buSzPts val="1800"/>
              <a:buNone/>
              <a:defRPr sz="27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950" name="Google Shape;950;p21"/>
          <p:cNvSpPr txBox="1">
            <a:spLocks noGrp="1"/>
          </p:cNvSpPr>
          <p:nvPr>
            <p:ph type="subTitle" idx="5"/>
          </p:nvPr>
        </p:nvSpPr>
        <p:spPr>
          <a:xfrm>
            <a:off x="1916044" y="5492200"/>
            <a:ext cx="4059600" cy="796000"/>
          </a:xfrm>
          <a:prstGeom prst="rect">
            <a:avLst/>
          </a:prstGeom>
        </p:spPr>
        <p:txBody>
          <a:bodyPr spcFirstLastPara="1" wrap="square" lIns="121889" tIns="121889" rIns="121889" bIns="121889" anchor="t" anchorCtr="0">
            <a:noAutofit/>
          </a:bodyPr>
          <a:lstStyle>
            <a:lvl1pPr lvl="0" rtl="0">
              <a:lnSpc>
                <a:spcPct val="100000"/>
              </a:lnSpc>
              <a:spcBef>
                <a:spcPts val="0"/>
              </a:spcBef>
              <a:spcAft>
                <a:spcPts val="0"/>
              </a:spcAft>
              <a:buSzPts val="2200"/>
              <a:buFont typeface="Roboto"/>
              <a:buNone/>
              <a:defRPr sz="19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7464011" y="1977567"/>
            <a:ext cx="3476400" cy="486400"/>
          </a:xfrm>
          <a:prstGeom prst="rect">
            <a:avLst/>
          </a:prstGeom>
          <a:ln>
            <a:noFill/>
          </a:ln>
        </p:spPr>
        <p:txBody>
          <a:bodyPr spcFirstLastPara="1" wrap="square" lIns="121889" tIns="121889" rIns="121889" bIns="121889" anchor="t" anchorCtr="0">
            <a:noAutofit/>
          </a:bodyPr>
          <a:lstStyle>
            <a:lvl1pPr lvl="0" algn="l" rtl="0">
              <a:spcBef>
                <a:spcPts val="0"/>
              </a:spcBef>
              <a:spcAft>
                <a:spcPts val="0"/>
              </a:spcAft>
              <a:buSzPts val="1800"/>
              <a:buNone/>
              <a:defRPr sz="2700"/>
            </a:lvl1pPr>
            <a:lvl2pPr lvl="1" algn="l" rtl="0">
              <a:spcBef>
                <a:spcPts val="0"/>
              </a:spcBef>
              <a:spcAft>
                <a:spcPts val="0"/>
              </a:spcAft>
              <a:buSzPts val="1800"/>
              <a:buNone/>
              <a:defRPr sz="2400"/>
            </a:lvl2pPr>
            <a:lvl3pPr lvl="2" algn="l" rtl="0">
              <a:spcBef>
                <a:spcPts val="0"/>
              </a:spcBef>
              <a:spcAft>
                <a:spcPts val="0"/>
              </a:spcAft>
              <a:buSzPts val="1800"/>
              <a:buNone/>
              <a:defRPr sz="2400"/>
            </a:lvl3pPr>
            <a:lvl4pPr lvl="3" algn="l" rtl="0">
              <a:spcBef>
                <a:spcPts val="0"/>
              </a:spcBef>
              <a:spcAft>
                <a:spcPts val="0"/>
              </a:spcAft>
              <a:buSzPts val="1800"/>
              <a:buNone/>
              <a:defRPr sz="2400"/>
            </a:lvl4pPr>
            <a:lvl5pPr lvl="4" algn="l" rtl="0">
              <a:spcBef>
                <a:spcPts val="0"/>
              </a:spcBef>
              <a:spcAft>
                <a:spcPts val="0"/>
              </a:spcAft>
              <a:buSzPts val="1800"/>
              <a:buNone/>
              <a:defRPr sz="2400"/>
            </a:lvl5pPr>
            <a:lvl6pPr lvl="5" algn="l" rtl="0">
              <a:spcBef>
                <a:spcPts val="0"/>
              </a:spcBef>
              <a:spcAft>
                <a:spcPts val="0"/>
              </a:spcAft>
              <a:buSzPts val="1800"/>
              <a:buNone/>
              <a:defRPr sz="2400"/>
            </a:lvl6pPr>
            <a:lvl7pPr lvl="6" algn="l" rtl="0">
              <a:spcBef>
                <a:spcPts val="0"/>
              </a:spcBef>
              <a:spcAft>
                <a:spcPts val="0"/>
              </a:spcAft>
              <a:buSzPts val="1800"/>
              <a:buNone/>
              <a:defRPr sz="2400"/>
            </a:lvl7pPr>
            <a:lvl8pPr lvl="7" algn="l" rtl="0">
              <a:spcBef>
                <a:spcPts val="0"/>
              </a:spcBef>
              <a:spcAft>
                <a:spcPts val="0"/>
              </a:spcAft>
              <a:buSzPts val="1800"/>
              <a:buNone/>
              <a:defRPr sz="2400"/>
            </a:lvl8pPr>
            <a:lvl9pPr lvl="8" algn="l" rtl="0">
              <a:spcBef>
                <a:spcPts val="0"/>
              </a:spcBef>
              <a:spcAft>
                <a:spcPts val="0"/>
              </a:spcAft>
              <a:buSzPts val="1800"/>
              <a:buNone/>
              <a:defRPr sz="2400"/>
            </a:lvl9pPr>
          </a:lstStyle>
          <a:p>
            <a:endParaRPr/>
          </a:p>
        </p:txBody>
      </p:sp>
      <p:sp>
        <p:nvSpPr>
          <p:cNvPr id="952" name="Google Shape;952;p21"/>
          <p:cNvSpPr txBox="1">
            <a:spLocks noGrp="1"/>
          </p:cNvSpPr>
          <p:nvPr>
            <p:ph type="subTitle" idx="7"/>
          </p:nvPr>
        </p:nvSpPr>
        <p:spPr>
          <a:xfrm>
            <a:off x="7464011" y="2502267"/>
            <a:ext cx="4059600" cy="796000"/>
          </a:xfrm>
          <a:prstGeom prst="rect">
            <a:avLst/>
          </a:prstGeom>
        </p:spPr>
        <p:txBody>
          <a:bodyPr spcFirstLastPara="1" wrap="square" lIns="121889" tIns="121889" rIns="121889" bIns="121889" anchor="t" anchorCtr="0">
            <a:noAutofit/>
          </a:bodyPr>
          <a:lstStyle>
            <a:lvl1pPr lvl="0" rtl="0">
              <a:lnSpc>
                <a:spcPct val="100000"/>
              </a:lnSpc>
              <a:spcBef>
                <a:spcPts val="0"/>
              </a:spcBef>
              <a:spcAft>
                <a:spcPts val="0"/>
              </a:spcAft>
              <a:buSzPts val="2200"/>
              <a:buFont typeface="Roboto"/>
              <a:buNone/>
              <a:defRPr sz="19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7464011" y="3467244"/>
            <a:ext cx="3205600" cy="486400"/>
          </a:xfrm>
          <a:prstGeom prst="rect">
            <a:avLst/>
          </a:prstGeom>
          <a:ln>
            <a:noFill/>
          </a:ln>
        </p:spPr>
        <p:txBody>
          <a:bodyPr spcFirstLastPara="1" wrap="square" lIns="121889" tIns="121889" rIns="121889" bIns="121889" anchor="t" anchorCtr="0">
            <a:noAutofit/>
          </a:bodyPr>
          <a:lstStyle>
            <a:lvl1pPr lvl="0" algn="l" rtl="0">
              <a:spcBef>
                <a:spcPts val="0"/>
              </a:spcBef>
              <a:spcAft>
                <a:spcPts val="0"/>
              </a:spcAft>
              <a:buSzPts val="1800"/>
              <a:buNone/>
              <a:defRPr sz="2700"/>
            </a:lvl1pPr>
            <a:lvl2pPr lvl="1" algn="l" rtl="0">
              <a:spcBef>
                <a:spcPts val="0"/>
              </a:spcBef>
              <a:spcAft>
                <a:spcPts val="0"/>
              </a:spcAft>
              <a:buSzPts val="1800"/>
              <a:buNone/>
              <a:defRPr sz="2400"/>
            </a:lvl2pPr>
            <a:lvl3pPr lvl="2" algn="l" rtl="0">
              <a:spcBef>
                <a:spcPts val="0"/>
              </a:spcBef>
              <a:spcAft>
                <a:spcPts val="0"/>
              </a:spcAft>
              <a:buSzPts val="1800"/>
              <a:buNone/>
              <a:defRPr sz="2400"/>
            </a:lvl3pPr>
            <a:lvl4pPr lvl="3" algn="l" rtl="0">
              <a:spcBef>
                <a:spcPts val="0"/>
              </a:spcBef>
              <a:spcAft>
                <a:spcPts val="0"/>
              </a:spcAft>
              <a:buSzPts val="1800"/>
              <a:buNone/>
              <a:defRPr sz="2400"/>
            </a:lvl4pPr>
            <a:lvl5pPr lvl="4" algn="l" rtl="0">
              <a:spcBef>
                <a:spcPts val="0"/>
              </a:spcBef>
              <a:spcAft>
                <a:spcPts val="0"/>
              </a:spcAft>
              <a:buSzPts val="1800"/>
              <a:buNone/>
              <a:defRPr sz="2400"/>
            </a:lvl5pPr>
            <a:lvl6pPr lvl="5" algn="l" rtl="0">
              <a:spcBef>
                <a:spcPts val="0"/>
              </a:spcBef>
              <a:spcAft>
                <a:spcPts val="0"/>
              </a:spcAft>
              <a:buSzPts val="1800"/>
              <a:buNone/>
              <a:defRPr sz="2400"/>
            </a:lvl6pPr>
            <a:lvl7pPr lvl="6" algn="l" rtl="0">
              <a:spcBef>
                <a:spcPts val="0"/>
              </a:spcBef>
              <a:spcAft>
                <a:spcPts val="0"/>
              </a:spcAft>
              <a:buSzPts val="1800"/>
              <a:buNone/>
              <a:defRPr sz="2400"/>
            </a:lvl7pPr>
            <a:lvl8pPr lvl="7" algn="l" rtl="0">
              <a:spcBef>
                <a:spcPts val="0"/>
              </a:spcBef>
              <a:spcAft>
                <a:spcPts val="0"/>
              </a:spcAft>
              <a:buSzPts val="1800"/>
              <a:buNone/>
              <a:defRPr sz="2400"/>
            </a:lvl8pPr>
            <a:lvl9pPr lvl="8" algn="l" rtl="0">
              <a:spcBef>
                <a:spcPts val="0"/>
              </a:spcBef>
              <a:spcAft>
                <a:spcPts val="0"/>
              </a:spcAft>
              <a:buSzPts val="1800"/>
              <a:buNone/>
              <a:defRPr sz="2400"/>
            </a:lvl9pPr>
          </a:lstStyle>
          <a:p>
            <a:endParaRPr/>
          </a:p>
        </p:txBody>
      </p:sp>
      <p:sp>
        <p:nvSpPr>
          <p:cNvPr id="954" name="Google Shape;954;p21"/>
          <p:cNvSpPr txBox="1">
            <a:spLocks noGrp="1"/>
          </p:cNvSpPr>
          <p:nvPr>
            <p:ph type="subTitle" idx="9"/>
          </p:nvPr>
        </p:nvSpPr>
        <p:spPr>
          <a:xfrm>
            <a:off x="7464011" y="3983349"/>
            <a:ext cx="4059600" cy="796000"/>
          </a:xfrm>
          <a:prstGeom prst="rect">
            <a:avLst/>
          </a:prstGeom>
        </p:spPr>
        <p:txBody>
          <a:bodyPr spcFirstLastPara="1" wrap="square" lIns="121889" tIns="121889" rIns="121889" bIns="121889" anchor="t" anchorCtr="0">
            <a:noAutofit/>
          </a:bodyPr>
          <a:lstStyle>
            <a:lvl1pPr lvl="0" rtl="0">
              <a:lnSpc>
                <a:spcPct val="100000"/>
              </a:lnSpc>
              <a:spcBef>
                <a:spcPts val="0"/>
              </a:spcBef>
              <a:spcAft>
                <a:spcPts val="0"/>
              </a:spcAft>
              <a:buSzPts val="2200"/>
              <a:buFont typeface="Roboto"/>
              <a:buNone/>
              <a:defRPr sz="19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7464011" y="4974080"/>
            <a:ext cx="3205600" cy="486400"/>
          </a:xfrm>
          <a:prstGeom prst="rect">
            <a:avLst/>
          </a:prstGeom>
          <a:ln>
            <a:noFill/>
          </a:ln>
        </p:spPr>
        <p:txBody>
          <a:bodyPr spcFirstLastPara="1" wrap="square" lIns="121889" tIns="121889" rIns="121889" bIns="121889" anchor="t" anchorCtr="0">
            <a:noAutofit/>
          </a:bodyPr>
          <a:lstStyle>
            <a:lvl1pPr lvl="0" algn="l" rtl="0">
              <a:spcBef>
                <a:spcPts val="0"/>
              </a:spcBef>
              <a:spcAft>
                <a:spcPts val="0"/>
              </a:spcAft>
              <a:buSzPts val="1800"/>
              <a:buNone/>
              <a:defRPr sz="2700"/>
            </a:lvl1pPr>
            <a:lvl2pPr lvl="1" algn="l" rtl="0">
              <a:spcBef>
                <a:spcPts val="0"/>
              </a:spcBef>
              <a:spcAft>
                <a:spcPts val="0"/>
              </a:spcAft>
              <a:buSzPts val="1800"/>
              <a:buNone/>
              <a:defRPr sz="2400"/>
            </a:lvl2pPr>
            <a:lvl3pPr lvl="2" algn="l" rtl="0">
              <a:spcBef>
                <a:spcPts val="0"/>
              </a:spcBef>
              <a:spcAft>
                <a:spcPts val="0"/>
              </a:spcAft>
              <a:buSzPts val="1800"/>
              <a:buNone/>
              <a:defRPr sz="2400"/>
            </a:lvl3pPr>
            <a:lvl4pPr lvl="3" algn="l" rtl="0">
              <a:spcBef>
                <a:spcPts val="0"/>
              </a:spcBef>
              <a:spcAft>
                <a:spcPts val="0"/>
              </a:spcAft>
              <a:buSzPts val="1800"/>
              <a:buNone/>
              <a:defRPr sz="2400"/>
            </a:lvl4pPr>
            <a:lvl5pPr lvl="4" algn="l" rtl="0">
              <a:spcBef>
                <a:spcPts val="0"/>
              </a:spcBef>
              <a:spcAft>
                <a:spcPts val="0"/>
              </a:spcAft>
              <a:buSzPts val="1800"/>
              <a:buNone/>
              <a:defRPr sz="2400"/>
            </a:lvl5pPr>
            <a:lvl6pPr lvl="5" algn="l" rtl="0">
              <a:spcBef>
                <a:spcPts val="0"/>
              </a:spcBef>
              <a:spcAft>
                <a:spcPts val="0"/>
              </a:spcAft>
              <a:buSzPts val="1800"/>
              <a:buNone/>
              <a:defRPr sz="2400"/>
            </a:lvl6pPr>
            <a:lvl7pPr lvl="6" algn="l" rtl="0">
              <a:spcBef>
                <a:spcPts val="0"/>
              </a:spcBef>
              <a:spcAft>
                <a:spcPts val="0"/>
              </a:spcAft>
              <a:buSzPts val="1800"/>
              <a:buNone/>
              <a:defRPr sz="2400"/>
            </a:lvl7pPr>
            <a:lvl8pPr lvl="7" algn="l" rtl="0">
              <a:spcBef>
                <a:spcPts val="0"/>
              </a:spcBef>
              <a:spcAft>
                <a:spcPts val="0"/>
              </a:spcAft>
              <a:buSzPts val="1800"/>
              <a:buNone/>
              <a:defRPr sz="2400"/>
            </a:lvl8pPr>
            <a:lvl9pPr lvl="8" algn="l" rtl="0">
              <a:spcBef>
                <a:spcPts val="0"/>
              </a:spcBef>
              <a:spcAft>
                <a:spcPts val="0"/>
              </a:spcAft>
              <a:buSzPts val="1800"/>
              <a:buNone/>
              <a:defRPr sz="2400"/>
            </a:lvl9pPr>
          </a:lstStyle>
          <a:p>
            <a:endParaRPr/>
          </a:p>
        </p:txBody>
      </p:sp>
      <p:sp>
        <p:nvSpPr>
          <p:cNvPr id="956" name="Google Shape;956;p21"/>
          <p:cNvSpPr txBox="1">
            <a:spLocks noGrp="1"/>
          </p:cNvSpPr>
          <p:nvPr>
            <p:ph type="subTitle" idx="14"/>
          </p:nvPr>
        </p:nvSpPr>
        <p:spPr>
          <a:xfrm>
            <a:off x="7464011" y="5492200"/>
            <a:ext cx="4059600" cy="796000"/>
          </a:xfrm>
          <a:prstGeom prst="rect">
            <a:avLst/>
          </a:prstGeom>
        </p:spPr>
        <p:txBody>
          <a:bodyPr spcFirstLastPara="1" wrap="square" lIns="121889" tIns="121889" rIns="121889" bIns="121889" anchor="t" anchorCtr="0">
            <a:noAutofit/>
          </a:bodyPr>
          <a:lstStyle>
            <a:lvl1pPr lvl="0" rtl="0">
              <a:lnSpc>
                <a:spcPct val="100000"/>
              </a:lnSpc>
              <a:spcBef>
                <a:spcPts val="0"/>
              </a:spcBef>
              <a:spcAft>
                <a:spcPts val="0"/>
              </a:spcAft>
              <a:buSzPts val="2200"/>
              <a:buFont typeface="Roboto"/>
              <a:buNone/>
              <a:defRPr sz="19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8888344" y="-110906"/>
            <a:ext cx="209141" cy="212507"/>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121889" tIns="121889" rIns="121889" bIns="121889"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58" name="Google Shape;958;p21"/>
          <p:cNvSpPr/>
          <p:nvPr/>
        </p:nvSpPr>
        <p:spPr>
          <a:xfrm flipH="1">
            <a:off x="11686107" y="3045912"/>
            <a:ext cx="368724"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889" tIns="121889" rIns="121889" bIns="121889"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59" name="Google Shape;959;p21"/>
          <p:cNvSpPr/>
          <p:nvPr/>
        </p:nvSpPr>
        <p:spPr>
          <a:xfrm flipH="1">
            <a:off x="8961020" y="6609711"/>
            <a:ext cx="212507"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889" tIns="121889" rIns="121889" bIns="121889"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60" name="Google Shape;960;p21"/>
          <p:cNvSpPr/>
          <p:nvPr/>
        </p:nvSpPr>
        <p:spPr>
          <a:xfrm flipH="1">
            <a:off x="1264959" y="6609712"/>
            <a:ext cx="299732"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889" tIns="121889" rIns="121889" bIns="121889"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61" name="Google Shape;961;p21"/>
          <p:cNvSpPr/>
          <p:nvPr/>
        </p:nvSpPr>
        <p:spPr>
          <a:xfrm flipH="1">
            <a:off x="156220" y="4762711"/>
            <a:ext cx="212507"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889" tIns="121889" rIns="121889" bIns="121889"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62" name="Google Shape;962;p21"/>
          <p:cNvSpPr/>
          <p:nvPr/>
        </p:nvSpPr>
        <p:spPr>
          <a:xfrm flipH="1">
            <a:off x="11686107" y="6716378"/>
            <a:ext cx="368724"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889" tIns="121889" rIns="121889" bIns="121889"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63" name="Google Shape;963;p21"/>
          <p:cNvSpPr/>
          <p:nvPr/>
        </p:nvSpPr>
        <p:spPr>
          <a:xfrm flipH="1">
            <a:off x="1264959" y="12"/>
            <a:ext cx="299732"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889" tIns="121889" rIns="121889" bIns="121889"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64" name="Google Shape;964;p21"/>
          <p:cNvSpPr/>
          <p:nvPr/>
        </p:nvSpPr>
        <p:spPr>
          <a:xfrm flipH="1">
            <a:off x="-2" y="1488689"/>
            <a:ext cx="368740" cy="366769"/>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889" tIns="121889" rIns="121889" bIns="121889"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65" name="Google Shape;965;p21"/>
          <p:cNvSpPr/>
          <p:nvPr/>
        </p:nvSpPr>
        <p:spPr>
          <a:xfrm flipH="1">
            <a:off x="9926285" y="762928"/>
            <a:ext cx="212507"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889" tIns="121889" rIns="121889" bIns="121889"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grpSp>
        <p:nvGrpSpPr>
          <p:cNvPr id="966" name="Google Shape;966;p21"/>
          <p:cNvGrpSpPr/>
          <p:nvPr/>
        </p:nvGrpSpPr>
        <p:grpSpPr>
          <a:xfrm rot="-1409023">
            <a:off x="-513086" y="5955667"/>
            <a:ext cx="1009748" cy="1152767"/>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grpSp>
      <p:grpSp>
        <p:nvGrpSpPr>
          <p:cNvPr id="994" name="Google Shape;994;p21"/>
          <p:cNvGrpSpPr/>
          <p:nvPr/>
        </p:nvGrpSpPr>
        <p:grpSpPr>
          <a:xfrm>
            <a:off x="11184300" y="200467"/>
            <a:ext cx="703200" cy="980100"/>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grpSp>
      <p:sp>
        <p:nvSpPr>
          <p:cNvPr id="1001" name="Google Shape;1001;p21"/>
          <p:cNvSpPr txBox="1">
            <a:spLocks noGrp="1"/>
          </p:cNvSpPr>
          <p:nvPr>
            <p:ph type="title" idx="15"/>
          </p:nvPr>
        </p:nvSpPr>
        <p:spPr>
          <a:xfrm>
            <a:off x="762000" y="832416"/>
            <a:ext cx="9597600" cy="681200"/>
          </a:xfrm>
          <a:prstGeom prst="rect">
            <a:avLst/>
          </a:prstGeom>
        </p:spPr>
        <p:txBody>
          <a:bodyPr spcFirstLastPara="1" wrap="square" lIns="121889" tIns="121889" rIns="121889" bIns="121889"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11474013" y="4608493"/>
            <a:ext cx="1375055" cy="1217703"/>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defRPr/>
              </a:pPr>
              <a:endParaRPr sz="1900" kern="0">
                <a:solidFill>
                  <a:srgbClr val="000000"/>
                </a:solidFill>
                <a:cs typeface="Arial"/>
                <a:sym typeface="Arial"/>
              </a:endParaRPr>
            </a:p>
          </p:txBody>
        </p:sp>
      </p:grpSp>
    </p:spTree>
    <p:extLst>
      <p:ext uri="{BB962C8B-B14F-4D97-AF65-F5344CB8AC3E}">
        <p14:creationId xmlns:p14="http://schemas.microsoft.com/office/powerpoint/2010/main" val="3500168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121909" tIns="60954" rIns="121909" bIns="60954"/>
          <a:lstStyle/>
          <a:p>
            <a:pPr defTabSz="1219080">
              <a:buClr>
                <a:srgbClr val="000000"/>
              </a:buClr>
            </a:pPr>
            <a:fld id="{B1CF2E77-4E87-4338-A6B2-93E833A84A3C}" type="datetimeFigureOut">
              <a:rPr lang="en-US" sz="1900" kern="0" smtClean="0">
                <a:solidFill>
                  <a:prstClr val="black">
                    <a:tint val="75000"/>
                  </a:prstClr>
                </a:solidFill>
                <a:cs typeface="Arial"/>
                <a:sym typeface="Arial"/>
              </a:rPr>
              <a:pPr defTabSz="1219080">
                <a:buClr>
                  <a:srgbClr val="000000"/>
                </a:buClr>
              </a:pPr>
              <a:t>12/16/2024</a:t>
            </a:fld>
            <a:endParaRPr lang="en-US" sz="19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121909" tIns="60954" rIns="121909" bIns="60954"/>
          <a:lstStyle/>
          <a:p>
            <a:pPr defTabSz="1219080">
              <a:buClr>
                <a:srgbClr val="000000"/>
              </a:buClr>
            </a:pPr>
            <a:endParaRPr lang="en-US" sz="19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121909" tIns="60954" rIns="121909" bIns="60954"/>
          <a:lstStyle/>
          <a:p>
            <a:pPr defTabSz="1219080">
              <a:buClr>
                <a:srgbClr val="000000"/>
              </a:buClr>
            </a:pPr>
            <a:fld id="{796E19DA-92E0-4635-8627-DEB5FDE3EBA8}" type="slidenum">
              <a:rPr lang="en-US" sz="1900" kern="0" smtClean="0">
                <a:solidFill>
                  <a:prstClr val="black">
                    <a:tint val="75000"/>
                  </a:prstClr>
                </a:solidFill>
                <a:cs typeface="Arial"/>
                <a:sym typeface="Arial"/>
              </a:rPr>
              <a:pPr defTabSz="1219080">
                <a:buClr>
                  <a:srgbClr val="000000"/>
                </a:buClr>
              </a:pPr>
              <a:t>‹#›</a:t>
            </a:fld>
            <a:endParaRPr lang="en-US" sz="1900" kern="0">
              <a:solidFill>
                <a:prstClr val="black">
                  <a:tint val="75000"/>
                </a:prstClr>
              </a:solidFill>
              <a:cs typeface="Arial"/>
              <a:sym typeface="Arial"/>
            </a:endParaRPr>
          </a:p>
        </p:txBody>
      </p:sp>
    </p:spTree>
    <p:extLst>
      <p:ext uri="{BB962C8B-B14F-4D97-AF65-F5344CB8AC3E}">
        <p14:creationId xmlns:p14="http://schemas.microsoft.com/office/powerpoint/2010/main" val="4284172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121889" tIns="121889" rIns="121889" bIns="121889" anchor="t" anchorCtr="0">
            <a:noAutofit/>
          </a:bodyPr>
          <a:lstStyle>
            <a:lvl1pPr lvl="0" algn="r" rtl="0">
              <a:spcBef>
                <a:spcPts val="0"/>
              </a:spcBef>
              <a:spcAft>
                <a:spcPts val="0"/>
              </a:spcAft>
              <a:buSzPts val="3500"/>
              <a:buNone/>
              <a:defRPr sz="31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121889" tIns="121889" rIns="121889" bIns="121889" anchor="t" anchorCtr="0">
            <a:noAutofit/>
          </a:bodyPr>
          <a:lstStyle>
            <a:lvl1pPr lvl="0" rtl="0">
              <a:spcBef>
                <a:spcPts val="0"/>
              </a:spcBef>
              <a:spcAft>
                <a:spcPts val="0"/>
              </a:spcAft>
              <a:buSzPts val="3500"/>
              <a:buNone/>
              <a:defRPr sz="31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121889" tIns="121889" rIns="121889" bIns="121889" anchor="ctr" anchorCtr="0">
            <a:noAutofit/>
          </a:bodyPr>
          <a:lstStyle>
            <a:lvl1pPr lvl="0" rtl="0">
              <a:lnSpc>
                <a:spcPct val="100000"/>
              </a:lnSpc>
              <a:spcBef>
                <a:spcPts val="0"/>
              </a:spcBef>
              <a:spcAft>
                <a:spcPts val="0"/>
              </a:spcAft>
              <a:buSzPts val="2800"/>
              <a:buNone/>
              <a:defRPr sz="1900" b="0"/>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121889" tIns="121889" rIns="121889" bIns="121889" anchor="ctr" anchorCtr="0">
            <a:noAutofit/>
          </a:bodyPr>
          <a:lstStyle>
            <a:lvl1pPr lvl="0" algn="r" rtl="0">
              <a:lnSpc>
                <a:spcPct val="100000"/>
              </a:lnSpc>
              <a:spcBef>
                <a:spcPts val="0"/>
              </a:spcBef>
              <a:spcAft>
                <a:spcPts val="0"/>
              </a:spcAft>
              <a:buSzPts val="2800"/>
              <a:buNone/>
              <a:defRPr sz="1900" b="0"/>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117" name="Google Shape;117;p5"/>
          <p:cNvSpPr/>
          <p:nvPr/>
        </p:nvSpPr>
        <p:spPr>
          <a:xfrm>
            <a:off x="11180282" y="146463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889" tIns="121889" rIns="121889" bIns="121889"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889" tIns="121889" rIns="121889" bIns="121889"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19" name="Google Shape;119;p5"/>
          <p:cNvSpPr/>
          <p:nvPr/>
        </p:nvSpPr>
        <p:spPr>
          <a:xfrm>
            <a:off x="8789903"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889" tIns="121889" rIns="121889" bIns="121889"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grpSp>
        <p:nvGrpSpPr>
          <p:cNvPr id="136" name="Google Shape;136;p5"/>
          <p:cNvGrpSpPr/>
          <p:nvPr/>
        </p:nvGrpSpPr>
        <p:grpSpPr>
          <a:xfrm>
            <a:off x="786145" y="5612714"/>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defTabSz="1219080">
                <a:buClr>
                  <a:srgbClr val="000000"/>
                </a:buClr>
                <a:buFont typeface="Arial"/>
                <a:buNone/>
              </a:pPr>
              <a:endParaRPr sz="1900" kern="0">
                <a:solidFill>
                  <a:srgbClr val="000000"/>
                </a:solidFill>
                <a:cs typeface="Arial"/>
                <a:sym typeface="Arial"/>
              </a:endParaRPr>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121889" tIns="121889" rIns="121889" bIns="121889"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8" y="5612703"/>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889" tIns="121889" rIns="121889" bIns="121889" anchor="ctr" anchorCtr="0">
            <a:noAutofit/>
          </a:bodyPr>
          <a:lstStyle/>
          <a:p>
            <a:pPr defTabSz="121908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99246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40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2768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151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222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34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475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9301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928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90327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b="0" i="0" u="none"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b="0" i="0" u="none"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121889" tIns="121889" rIns="121889" bIns="121889"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121889" tIns="121889" rIns="121889" bIns="121889"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870823026"/>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slideLayout" Target="../slideLayouts/slideLayout12.xml"/><Relationship Id="rId21" Type="http://schemas.microsoft.com/office/2007/relationships/hdphoto" Target="../media/hdphoto5.wdp"/><Relationship Id="rId7" Type="http://schemas.microsoft.com/office/2007/relationships/hdphoto" Target="../media/hdphoto1.wdp"/><Relationship Id="rId12" Type="http://schemas.openxmlformats.org/officeDocument/2006/relationships/image" Target="../media/image6.gif"/><Relationship Id="rId17" Type="http://schemas.openxmlformats.org/officeDocument/2006/relationships/image" Target="../media/image10.gif"/><Relationship Id="rId25"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9.png"/><Relationship Id="rId20"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gif"/><Relationship Id="rId24" Type="http://schemas.openxmlformats.org/officeDocument/2006/relationships/image" Target="../media/image14.png"/><Relationship Id="rId5" Type="http://schemas.openxmlformats.org/officeDocument/2006/relationships/image" Target="../media/image1.gif"/><Relationship Id="rId15" Type="http://schemas.openxmlformats.org/officeDocument/2006/relationships/image" Target="../media/image8.png"/><Relationship Id="rId23" Type="http://schemas.microsoft.com/office/2007/relationships/hdphoto" Target="../media/hdphoto6.wdp"/><Relationship Id="rId10" Type="http://schemas.microsoft.com/office/2007/relationships/hdphoto" Target="../media/hdphoto2.wdp"/><Relationship Id="rId19" Type="http://schemas.microsoft.com/office/2007/relationships/hdphoto" Target="../media/hdphoto4.wdp"/><Relationship Id="rId4" Type="http://schemas.openxmlformats.org/officeDocument/2006/relationships/notesSlide" Target="../notesSlides/notesSlide1.xml"/><Relationship Id="rId9" Type="http://schemas.openxmlformats.org/officeDocument/2006/relationships/image" Target="../media/image4.png"/><Relationship Id="rId14" Type="http://schemas.microsoft.com/office/2007/relationships/hdphoto" Target="../media/hdphoto3.wdp"/><Relationship Id="rId22"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7.png"/><Relationship Id="rId12" Type="http://schemas.openxmlformats.org/officeDocument/2006/relationships/image" Target="../media/image89.png"/><Relationship Id="rId2" Type="http://schemas.openxmlformats.org/officeDocument/2006/relationships/audio" Target="../media/audio1.wav"/><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slide" Target="slide5.xml"/><Relationship Id="rId5" Type="http://schemas.openxmlformats.org/officeDocument/2006/relationships/image" Target="../media/image85.png"/><Relationship Id="rId15" Type="http://schemas.openxmlformats.org/officeDocument/2006/relationships/image" Target="../media/image91.png"/><Relationship Id="rId10" Type="http://schemas.openxmlformats.org/officeDocument/2006/relationships/image" Target="../media/image39.svg"/><Relationship Id="rId4" Type="http://schemas.openxmlformats.org/officeDocument/2006/relationships/audio" Target="../media/audio5.wav"/><Relationship Id="rId9" Type="http://schemas.openxmlformats.org/officeDocument/2006/relationships/image" Target="../media/image38.png"/><Relationship Id="rId14"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7.gif"/><Relationship Id="rId4" Type="http://schemas.microsoft.com/office/2007/relationships/hdphoto" Target="../media/hdphoto3.wdp"/><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4.tmp"/><Relationship Id="rId5" Type="http://schemas.openxmlformats.org/officeDocument/2006/relationships/image" Target="../media/image93.tmp"/><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6.tmp"/><Relationship Id="rId5" Type="http://schemas.openxmlformats.org/officeDocument/2006/relationships/image" Target="../media/image95.tmp"/><Relationship Id="rId4" Type="http://schemas.openxmlformats.org/officeDocument/2006/relationships/image" Target="../media/image92.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8.tmp"/><Relationship Id="rId5" Type="http://schemas.openxmlformats.org/officeDocument/2006/relationships/image" Target="../media/image97.tmp"/><Relationship Id="rId4" Type="http://schemas.openxmlformats.org/officeDocument/2006/relationships/image" Target="../media/image92.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7.gif"/><Relationship Id="rId4" Type="http://schemas.microsoft.com/office/2007/relationships/hdphoto" Target="../media/hdphoto3.wdp"/><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0.tmp"/><Relationship Id="rId5" Type="http://schemas.microsoft.com/office/2007/relationships/hdphoto" Target="../media/hdphoto9.wdp"/><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7.gif"/><Relationship Id="rId4" Type="http://schemas.microsoft.com/office/2007/relationships/hdphoto" Target="../media/hdphoto3.wdp"/><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10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15.xml"/><Relationship Id="rId7" Type="http://schemas.openxmlformats.org/officeDocument/2006/relationships/image" Target="../media/image10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2.jpeg"/><Relationship Id="rId11" Type="http://schemas.openxmlformats.org/officeDocument/2006/relationships/image" Target="../media/image9.png"/><Relationship Id="rId5" Type="http://schemas.openxmlformats.org/officeDocument/2006/relationships/audio" Target="../media/audio1.wav"/><Relationship Id="rId10"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10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7.gif"/><Relationship Id="rId5" Type="http://schemas.microsoft.com/office/2007/relationships/hdphoto" Target="../media/hdphoto3.wdp"/><Relationship Id="rId10" Type="http://schemas.openxmlformats.org/officeDocument/2006/relationships/image" Target="../media/image16.png"/><Relationship Id="rId4" Type="http://schemas.openxmlformats.org/officeDocument/2006/relationships/image" Target="../media/image7.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slideLayout" Target="../slideLayouts/slideLayout7.xml"/><Relationship Id="rId21" Type="http://schemas.openxmlformats.org/officeDocument/2006/relationships/image" Target="../media/image34.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audio" Target="../media/media2.wav"/><Relationship Id="rId16" Type="http://schemas.openxmlformats.org/officeDocument/2006/relationships/image" Target="../media/image30.svg"/><Relationship Id="rId20" Type="http://schemas.openxmlformats.org/officeDocument/2006/relationships/image" Target="../media/image33.png"/><Relationship Id="rId1" Type="http://schemas.microsoft.com/office/2007/relationships/media" Target="../media/media2.wav"/><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5" Type="http://schemas.openxmlformats.org/officeDocument/2006/relationships/image" Target="../media/image29.png"/><Relationship Id="rId23" Type="http://schemas.openxmlformats.org/officeDocument/2006/relationships/image" Target="../media/image9.png"/><Relationship Id="rId10" Type="http://schemas.openxmlformats.org/officeDocument/2006/relationships/image" Target="../media/image24.png"/><Relationship Id="rId19"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svg"/><Relationship Id="rId22"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7.png"/><Relationship Id="rId18"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slide" Target="slide11.xml"/><Relationship Id="rId2" Type="http://schemas.openxmlformats.org/officeDocument/2006/relationships/audio" Target="../media/audio2.wav"/><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slide" Target="slide5.xml"/><Relationship Id="rId10" Type="http://schemas.openxmlformats.org/officeDocument/2006/relationships/image" Target="../media/image41.svg"/><Relationship Id="rId19" Type="http://schemas.openxmlformats.org/officeDocument/2006/relationships/image" Target="../media/image9.png"/><Relationship Id="rId4" Type="http://schemas.openxmlformats.org/officeDocument/2006/relationships/image" Target="../media/image36.svg"/><Relationship Id="rId9" Type="http://schemas.openxmlformats.org/officeDocument/2006/relationships/image" Target="../media/image40.png"/><Relationship Id="rId14" Type="http://schemas.openxmlformats.org/officeDocument/2006/relationships/image" Target="../media/image28.svg"/></Relationships>
</file>

<file path=ppt/slides/_rels/slide5.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gif"/><Relationship Id="rId26" Type="http://schemas.openxmlformats.org/officeDocument/2006/relationships/image" Target="../media/image68.png"/><Relationship Id="rId39" Type="http://schemas.openxmlformats.org/officeDocument/2006/relationships/image" Target="../media/image81.png"/><Relationship Id="rId21" Type="http://schemas.openxmlformats.org/officeDocument/2006/relationships/image" Target="../media/image63.png"/><Relationship Id="rId34" Type="http://schemas.openxmlformats.org/officeDocument/2006/relationships/image" Target="../media/image76.png"/><Relationship Id="rId42" Type="http://schemas.openxmlformats.org/officeDocument/2006/relationships/slide" Target="slide12.xml"/><Relationship Id="rId47" Type="http://schemas.openxmlformats.org/officeDocument/2006/relationships/slide" Target="slide10.xml"/><Relationship Id="rId50" Type="http://schemas.openxmlformats.org/officeDocument/2006/relationships/image" Target="../media/image84.gif"/><Relationship Id="rId7" Type="http://schemas.openxmlformats.org/officeDocument/2006/relationships/image" Target="../media/image50.png"/><Relationship Id="rId2" Type="http://schemas.openxmlformats.org/officeDocument/2006/relationships/audio" Target="../media/audio3.wav"/><Relationship Id="rId16" Type="http://schemas.openxmlformats.org/officeDocument/2006/relationships/image" Target="../media/image58.png"/><Relationship Id="rId29" Type="http://schemas.openxmlformats.org/officeDocument/2006/relationships/image" Target="../media/image71.png"/><Relationship Id="rId11" Type="http://schemas.microsoft.com/office/2007/relationships/hdphoto" Target="../media/hdphoto7.wdp"/><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image" Target="../media/image79.png"/><Relationship Id="rId40" Type="http://schemas.openxmlformats.org/officeDocument/2006/relationships/image" Target="../media/image82.png"/><Relationship Id="rId45" Type="http://schemas.openxmlformats.org/officeDocument/2006/relationships/slide" Target="slide8.xml"/><Relationship Id="rId5" Type="http://schemas.openxmlformats.org/officeDocument/2006/relationships/image" Target="../media/image48.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78.png"/><Relationship Id="rId49"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61.gif"/><Relationship Id="rId31" Type="http://schemas.openxmlformats.org/officeDocument/2006/relationships/image" Target="../media/image73.gif"/><Relationship Id="rId44" Type="http://schemas.openxmlformats.org/officeDocument/2006/relationships/slide" Target="slide7.xml"/><Relationship Id="rId4" Type="http://schemas.openxmlformats.org/officeDocument/2006/relationships/image" Target="../media/image47.svg"/><Relationship Id="rId9" Type="http://schemas.openxmlformats.org/officeDocument/2006/relationships/image" Target="../media/image52.gif"/><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png"/><Relationship Id="rId43" Type="http://schemas.openxmlformats.org/officeDocument/2006/relationships/slide" Target="slide13.xml"/><Relationship Id="rId48" Type="http://schemas.openxmlformats.org/officeDocument/2006/relationships/slide" Target="slide4.xml"/><Relationship Id="rId8" Type="http://schemas.openxmlformats.org/officeDocument/2006/relationships/image" Target="../media/image51.svg"/><Relationship Id="rId51" Type="http://schemas.openxmlformats.org/officeDocument/2006/relationships/image" Target="../media/image9.png"/><Relationship Id="rId3" Type="http://schemas.openxmlformats.org/officeDocument/2006/relationships/image" Target="../media/image46.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png"/><Relationship Id="rId38" Type="http://schemas.openxmlformats.org/officeDocument/2006/relationships/image" Target="../media/image80.png"/><Relationship Id="rId46" Type="http://schemas.openxmlformats.org/officeDocument/2006/relationships/slide" Target="slide9.xml"/><Relationship Id="rId20" Type="http://schemas.openxmlformats.org/officeDocument/2006/relationships/image" Target="../media/image62.png"/><Relationship Id="rId41"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6.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7.png"/><Relationship Id="rId12" Type="http://schemas.openxmlformats.org/officeDocument/2006/relationships/image" Target="../media/image89.png"/><Relationship Id="rId2" Type="http://schemas.openxmlformats.org/officeDocument/2006/relationships/audio" Target="../media/audio1.wav"/><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slide" Target="slide5.xml"/><Relationship Id="rId5" Type="http://schemas.openxmlformats.org/officeDocument/2006/relationships/image" Target="../media/image85.png"/><Relationship Id="rId15" Type="http://schemas.openxmlformats.org/officeDocument/2006/relationships/image" Target="../media/image91.png"/><Relationship Id="rId10" Type="http://schemas.openxmlformats.org/officeDocument/2006/relationships/image" Target="../media/image39.svg"/><Relationship Id="rId4" Type="http://schemas.openxmlformats.org/officeDocument/2006/relationships/audio" Target="../media/audio5.wav"/><Relationship Id="rId9" Type="http://schemas.openxmlformats.org/officeDocument/2006/relationships/image" Target="../media/image38.png"/><Relationship Id="rId14" Type="http://schemas.microsoft.com/office/2007/relationships/hdphoto" Target="../media/hdphoto8.wdp"/></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9.png"/><Relationship Id="rId3" Type="http://schemas.openxmlformats.org/officeDocument/2006/relationships/audio" Target="../media/audio4.wav"/><Relationship Id="rId7" Type="http://schemas.openxmlformats.org/officeDocument/2006/relationships/image" Target="../media/image88.svg"/><Relationship Id="rId12" Type="http://schemas.openxmlformats.org/officeDocument/2006/relationships/image" Target="../media/image9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87.png"/><Relationship Id="rId11" Type="http://schemas.microsoft.com/office/2007/relationships/hdphoto" Target="../media/hdphoto8.wdp"/><Relationship Id="rId5" Type="http://schemas.openxmlformats.org/officeDocument/2006/relationships/image" Target="../media/image86.svg"/><Relationship Id="rId15" Type="http://schemas.openxmlformats.org/officeDocument/2006/relationships/image" Target="../media/image89.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39.svg"/><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0.png"/><Relationship Id="rId3" Type="http://schemas.openxmlformats.org/officeDocument/2006/relationships/audio" Target="../media/audio5.wav"/><Relationship Id="rId7" Type="http://schemas.openxmlformats.org/officeDocument/2006/relationships/image" Target="../media/image87.png"/><Relationship Id="rId12" Type="http://schemas.openxmlformats.org/officeDocument/2006/relationships/image" Target="../media/image89.png"/><Relationship Id="rId2" Type="http://schemas.openxmlformats.org/officeDocument/2006/relationships/audio" Target="../media/audio1.wav"/><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slide" Target="slide5.xml"/><Relationship Id="rId5" Type="http://schemas.openxmlformats.org/officeDocument/2006/relationships/image" Target="../media/image85.png"/><Relationship Id="rId15" Type="http://schemas.openxmlformats.org/officeDocument/2006/relationships/image" Target="../media/image91.png"/><Relationship Id="rId10" Type="http://schemas.openxmlformats.org/officeDocument/2006/relationships/image" Target="../media/image39.svg"/><Relationship Id="rId4" Type="http://schemas.openxmlformats.org/officeDocument/2006/relationships/audio" Target="../media/audio4.wav"/><Relationship Id="rId9" Type="http://schemas.openxmlformats.org/officeDocument/2006/relationships/image" Target="../media/image38.png"/><Relationship Id="rId1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7.png"/><Relationship Id="rId12" Type="http://schemas.openxmlformats.org/officeDocument/2006/relationships/image" Target="../media/image89.png"/><Relationship Id="rId2" Type="http://schemas.openxmlformats.org/officeDocument/2006/relationships/audio" Target="../media/audio1.wav"/><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slide" Target="slide5.xml"/><Relationship Id="rId5" Type="http://schemas.openxmlformats.org/officeDocument/2006/relationships/image" Target="../media/image85.png"/><Relationship Id="rId15" Type="http://schemas.openxmlformats.org/officeDocument/2006/relationships/image" Target="../media/image91.png"/><Relationship Id="rId10" Type="http://schemas.openxmlformats.org/officeDocument/2006/relationships/image" Target="../media/image39.svg"/><Relationship Id="rId4" Type="http://schemas.openxmlformats.org/officeDocument/2006/relationships/audio" Target="../media/audio5.wav"/><Relationship Id="rId9" Type="http://schemas.openxmlformats.org/officeDocument/2006/relationships/image" Target="../media/image38.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8525362" y="2574113"/>
            <a:ext cx="3680535" cy="1926633"/>
          </a:xfrm>
          <a:prstGeom prst="rect">
            <a:avLst/>
          </a:prstGeom>
        </p:spPr>
      </p:pic>
      <p:sp>
        <p:nvSpPr>
          <p:cNvPr id="3286" name="Google Shape;3286;p36"/>
          <p:cNvSpPr/>
          <p:nvPr/>
        </p:nvSpPr>
        <p:spPr>
          <a:xfrm>
            <a:off x="6752036" y="7676800"/>
            <a:ext cx="6133" cy="23333"/>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121886" tIns="121886" rIns="121886" bIns="121886" anchor="ctr" anchorCtr="0">
            <a:noAutofit/>
          </a:bodyPr>
          <a:lstStyle/>
          <a:p>
            <a:pPr defTabSz="1219050">
              <a:buClr>
                <a:srgbClr val="000000"/>
              </a:buClr>
            </a:pPr>
            <a:endParaRPr sz="1900" kern="0">
              <a:solidFill>
                <a:srgbClr val="000000"/>
              </a:solidFill>
              <a:cs typeface="Arial"/>
              <a:sym typeface="Arial"/>
            </a:endParaRPr>
          </a:p>
        </p:txBody>
      </p:sp>
      <p:sp>
        <p:nvSpPr>
          <p:cNvPr id="3287" name="Google Shape;3287;p36"/>
          <p:cNvSpPr/>
          <p:nvPr/>
        </p:nvSpPr>
        <p:spPr>
          <a:xfrm>
            <a:off x="4665868" y="7752815"/>
            <a:ext cx="6133" cy="27367"/>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121886" tIns="121886" rIns="121886" bIns="121886" anchor="ctr" anchorCtr="0">
            <a:noAutofit/>
          </a:bodyPr>
          <a:lstStyle/>
          <a:p>
            <a:pPr defTabSz="1219050">
              <a:buClr>
                <a:srgbClr val="000000"/>
              </a:buClr>
            </a:pPr>
            <a:endParaRPr sz="1900" kern="0">
              <a:solidFill>
                <a:srgbClr val="000000"/>
              </a:solidFill>
              <a:cs typeface="Arial"/>
              <a:sym typeface="Arial"/>
            </a:endParaRPr>
          </a:p>
        </p:txBody>
      </p:sp>
      <p:sp>
        <p:nvSpPr>
          <p:cNvPr id="3288" name="Google Shape;3288;p36"/>
          <p:cNvSpPr/>
          <p:nvPr/>
        </p:nvSpPr>
        <p:spPr>
          <a:xfrm>
            <a:off x="4793539" y="7632203"/>
            <a:ext cx="5100" cy="20300"/>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121886" tIns="121886" rIns="121886" bIns="121886" anchor="ctr" anchorCtr="0">
            <a:noAutofit/>
          </a:bodyPr>
          <a:lstStyle/>
          <a:p>
            <a:pPr defTabSz="1219050">
              <a:buClr>
                <a:srgbClr val="000000"/>
              </a:buClr>
            </a:pPr>
            <a:endParaRPr sz="1900" kern="0">
              <a:solidFill>
                <a:srgbClr val="000000"/>
              </a:solidFill>
              <a:cs typeface="Arial"/>
              <a:sym typeface="Arial"/>
            </a:endParaRPr>
          </a:p>
        </p:txBody>
      </p:sp>
      <p:sp>
        <p:nvSpPr>
          <p:cNvPr id="3289" name="Google Shape;3289;p36"/>
          <p:cNvSpPr/>
          <p:nvPr/>
        </p:nvSpPr>
        <p:spPr>
          <a:xfrm>
            <a:off x="3236268" y="7758867"/>
            <a:ext cx="17267" cy="1220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121886" tIns="121886" rIns="121886" bIns="121886" anchor="ctr" anchorCtr="0">
            <a:noAutofit/>
          </a:bodyPr>
          <a:lstStyle/>
          <a:p>
            <a:pPr defTabSz="1219050">
              <a:buClr>
                <a:srgbClr val="000000"/>
              </a:buClr>
            </a:pPr>
            <a:endParaRPr sz="1900" kern="0">
              <a:solidFill>
                <a:srgbClr val="000000"/>
              </a:solidFill>
              <a:cs typeface="Arial"/>
              <a:sym typeface="Arial"/>
            </a:endParaRPr>
          </a:p>
        </p:txBody>
      </p:sp>
      <p:grpSp>
        <p:nvGrpSpPr>
          <p:cNvPr id="3441" name="Google Shape;3441;p36"/>
          <p:cNvGrpSpPr/>
          <p:nvPr/>
        </p:nvGrpSpPr>
        <p:grpSpPr>
          <a:xfrm>
            <a:off x="11631368" y="2697382"/>
            <a:ext cx="354733" cy="319167"/>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923927" y="3195720"/>
            <a:ext cx="1691644" cy="1844616"/>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6456" y="2837165"/>
            <a:ext cx="1874208" cy="214476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extLst>
              <a:ext uri="{BEBA8EAE-BF5A-486C-A8C5-ECC9F3942E4B}">
                <a14:imgProps xmlns:a14="http://schemas.microsoft.com/office/drawing/2010/main">
                  <a14:imgLayer r:embed="rId10">
                    <a14:imgEffect>
                      <a14:backgroundRemoval t="9752" b="94149" l="3191" r="97518">
                        <a14:foregroundMark x1="43794" y1="88475" x2="56738" y2="88652"/>
                      </a14:backgroundRemoval>
                    </a14:imgEffect>
                  </a14:imgLayer>
                </a14:imgProps>
              </a:ext>
            </a:extLst>
          </a:blip>
          <a:srcRect l="2703" t="9471"/>
          <a:stretch/>
        </p:blipFill>
        <p:spPr>
          <a:xfrm>
            <a:off x="6197859" y="3068365"/>
            <a:ext cx="4135132" cy="3847449"/>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13248" y="3096932"/>
            <a:ext cx="2435117" cy="2435117"/>
          </a:xfrm>
          <a:prstGeom prst="rect">
            <a:avLst/>
          </a:prstGeom>
        </p:spPr>
      </p:pic>
      <p:pic>
        <p:nvPicPr>
          <p:cNvPr id="51" name="Picture 50" descr="sunflower.gif"/>
          <p:cNvPicPr>
            <a:picLocks noChangeAspect="1"/>
          </p:cNvPicPr>
          <p:nvPr/>
        </p:nvPicPr>
        <p:blipFill>
          <a:blip r:embed="rId12" cstate="print"/>
          <a:stretch>
            <a:fillRect/>
          </a:stretch>
        </p:blipFill>
        <p:spPr>
          <a:xfrm>
            <a:off x="10283672" y="4751053"/>
            <a:ext cx="2669853" cy="2164747"/>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1677" y="5580633"/>
            <a:ext cx="2301457" cy="166415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790434" y="5641657"/>
            <a:ext cx="2301457" cy="166415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148665" y="5641657"/>
            <a:ext cx="2301457" cy="166415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764840" y="5641657"/>
            <a:ext cx="2301457" cy="166415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586289" y="5641657"/>
            <a:ext cx="2301457" cy="166415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9330526" y="5196369"/>
            <a:ext cx="2876375" cy="1672439"/>
          </a:xfrm>
          <a:prstGeom prst="rect">
            <a:avLst/>
          </a:prstGeom>
        </p:spPr>
      </p:pic>
      <p:pic>
        <p:nvPicPr>
          <p:cNvPr id="58" name="Picture 57" descr="sunflower.gif"/>
          <p:cNvPicPr>
            <a:picLocks noChangeAspect="1"/>
          </p:cNvPicPr>
          <p:nvPr/>
        </p:nvPicPr>
        <p:blipFill>
          <a:blip r:embed="rId12" cstate="print"/>
          <a:stretch>
            <a:fillRect/>
          </a:stretch>
        </p:blipFill>
        <p:spPr>
          <a:xfrm>
            <a:off x="-322966" y="5073951"/>
            <a:ext cx="2166971" cy="1757004"/>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05701" y="5641657"/>
            <a:ext cx="2301457" cy="166415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2" cstate="print"/>
          <a:stretch>
            <a:fillRect/>
          </a:stretch>
        </p:blipFill>
        <p:spPr>
          <a:xfrm>
            <a:off x="1206740" y="5215384"/>
            <a:ext cx="2274933" cy="1844541"/>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96069" y="5580633"/>
            <a:ext cx="2301457" cy="1664155"/>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25337" y="792753"/>
            <a:ext cx="541867" cy="541867"/>
          </a:xfrm>
          <a:prstGeom prst="rect">
            <a:avLst/>
          </a:prstGeom>
        </p:spPr>
      </p:pic>
      <p:sp>
        <p:nvSpPr>
          <p:cNvPr id="64" name="Google Shape;3283;p36"/>
          <p:cNvSpPr/>
          <p:nvPr/>
        </p:nvSpPr>
        <p:spPr>
          <a:xfrm>
            <a:off x="3759200" y="1832501"/>
            <a:ext cx="5162400" cy="664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121886" tIns="121886" rIns="121886" bIns="121886" anchor="ctr" anchorCtr="0">
            <a:noAutofit/>
          </a:bodyPr>
          <a:lstStyle/>
          <a:p>
            <a:pPr defTabSz="1219050">
              <a:buClr>
                <a:srgbClr val="000000"/>
              </a:buClr>
            </a:pPr>
            <a:endParaRPr sz="1900" kern="0">
              <a:solidFill>
                <a:srgbClr val="000000"/>
              </a:solidFill>
              <a:cs typeface="Arial"/>
              <a:sym typeface="Arial"/>
            </a:endParaRPr>
          </a:p>
        </p:txBody>
      </p:sp>
      <p:sp>
        <p:nvSpPr>
          <p:cNvPr id="65" name="Google Shape;3284;p36"/>
          <p:cNvSpPr txBox="1">
            <a:spLocks/>
          </p:cNvSpPr>
          <p:nvPr/>
        </p:nvSpPr>
        <p:spPr>
          <a:xfrm>
            <a:off x="1793287" y="199199"/>
            <a:ext cx="8929952" cy="1777751"/>
          </a:xfrm>
          <a:prstGeom prst="rect">
            <a:avLst/>
          </a:prstGeom>
          <a:noFill/>
          <a:ln>
            <a:noFill/>
          </a:ln>
        </p:spPr>
        <p:txBody>
          <a:bodyPr spcFirstLastPara="1" wrap="square" lIns="121886" tIns="121886" rIns="121886" bIns="12188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defTabSz="1219050">
              <a:buClr>
                <a:srgbClr val="F7AE54"/>
              </a:buClr>
            </a:pPr>
            <a:r>
              <a:rPr lang="en-US" sz="5900" kern="0" dirty="0">
                <a:solidFill>
                  <a:srgbClr val="FF0000"/>
                </a:solidFill>
                <a:latin typeface="Comic Sans MS" panose="030F0702030302020204" pitchFamily="66" charset="0"/>
              </a:rPr>
              <a:t>Unit 5: Leisure time</a:t>
            </a:r>
            <a:endParaRPr lang="en-US" sz="5300" kern="0" dirty="0">
              <a:solidFill>
                <a:srgbClr val="FF0000"/>
              </a:solidFill>
              <a:latin typeface="Comic Sans MS" panose="030F0702030302020204" pitchFamily="66" charset="0"/>
            </a:endParaRPr>
          </a:p>
        </p:txBody>
      </p:sp>
      <p:sp>
        <p:nvSpPr>
          <p:cNvPr id="66" name="Google Shape;3285;p36"/>
          <p:cNvSpPr txBox="1">
            <a:spLocks/>
          </p:cNvSpPr>
          <p:nvPr/>
        </p:nvSpPr>
        <p:spPr>
          <a:xfrm>
            <a:off x="3897503" y="1941468"/>
            <a:ext cx="4706800" cy="467600"/>
          </a:xfrm>
          <a:prstGeom prst="rect">
            <a:avLst/>
          </a:prstGeom>
        </p:spPr>
        <p:txBody>
          <a:bodyPr spcFirstLastPara="1" wrap="square" lIns="121886" tIns="121886" rIns="121886" bIns="12188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050"/>
            <a:r>
              <a:rPr lang="en-US" sz="3200" b="1" kern="0" dirty="0">
                <a:solidFill>
                  <a:srgbClr val="261D2A"/>
                </a:solidFill>
                <a:latin typeface="Comic Sans MS" panose="030F0702030302020204" pitchFamily="66" charset="0"/>
              </a:rPr>
              <a:t>Fun time and project</a:t>
            </a:r>
          </a:p>
        </p:txBody>
      </p:sp>
      <p:grpSp>
        <p:nvGrpSpPr>
          <p:cNvPr id="67" name="Google Shape;3452;p36"/>
          <p:cNvGrpSpPr/>
          <p:nvPr/>
        </p:nvGrpSpPr>
        <p:grpSpPr>
          <a:xfrm>
            <a:off x="1315945" y="1308920"/>
            <a:ext cx="1101933" cy="1485567"/>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grpSp>
      <p:grpSp>
        <p:nvGrpSpPr>
          <p:cNvPr id="83" name="Google Shape;3468;p36"/>
          <p:cNvGrpSpPr/>
          <p:nvPr/>
        </p:nvGrpSpPr>
        <p:grpSpPr>
          <a:xfrm>
            <a:off x="11140465" y="1899401"/>
            <a:ext cx="956267" cy="4748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694058" y="119888"/>
            <a:ext cx="1429935" cy="685627"/>
          </a:xfrm>
          <a:prstGeom prst="rect">
            <a:avLst/>
          </a:prstGeom>
        </p:spPr>
      </p:pic>
      <p:pic>
        <p:nvPicPr>
          <p:cNvPr id="91" name="Picture 2" descr="Sun GIFs - Get the best GIF on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942147" y="918737"/>
            <a:ext cx="1604916" cy="155476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093" y="2902688"/>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737299" y="4263113"/>
            <a:ext cx="813780" cy="878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702653" y="4679791"/>
            <a:ext cx="1417528" cy="1199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flipH="1">
            <a:off x="4536016" y="4642523"/>
            <a:ext cx="931189" cy="14253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390327" y="2110700"/>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38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47"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4063" y="5766266"/>
            <a:ext cx="3860800" cy="1091734"/>
          </a:xfrm>
          <a:prstGeom prst="rect">
            <a:avLst/>
          </a:prstGeom>
        </p:spPr>
      </p:pic>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15"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1" y="-544469"/>
            <a:ext cx="12192000" cy="7402469"/>
          </a:xfrm>
          <a:prstGeom prst="rect">
            <a:avLst/>
          </a:prstGeom>
        </p:spPr>
      </p:pic>
      <p:sp>
        <p:nvSpPr>
          <p:cNvPr id="18" name="Rectangle 17">
            <a:extLst>
              <a:ext uri="{FF2B5EF4-FFF2-40B4-BE49-F238E27FC236}">
                <a16:creationId xmlns:a16="http://schemas.microsoft.com/office/drawing/2014/main" id="{C224A0A2-47C0-436B-BA35-F4A80A2F7E14}"/>
              </a:ext>
            </a:extLst>
          </p:cNvPr>
          <p:cNvSpPr/>
          <p:nvPr/>
        </p:nvSpPr>
        <p:spPr>
          <a:xfrm>
            <a:off x="2760427" y="1397720"/>
            <a:ext cx="7011370" cy="1803400"/>
          </a:xfrm>
          <a:prstGeom prst="rect">
            <a:avLst/>
          </a:prstGeom>
          <a:ln w="28575">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What are they doing?</a:t>
            </a:r>
          </a:p>
        </p:txBody>
      </p:sp>
      <p:sp>
        <p:nvSpPr>
          <p:cNvPr id="19" name="Rectangle 18">
            <a:extLst>
              <a:ext uri="{FF2B5EF4-FFF2-40B4-BE49-F238E27FC236}">
                <a16:creationId xmlns:a16="http://schemas.microsoft.com/office/drawing/2014/main" id="{31D9F237-BC35-47CA-AE3D-2906AEF91F57}"/>
              </a:ext>
            </a:extLst>
          </p:cNvPr>
          <p:cNvSpPr/>
          <p:nvPr/>
        </p:nvSpPr>
        <p:spPr>
          <a:xfrm>
            <a:off x="571786" y="4104109"/>
            <a:ext cx="3465381" cy="1421510"/>
          </a:xfrm>
          <a:prstGeom prst="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They am playing on the seesaw.</a:t>
            </a:r>
          </a:p>
        </p:txBody>
      </p:sp>
      <p:sp>
        <p:nvSpPr>
          <p:cNvPr id="20" name="Rectangle 19">
            <a:extLst>
              <a:ext uri="{FF2B5EF4-FFF2-40B4-BE49-F238E27FC236}">
                <a16:creationId xmlns:a16="http://schemas.microsoft.com/office/drawing/2014/main" id="{3B9A1A09-14A5-489A-9BE4-620FA15B571E}"/>
              </a:ext>
            </a:extLst>
          </p:cNvPr>
          <p:cNvSpPr/>
          <p:nvPr/>
        </p:nvSpPr>
        <p:spPr>
          <a:xfrm>
            <a:off x="4455504" y="4104109"/>
            <a:ext cx="3465381" cy="1421510"/>
          </a:xfrm>
          <a:prstGeom prst="rect">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They’s playing on the seesaw.</a:t>
            </a:r>
          </a:p>
        </p:txBody>
      </p:sp>
      <p:sp>
        <p:nvSpPr>
          <p:cNvPr id="21" name="Rectangle 20">
            <a:extLst>
              <a:ext uri="{FF2B5EF4-FFF2-40B4-BE49-F238E27FC236}">
                <a16:creationId xmlns:a16="http://schemas.microsoft.com/office/drawing/2014/main" id="{FFDD793F-B1B3-4C54-989F-9203A93AB395}"/>
              </a:ext>
            </a:extLst>
          </p:cNvPr>
          <p:cNvSpPr/>
          <p:nvPr/>
        </p:nvSpPr>
        <p:spPr>
          <a:xfrm>
            <a:off x="8382000" y="4104109"/>
            <a:ext cx="3465381" cy="1421510"/>
          </a:xfrm>
          <a:prstGeom prst="rect">
            <a:avLst/>
          </a:prstGeom>
          <a:ln>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They’re playing on the seesaw.</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7961554"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091989" y="3847599"/>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694058" y="119888"/>
            <a:ext cx="1429935" cy="685627"/>
          </a:xfrm>
          <a:prstGeom prst="rect">
            <a:avLst/>
          </a:prstGeom>
        </p:spPr>
      </p:pic>
      <p:pic>
        <p:nvPicPr>
          <p:cNvPr id="22" name="Picture 21">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94603" y="5840662"/>
            <a:ext cx="994771" cy="1041400"/>
          </a:xfrm>
          <a:prstGeom prst="rect">
            <a:avLst/>
          </a:prstGeom>
        </p:spPr>
      </p:pic>
      <p:pic>
        <p:nvPicPr>
          <p:cNvPr id="23" name="Picture 5">
            <a:extLst>
              <a:ext uri="{FF2B5EF4-FFF2-40B4-BE49-F238E27FC236}">
                <a16:creationId xmlns:a16="http://schemas.microsoft.com/office/drawing/2014/main" id="{A2899FD1-6D79-4235-B10E-C896EA439B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37" y="5918666"/>
            <a:ext cx="3860800" cy="1091734"/>
          </a:xfrm>
          <a:prstGeom prst="rect">
            <a:avLst/>
          </a:prstGeom>
        </p:spPr>
      </p:pic>
      <p:pic>
        <p:nvPicPr>
          <p:cNvPr id="24" name="Picture 7">
            <a:extLst>
              <a:ext uri="{FF2B5EF4-FFF2-40B4-BE49-F238E27FC236}">
                <a16:creationId xmlns:a16="http://schemas.microsoft.com/office/drawing/2014/main" id="{025B4C0E-503D-4ECE-89D4-75993C6DEE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82000" y="5918666"/>
            <a:ext cx="3962400" cy="1091733"/>
          </a:xfrm>
          <a:prstGeom prst="rect">
            <a:avLst/>
          </a:prstGeom>
        </p:spPr>
      </p:pic>
    </p:spTree>
    <p:extLst>
      <p:ext uri="{BB962C8B-B14F-4D97-AF65-F5344CB8AC3E}">
        <p14:creationId xmlns:p14="http://schemas.microsoft.com/office/powerpoint/2010/main" val="216364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23" presetClass="entr" presetSubtype="16" fill="hold" grpId="1"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23" presetClass="entr" presetSubtype="16" fill="hold" grpId="1" nodeType="withEffect">
                                  <p:stCondLst>
                                    <p:cond delay="50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23" presetClass="entr" presetSubtype="16" fill="hold" grpId="1" nodeType="withEffect">
                                  <p:stCondLst>
                                    <p:cond delay="100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7" presetID="42" presetClass="entr" presetSubtype="0" fill="hold" nodeType="withEffect">
                                  <p:stCondLst>
                                    <p:cond delay="10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7" presetClass="emph" presetSubtype="0" repeatCount="5000" fill="remove" grpId="0" nodeType="clickEffect">
                                  <p:stCondLst>
                                    <p:cond delay="0"/>
                                  </p:stCondLst>
                                  <p:childTnLst>
                                    <p:animClr clrSpc="rgb" dir="cw">
                                      <p:cBhvr override="childStyle">
                                        <p:cTn id="36" dur="250" autoRev="1" fill="remove"/>
                                        <p:tgtEl>
                                          <p:spTgt spid="19"/>
                                        </p:tgtEl>
                                        <p:attrNameLst>
                                          <p:attrName>style.color</p:attrName>
                                        </p:attrNameLst>
                                      </p:cBhvr>
                                      <p:to>
                                        <a:srgbClr val="FF3300"/>
                                      </p:to>
                                    </p:animClr>
                                    <p:animClr clrSpc="rgb" dir="cw">
                                      <p:cBhvr>
                                        <p:cTn id="37" dur="250" autoRev="1" fill="remove"/>
                                        <p:tgtEl>
                                          <p:spTgt spid="19"/>
                                        </p:tgtEl>
                                        <p:attrNameLst>
                                          <p:attrName>fillcolor</p:attrName>
                                        </p:attrNameLst>
                                      </p:cBhvr>
                                      <p:to>
                                        <a:srgbClr val="FF3300"/>
                                      </p:to>
                                    </p:animClr>
                                    <p:set>
                                      <p:cBhvr>
                                        <p:cTn id="38" dur="250" autoRev="1" fill="remove"/>
                                        <p:tgtEl>
                                          <p:spTgt spid="19"/>
                                        </p:tgtEl>
                                        <p:attrNameLst>
                                          <p:attrName>fill.type</p:attrName>
                                        </p:attrNameLst>
                                      </p:cBhvr>
                                      <p:to>
                                        <p:strVal val="solid"/>
                                      </p:to>
                                    </p:set>
                                    <p:set>
                                      <p:cBhvr>
                                        <p:cTn id="39" dur="250" autoRev="1" fill="remove"/>
                                        <p:tgtEl>
                                          <p:spTgt spid="19"/>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Te feud-buzzer.wav"/>
                                        </p:tgtEl>
                                      </p:cMediaNode>
                                    </p:audio>
                                  </p:subTnLst>
                                </p:cTn>
                              </p:par>
                              <p:par>
                                <p:cTn id="40" presetID="53"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7" presetClass="emph" presetSubtype="0" repeatCount="5000" fill="remove" grpId="0" nodeType="clickEffect">
                                  <p:stCondLst>
                                    <p:cond delay="0"/>
                                  </p:stCondLst>
                                  <p:childTnLst>
                                    <p:animClr clrSpc="rgb" dir="cw">
                                      <p:cBhvr override="childStyle">
                                        <p:cTn id="49" dur="250" autoRev="1" fill="remove"/>
                                        <p:tgtEl>
                                          <p:spTgt spid="20"/>
                                        </p:tgtEl>
                                        <p:attrNameLst>
                                          <p:attrName>style.color</p:attrName>
                                        </p:attrNameLst>
                                      </p:cBhvr>
                                      <p:to>
                                        <a:srgbClr val="FF3300"/>
                                      </p:to>
                                    </p:animClr>
                                    <p:animClr clrSpc="rgb" dir="cw">
                                      <p:cBhvr>
                                        <p:cTn id="50" dur="250" autoRev="1" fill="remove"/>
                                        <p:tgtEl>
                                          <p:spTgt spid="20"/>
                                        </p:tgtEl>
                                        <p:attrNameLst>
                                          <p:attrName>fillcolor</p:attrName>
                                        </p:attrNameLst>
                                      </p:cBhvr>
                                      <p:to>
                                        <a:srgbClr val="FF3300"/>
                                      </p:to>
                                    </p:animClr>
                                    <p:set>
                                      <p:cBhvr>
                                        <p:cTn id="51" dur="250" autoRev="1" fill="remove"/>
                                        <p:tgtEl>
                                          <p:spTgt spid="20"/>
                                        </p:tgtEl>
                                        <p:attrNameLst>
                                          <p:attrName>fill.type</p:attrName>
                                        </p:attrNameLst>
                                      </p:cBhvr>
                                      <p:to>
                                        <p:strVal val="solid"/>
                                      </p:to>
                                    </p:set>
                                    <p:set>
                                      <p:cBhvr>
                                        <p:cTn id="52" dur="250" autoRev="1" fill="remove"/>
                                        <p:tgtEl>
                                          <p:spTgt spid="20"/>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Te feud-buzzer.wav"/>
                                        </p:tgtEl>
                                      </p:cMediaNode>
                                    </p:audio>
                                  </p:subTnLst>
                                </p:cTn>
                              </p:par>
                              <p:par>
                                <p:cTn id="53" presetID="53"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childTnLst>
                    </p:cTn>
                  </p:par>
                </p:childTnLst>
              </p:cTn>
              <p:nextCondLst>
                <p:cond evt="onClick" delay="0">
                  <p:tgtEl>
                    <p:spTgt spid="20"/>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27" presetClass="emph" presetSubtype="0" repeatCount="5000" fill="remove" grpId="0" nodeType="clickEffect">
                                  <p:stCondLst>
                                    <p:cond delay="0"/>
                                  </p:stCondLst>
                                  <p:childTnLst>
                                    <p:animClr clrSpc="rgb" dir="cw">
                                      <p:cBhvr override="childStyle">
                                        <p:cTn id="62" dur="250" autoRev="1" fill="remove"/>
                                        <p:tgtEl>
                                          <p:spTgt spid="21"/>
                                        </p:tgtEl>
                                        <p:attrNameLst>
                                          <p:attrName>style.color</p:attrName>
                                        </p:attrNameLst>
                                      </p:cBhvr>
                                      <p:to>
                                        <a:srgbClr val="66CCFF"/>
                                      </p:to>
                                    </p:animClr>
                                    <p:animClr clrSpc="rgb" dir="cw">
                                      <p:cBhvr>
                                        <p:cTn id="63" dur="250" autoRev="1" fill="remove"/>
                                        <p:tgtEl>
                                          <p:spTgt spid="21"/>
                                        </p:tgtEl>
                                        <p:attrNameLst>
                                          <p:attrName>fillcolor</p:attrName>
                                        </p:attrNameLst>
                                      </p:cBhvr>
                                      <p:to>
                                        <a:srgbClr val="66CCFF"/>
                                      </p:to>
                                    </p:animClr>
                                    <p:set>
                                      <p:cBhvr>
                                        <p:cTn id="64" dur="250" autoRev="1" fill="remove"/>
                                        <p:tgtEl>
                                          <p:spTgt spid="21"/>
                                        </p:tgtEl>
                                        <p:attrNameLst>
                                          <p:attrName>fill.type</p:attrName>
                                        </p:attrNameLst>
                                      </p:cBhvr>
                                      <p:to>
                                        <p:strVal val="solid"/>
                                      </p:to>
                                    </p:set>
                                    <p:set>
                                      <p:cBhvr>
                                        <p:cTn id="65" dur="250" autoRev="1" fill="remove"/>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orrect-answer.wav"/>
                                        </p:tgtEl>
                                      </p:cMediaNode>
                                    </p:audio>
                                  </p:subTnLst>
                                </p:cTn>
                              </p:par>
                              <p:par>
                                <p:cTn id="66" presetID="53" presetClass="entr" presetSubtype="16" fill="hold" nodeType="withEffect">
                                  <p:stCondLst>
                                    <p:cond delay="0"/>
                                  </p:stCondLst>
                                  <p:childTnLst>
                                    <p:set>
                                      <p:cBhvr>
                                        <p:cTn id="67" dur="1" fill="hold">
                                          <p:stCondLst>
                                            <p:cond delay="0"/>
                                          </p:stCondLst>
                                        </p:cTn>
                                        <p:tgtEl>
                                          <p:spTgt spid="2052"/>
                                        </p:tgtEl>
                                        <p:attrNameLst>
                                          <p:attrName>style.visibility</p:attrName>
                                        </p:attrNameLst>
                                      </p:cBhvr>
                                      <p:to>
                                        <p:strVal val="visible"/>
                                      </p:to>
                                    </p:set>
                                    <p:anim calcmode="lin" valueType="num">
                                      <p:cBhvr>
                                        <p:cTn id="68" dur="500" fill="hold"/>
                                        <p:tgtEl>
                                          <p:spTgt spid="2052"/>
                                        </p:tgtEl>
                                        <p:attrNameLst>
                                          <p:attrName>ppt_w</p:attrName>
                                        </p:attrNameLst>
                                      </p:cBhvr>
                                      <p:tavLst>
                                        <p:tav tm="0">
                                          <p:val>
                                            <p:fltVal val="0"/>
                                          </p:val>
                                        </p:tav>
                                        <p:tav tm="100000">
                                          <p:val>
                                            <p:strVal val="#ppt_w"/>
                                          </p:val>
                                        </p:tav>
                                      </p:tavLst>
                                    </p:anim>
                                    <p:anim calcmode="lin" valueType="num">
                                      <p:cBhvr>
                                        <p:cTn id="69" dur="500" fill="hold"/>
                                        <p:tgtEl>
                                          <p:spTgt spid="2052"/>
                                        </p:tgtEl>
                                        <p:attrNameLst>
                                          <p:attrName>ppt_h</p:attrName>
                                        </p:attrNameLst>
                                      </p:cBhvr>
                                      <p:tavLst>
                                        <p:tav tm="0">
                                          <p:val>
                                            <p:fltVal val="0"/>
                                          </p:val>
                                        </p:tav>
                                        <p:tav tm="100000">
                                          <p:val>
                                            <p:strVal val="#ppt_h"/>
                                          </p:val>
                                        </p:tav>
                                      </p:tavLst>
                                    </p:anim>
                                    <p:animEffect transition="in" filter="fade">
                                      <p:cBhvr>
                                        <p:cTn id="70" dur="500"/>
                                        <p:tgtEl>
                                          <p:spTgt spid="2052"/>
                                        </p:tgtEl>
                                      </p:cBhvr>
                                    </p:animEffect>
                                  </p:childTnLst>
                                </p:cTn>
                              </p:par>
                            </p:childTnLst>
                          </p:cTn>
                        </p:par>
                      </p:childTnLst>
                    </p:cTn>
                  </p:par>
                </p:childTnLst>
              </p:cTn>
              <p:nextCondLst>
                <p:cond evt="onClick" delay="0">
                  <p:tgtEl>
                    <p:spTgt spid="21"/>
                  </p:tgtEl>
                </p:cond>
              </p:nextCondLst>
            </p:seq>
          </p:childTnLst>
        </p:cTn>
      </p:par>
    </p:tnLst>
    <p:bldLst>
      <p:bldP spid="18" grpId="0" animBg="1"/>
      <p:bldP spid="19" grpId="0" animBg="1"/>
      <p:bldP spid="19" grpId="1" animBg="1"/>
      <p:bldP spid="20" grpId="0" animBg="1"/>
      <p:bldP spid="20"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83061" y="5609357"/>
            <a:ext cx="2301457" cy="166415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94061" y="119888"/>
            <a:ext cx="1429935" cy="685627"/>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0327" y="2110700"/>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093" y="2902688"/>
            <a:ext cx="3465897" cy="2046245"/>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207842" y="3947637"/>
            <a:ext cx="3139915" cy="3093691"/>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grpSp>
      <p:pic>
        <p:nvPicPr>
          <p:cNvPr id="216" name="Picture 8"/>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482224" y="3987592"/>
            <a:ext cx="2313109" cy="2452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3830842" y="1401501"/>
            <a:ext cx="6574676" cy="14184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buClr>
                <a:srgbClr val="000000"/>
              </a:buClr>
            </a:pPr>
            <a:endParaRPr lang="en-US" sz="19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0" cstate="print"/>
          <a:stretch>
            <a:fillRect/>
          </a:stretch>
        </p:blipFill>
        <p:spPr>
          <a:xfrm>
            <a:off x="1062788" y="102855"/>
            <a:ext cx="2210968" cy="2279348"/>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4322270" y="1601399"/>
            <a:ext cx="6366940" cy="1047220"/>
          </a:xfrm>
          <a:prstGeom prst="rect">
            <a:avLst/>
          </a:prstGeom>
          <a:noFill/>
          <a:ln>
            <a:noFill/>
          </a:ln>
        </p:spPr>
        <p:txBody>
          <a:bodyPr spcFirstLastPara="1" wrap="square" lIns="121886" tIns="121886" rIns="121886" bIns="121886"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defTabSz="1219050">
              <a:buClr>
                <a:srgbClr val="4597CE"/>
              </a:buClr>
            </a:pPr>
            <a:r>
              <a:rPr lang="en-US" sz="5900" b="1" kern="0" dirty="0">
                <a:solidFill>
                  <a:srgbClr val="FF0000"/>
                </a:solidFill>
                <a:latin typeface="Comic Sans MS" panose="030F0702030302020204" pitchFamily="66" charset="0"/>
              </a:rPr>
              <a:t>Practice</a:t>
            </a:r>
          </a:p>
        </p:txBody>
      </p:sp>
      <p:sp>
        <p:nvSpPr>
          <p:cNvPr id="219" name="Google Shape;1260;p37"/>
          <p:cNvSpPr/>
          <p:nvPr/>
        </p:nvSpPr>
        <p:spPr>
          <a:xfrm>
            <a:off x="3184435" y="1412607"/>
            <a:ext cx="1361200" cy="1361200"/>
          </a:xfrm>
          <a:prstGeom prst="ellipse">
            <a:avLst/>
          </a:prstGeom>
          <a:solidFill>
            <a:schemeClr val="accent1"/>
          </a:solidFill>
          <a:ln>
            <a:noFill/>
          </a:ln>
        </p:spPr>
        <p:txBody>
          <a:bodyPr spcFirstLastPara="1" wrap="square" lIns="121886" tIns="121886" rIns="121886" bIns="121886" anchor="ctr" anchorCtr="0">
            <a:noAutofit/>
          </a:bodyPr>
          <a:lstStyle/>
          <a:p>
            <a:pPr defTabSz="1219050">
              <a:buClr>
                <a:srgbClr val="000000"/>
              </a:buClr>
            </a:pPr>
            <a:endParaRPr sz="1900" kern="0" dirty="0">
              <a:solidFill>
                <a:srgbClr val="000000"/>
              </a:solidFill>
              <a:cs typeface="Arial"/>
              <a:sym typeface="Arial"/>
            </a:endParaRPr>
          </a:p>
        </p:txBody>
      </p:sp>
      <p:sp>
        <p:nvSpPr>
          <p:cNvPr id="220" name="Google Shape;1262;p37"/>
          <p:cNvSpPr txBox="1">
            <a:spLocks noGrp="1"/>
          </p:cNvSpPr>
          <p:nvPr>
            <p:ph type="ctrTitle"/>
          </p:nvPr>
        </p:nvSpPr>
        <p:spPr>
          <a:xfrm>
            <a:off x="2047983" y="1584301"/>
            <a:ext cx="3633151" cy="1081449"/>
          </a:xfrm>
          <a:prstGeom prst="rect">
            <a:avLst/>
          </a:prstGeom>
        </p:spPr>
        <p:txBody>
          <a:bodyPr spcFirstLastPara="1" wrap="square" lIns="121886" tIns="121886" rIns="121886" bIns="121886" anchor="ctr" anchorCtr="0">
            <a:noAutofit/>
          </a:bodyPr>
          <a:lstStyle/>
          <a:p>
            <a:r>
              <a:rPr lang="en" sz="5900" dirty="0">
                <a:solidFill>
                  <a:srgbClr val="FF0000"/>
                </a:solidFill>
                <a:latin typeface="Comic Sans MS" panose="030F0702030302020204" pitchFamily="66" charset="0"/>
                <a:cs typeface="Barrio" panose="020B0604020202020204" charset="0"/>
              </a:rPr>
              <a:t>2</a:t>
            </a:r>
            <a:endParaRPr sz="59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2105333507"/>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7"/>
                                        </p:tgtEl>
                                        <p:attrNameLst>
                                          <p:attrName>r</p:attrName>
                                        </p:attrNameLst>
                                      </p:cBhvr>
                                    </p:animRot>
                                    <p:animRot by="-240000">
                                      <p:cBhvr>
                                        <p:cTn id="7" dur="200" fill="hold">
                                          <p:stCondLst>
                                            <p:cond delay="200"/>
                                          </p:stCondLst>
                                        </p:cTn>
                                        <p:tgtEl>
                                          <p:spTgt spid="217"/>
                                        </p:tgtEl>
                                        <p:attrNameLst>
                                          <p:attrName>r</p:attrName>
                                        </p:attrNameLst>
                                      </p:cBhvr>
                                    </p:animRot>
                                    <p:animRot by="240000">
                                      <p:cBhvr>
                                        <p:cTn id="8" dur="200" fill="hold">
                                          <p:stCondLst>
                                            <p:cond delay="400"/>
                                          </p:stCondLst>
                                        </p:cTn>
                                        <p:tgtEl>
                                          <p:spTgt spid="217"/>
                                        </p:tgtEl>
                                        <p:attrNameLst>
                                          <p:attrName>r</p:attrName>
                                        </p:attrNameLst>
                                      </p:cBhvr>
                                    </p:animRot>
                                    <p:animRot by="-240000">
                                      <p:cBhvr>
                                        <p:cTn id="9" dur="200" fill="hold">
                                          <p:stCondLst>
                                            <p:cond delay="600"/>
                                          </p:stCondLst>
                                        </p:cTn>
                                        <p:tgtEl>
                                          <p:spTgt spid="217"/>
                                        </p:tgtEl>
                                        <p:attrNameLst>
                                          <p:attrName>r</p:attrName>
                                        </p:attrNameLst>
                                      </p:cBhvr>
                                    </p:animRot>
                                    <p:animRot by="120000">
                                      <p:cBhvr>
                                        <p:cTn id="10" dur="200" fill="hold">
                                          <p:stCondLst>
                                            <p:cond delay="800"/>
                                          </p:stCondLst>
                                        </p:cTn>
                                        <p:tgtEl>
                                          <p:spTgt spid="2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6"/>
                                        </p:tgtEl>
                                        <p:attrNameLst>
                                          <p:attrName>r</p:attrName>
                                        </p:attrNameLst>
                                      </p:cBhvr>
                                    </p:animRot>
                                    <p:animRot by="-240000">
                                      <p:cBhvr>
                                        <p:cTn id="13" dur="200" fill="hold">
                                          <p:stCondLst>
                                            <p:cond delay="200"/>
                                          </p:stCondLst>
                                        </p:cTn>
                                        <p:tgtEl>
                                          <p:spTgt spid="216"/>
                                        </p:tgtEl>
                                        <p:attrNameLst>
                                          <p:attrName>r</p:attrName>
                                        </p:attrNameLst>
                                      </p:cBhvr>
                                    </p:animRot>
                                    <p:animRot by="240000">
                                      <p:cBhvr>
                                        <p:cTn id="14" dur="200" fill="hold">
                                          <p:stCondLst>
                                            <p:cond delay="400"/>
                                          </p:stCondLst>
                                        </p:cTn>
                                        <p:tgtEl>
                                          <p:spTgt spid="216"/>
                                        </p:tgtEl>
                                        <p:attrNameLst>
                                          <p:attrName>r</p:attrName>
                                        </p:attrNameLst>
                                      </p:cBhvr>
                                    </p:animRot>
                                    <p:animRot by="-240000">
                                      <p:cBhvr>
                                        <p:cTn id="15" dur="200" fill="hold">
                                          <p:stCondLst>
                                            <p:cond delay="600"/>
                                          </p:stCondLst>
                                        </p:cTn>
                                        <p:tgtEl>
                                          <p:spTgt spid="216"/>
                                        </p:tgtEl>
                                        <p:attrNameLst>
                                          <p:attrName>r</p:attrName>
                                        </p:attrNameLst>
                                      </p:cBhvr>
                                    </p:animRot>
                                    <p:animRot by="120000">
                                      <p:cBhvr>
                                        <p:cTn id="16" dur="200" fill="hold">
                                          <p:stCondLst>
                                            <p:cond delay="800"/>
                                          </p:stCondLst>
                                        </p:cTn>
                                        <p:tgtEl>
                                          <p:spTgt spid="2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9"/>
                                        </p:tgtEl>
                                        <p:attrNameLst>
                                          <p:attrName>r</p:attrName>
                                        </p:attrNameLst>
                                      </p:cBhvr>
                                    </p:animRot>
                                    <p:animRot by="-240000">
                                      <p:cBhvr>
                                        <p:cTn id="19" dur="200" fill="hold">
                                          <p:stCondLst>
                                            <p:cond delay="200"/>
                                          </p:stCondLst>
                                        </p:cTn>
                                        <p:tgtEl>
                                          <p:spTgt spid="129"/>
                                        </p:tgtEl>
                                        <p:attrNameLst>
                                          <p:attrName>r</p:attrName>
                                        </p:attrNameLst>
                                      </p:cBhvr>
                                    </p:animRot>
                                    <p:animRot by="240000">
                                      <p:cBhvr>
                                        <p:cTn id="20" dur="200" fill="hold">
                                          <p:stCondLst>
                                            <p:cond delay="400"/>
                                          </p:stCondLst>
                                        </p:cTn>
                                        <p:tgtEl>
                                          <p:spTgt spid="129"/>
                                        </p:tgtEl>
                                        <p:attrNameLst>
                                          <p:attrName>r</p:attrName>
                                        </p:attrNameLst>
                                      </p:cBhvr>
                                    </p:animRot>
                                    <p:animRot by="-240000">
                                      <p:cBhvr>
                                        <p:cTn id="21" dur="200" fill="hold">
                                          <p:stCondLst>
                                            <p:cond delay="600"/>
                                          </p:stCondLst>
                                        </p:cTn>
                                        <p:tgtEl>
                                          <p:spTgt spid="129"/>
                                        </p:tgtEl>
                                        <p:attrNameLst>
                                          <p:attrName>r</p:attrName>
                                        </p:attrNameLst>
                                      </p:cBhvr>
                                    </p:animRot>
                                    <p:animRot by="120000">
                                      <p:cBhvr>
                                        <p:cTn id="22"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898" t="5571" r="4301" b="4877"/>
          <a:stretch/>
        </p:blipFill>
        <p:spPr bwMode="auto">
          <a:xfrm>
            <a:off x="0" y="0"/>
            <a:ext cx="12192000" cy="697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66531" y="300251"/>
            <a:ext cx="2103120" cy="548640"/>
          </a:xfrm>
          <a:prstGeom prst="rect">
            <a:avLst/>
          </a:prstGeom>
          <a:noFill/>
        </p:spPr>
        <p:txBody>
          <a:bodyPr wrap="none" rtlCol="0">
            <a:spAutoFit/>
          </a:bodyPr>
          <a:lstStyle/>
          <a:p>
            <a:r>
              <a:rPr lang="en-US" sz="2800" dirty="0">
                <a:solidFill>
                  <a:srgbClr val="FF0000"/>
                </a:solidFill>
                <a:latin typeface="Comic Sans MS" panose="030F0702030302020204" pitchFamily="66" charset="0"/>
              </a:rPr>
              <a:t>1. Unscr</a:t>
            </a:r>
            <a:r>
              <a:rPr lang="el-GR" sz="2800" dirty="0">
                <a:solidFill>
                  <a:srgbClr val="FF0000"/>
                </a:solidFill>
                <a:latin typeface="Comic Sans MS" panose="030F0702030302020204" pitchFamily="66" charset="0"/>
              </a:rPr>
              <a:t>α</a:t>
            </a:r>
            <a:r>
              <a:rPr lang="en-US" sz="2800" dirty="0">
                <a:solidFill>
                  <a:srgbClr val="FF0000"/>
                </a:solidFill>
                <a:latin typeface="Comic Sans MS" panose="030F0702030302020204" pitchFamily="66" charset="0"/>
              </a:rPr>
              <a:t>mble the letters.</a:t>
            </a:r>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698" y="1305270"/>
            <a:ext cx="4188789" cy="2974663"/>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8072" y="1286814"/>
            <a:ext cx="4188789" cy="3065274"/>
          </a:xfrm>
          <a:prstGeom prst="rect">
            <a:avLst/>
          </a:prstGeom>
        </p:spPr>
      </p:pic>
      <p:sp>
        <p:nvSpPr>
          <p:cNvPr id="13" name="Rectangle 12"/>
          <p:cNvSpPr/>
          <p:nvPr/>
        </p:nvSpPr>
        <p:spPr>
          <a:xfrm>
            <a:off x="1894015" y="4629098"/>
            <a:ext cx="1985020" cy="523220"/>
          </a:xfrm>
          <a:prstGeom prst="rect">
            <a:avLst/>
          </a:prstGeom>
        </p:spPr>
        <p:txBody>
          <a:bodyPr wrap="square">
            <a:spAutoFit/>
          </a:bodyPr>
          <a:lstStyle/>
          <a:p>
            <a:pPr algn="ctr"/>
            <a:r>
              <a:rPr lang="en-US" sz="2800" dirty="0">
                <a:solidFill>
                  <a:srgbClr val="FF0000"/>
                </a:solidFill>
                <a:latin typeface="Comic Sans MS" panose="030F0702030302020204" pitchFamily="66" charset="0"/>
              </a:rPr>
              <a:t>1. orymts</a:t>
            </a:r>
          </a:p>
        </p:txBody>
      </p:sp>
      <p:sp>
        <p:nvSpPr>
          <p:cNvPr id="15" name="Rectangle 14"/>
          <p:cNvSpPr/>
          <p:nvPr/>
        </p:nvSpPr>
        <p:spPr>
          <a:xfrm>
            <a:off x="7918595" y="4593418"/>
            <a:ext cx="2431219" cy="523220"/>
          </a:xfrm>
          <a:prstGeom prst="rect">
            <a:avLst/>
          </a:prstGeom>
        </p:spPr>
        <p:txBody>
          <a:bodyPr wrap="square">
            <a:spAutoFit/>
          </a:bodyPr>
          <a:lstStyle/>
          <a:p>
            <a:pPr algn="ctr"/>
            <a:r>
              <a:rPr lang="en-US" sz="2800" b="1" dirty="0">
                <a:solidFill>
                  <a:srgbClr val="242021"/>
                </a:solidFill>
                <a:latin typeface="Comic Sans MS" panose="030F0702030302020204" pitchFamily="66" charset="0"/>
              </a:rPr>
              <a:t>2. </a:t>
            </a:r>
            <a:r>
              <a:rPr lang="en-US" sz="2800" dirty="0">
                <a:solidFill>
                  <a:srgbClr val="242021"/>
                </a:solidFill>
                <a:latin typeface="Comic Sans MS" panose="030F0702030302020204" pitchFamily="66" charset="0"/>
              </a:rPr>
              <a:t>upmj oepr</a:t>
            </a:r>
            <a:r>
              <a:rPr lang="en-US" sz="2800" dirty="0">
                <a:solidFill>
                  <a:srgbClr val="FFFFFF"/>
                </a:solidFill>
                <a:latin typeface="Comic Sans MS" panose="030F0702030302020204" pitchFamily="66" charset="0"/>
              </a:rPr>
              <a:t> </a:t>
            </a:r>
          </a:p>
        </p:txBody>
      </p:sp>
      <p:sp>
        <p:nvSpPr>
          <p:cNvPr id="21" name="Rounded Rectangle 20"/>
          <p:cNvSpPr/>
          <p:nvPr/>
        </p:nvSpPr>
        <p:spPr>
          <a:xfrm>
            <a:off x="2121346" y="5199923"/>
            <a:ext cx="1530358" cy="457200"/>
          </a:xfrm>
          <a:prstGeom prst="roundRect">
            <a:avLst/>
          </a:prstGeom>
          <a:solidFill>
            <a:schemeClr val="accent2">
              <a:lumMod val="60000"/>
              <a:lumOff val="40000"/>
            </a:schemeClr>
          </a:solidFill>
          <a:ln>
            <a:noFill/>
            <a:prstDash val="sysDot"/>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70C0"/>
                </a:solidFill>
                <a:latin typeface="Comic Sans MS" panose="030F0702030302020204" pitchFamily="66" charset="0"/>
              </a:rPr>
              <a:t>stormy</a:t>
            </a:r>
          </a:p>
        </p:txBody>
      </p:sp>
      <p:sp>
        <p:nvSpPr>
          <p:cNvPr id="23" name="Rounded Rectangle 22"/>
          <p:cNvSpPr/>
          <p:nvPr/>
        </p:nvSpPr>
        <p:spPr>
          <a:xfrm>
            <a:off x="7918595" y="5236128"/>
            <a:ext cx="2481218" cy="457200"/>
          </a:xfrm>
          <a:prstGeom prst="roundRect">
            <a:avLst/>
          </a:prstGeom>
          <a:solidFill>
            <a:schemeClr val="accent2">
              <a:lumMod val="60000"/>
              <a:lumOff val="40000"/>
            </a:schemeClr>
          </a:solidFill>
          <a:ln>
            <a:noFill/>
            <a:prstDash val="sysDot"/>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70C0"/>
                </a:solidFill>
                <a:latin typeface="Comic Sans MS" panose="030F0702030302020204" pitchFamily="66" charset="0"/>
              </a:rPr>
              <a:t>jump rope</a:t>
            </a: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94061" y="119888"/>
            <a:ext cx="1429935" cy="685627"/>
          </a:xfrm>
          <a:prstGeom prst="rect">
            <a:avLst/>
          </a:prstGeom>
        </p:spPr>
      </p:pic>
    </p:spTree>
    <p:extLst>
      <p:ext uri="{BB962C8B-B14F-4D97-AF65-F5344CB8AC3E}">
        <p14:creationId xmlns:p14="http://schemas.microsoft.com/office/powerpoint/2010/main" val="85809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outVertical)">
                                      <p:cBhvr>
                                        <p:cTn id="12"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898" t="5571" r="4301" b="4877"/>
          <a:stretch/>
        </p:blipFill>
        <p:spPr bwMode="auto">
          <a:xfrm>
            <a:off x="0" y="0"/>
            <a:ext cx="12192000" cy="697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66531" y="300251"/>
            <a:ext cx="2103120" cy="548640"/>
          </a:xfrm>
          <a:prstGeom prst="rect">
            <a:avLst/>
          </a:prstGeom>
          <a:noFill/>
        </p:spPr>
        <p:txBody>
          <a:bodyPr wrap="none" rtlCol="0">
            <a:spAutoFit/>
          </a:bodyPr>
          <a:lstStyle/>
          <a:p>
            <a:r>
              <a:rPr lang="en-US" sz="2800" dirty="0">
                <a:solidFill>
                  <a:srgbClr val="FF0000"/>
                </a:solidFill>
                <a:latin typeface="Comic Sans MS" panose="030F0702030302020204" pitchFamily="66" charset="0"/>
              </a:rPr>
              <a:t>1. Unscr</a:t>
            </a:r>
            <a:r>
              <a:rPr lang="el-GR" sz="2800" dirty="0">
                <a:solidFill>
                  <a:srgbClr val="FF0000"/>
                </a:solidFill>
                <a:latin typeface="Comic Sans MS" panose="030F0702030302020204" pitchFamily="66" charset="0"/>
              </a:rPr>
              <a:t>α</a:t>
            </a:r>
            <a:r>
              <a:rPr lang="en-US" sz="2800" dirty="0">
                <a:solidFill>
                  <a:srgbClr val="FF0000"/>
                </a:solidFill>
                <a:latin typeface="Comic Sans MS" panose="030F0702030302020204" pitchFamily="66" charset="0"/>
              </a:rPr>
              <a:t>mble the letters.</a:t>
            </a:r>
          </a:p>
        </p:txBody>
      </p:sp>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592" y="1368997"/>
            <a:ext cx="4385243" cy="3191626"/>
          </a:xfrm>
          <a:prstGeom prst="rect">
            <a:avLst/>
          </a:prstGeom>
        </p:spPr>
      </p:pic>
      <p:pic>
        <p:nvPicPr>
          <p:cNvPr id="10" name="Picture 9"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887" y="1424607"/>
            <a:ext cx="4385243" cy="3170669"/>
          </a:xfrm>
          <a:prstGeom prst="rect">
            <a:avLst/>
          </a:prstGeom>
        </p:spPr>
      </p:pic>
      <p:sp>
        <p:nvSpPr>
          <p:cNvPr id="17" name="Rectangle 16"/>
          <p:cNvSpPr/>
          <p:nvPr/>
        </p:nvSpPr>
        <p:spPr>
          <a:xfrm>
            <a:off x="1908070" y="4671442"/>
            <a:ext cx="1754140" cy="523220"/>
          </a:xfrm>
          <a:prstGeom prst="rect">
            <a:avLst/>
          </a:prstGeom>
        </p:spPr>
        <p:txBody>
          <a:bodyPr wrap="square">
            <a:spAutoFit/>
          </a:bodyPr>
          <a:lstStyle/>
          <a:p>
            <a:r>
              <a:rPr lang="en-US" sz="2800" b="1" dirty="0">
                <a:solidFill>
                  <a:srgbClr val="242021"/>
                </a:solidFill>
                <a:latin typeface="Comic Sans MS" panose="030F0702030302020204" pitchFamily="66" charset="0"/>
              </a:rPr>
              <a:t>3. </a:t>
            </a:r>
            <a:r>
              <a:rPr lang="en-US" sz="2800" dirty="0">
                <a:solidFill>
                  <a:srgbClr val="242021"/>
                </a:solidFill>
                <a:latin typeface="Comic Sans MS" panose="030F0702030302020204" pitchFamily="66" charset="0"/>
              </a:rPr>
              <a:t>nidyw</a:t>
            </a:r>
            <a:r>
              <a:rPr lang="en-US" sz="2800" dirty="0">
                <a:solidFill>
                  <a:srgbClr val="FFFFFF"/>
                </a:solidFill>
                <a:latin typeface="Comic Sans MS" panose="030F0702030302020204" pitchFamily="66" charset="0"/>
              </a:rPr>
              <a:t> </a:t>
            </a:r>
          </a:p>
        </p:txBody>
      </p:sp>
      <p:sp>
        <p:nvSpPr>
          <p:cNvPr id="18" name="Rectangle 17"/>
          <p:cNvSpPr/>
          <p:nvPr/>
        </p:nvSpPr>
        <p:spPr>
          <a:xfrm>
            <a:off x="7933837" y="4696521"/>
            <a:ext cx="1903342" cy="523220"/>
          </a:xfrm>
          <a:prstGeom prst="rect">
            <a:avLst/>
          </a:prstGeom>
        </p:spPr>
        <p:txBody>
          <a:bodyPr wrap="square">
            <a:spAutoFit/>
          </a:bodyPr>
          <a:lstStyle/>
          <a:p>
            <a:r>
              <a:rPr lang="en-US" sz="2800" b="1" dirty="0">
                <a:solidFill>
                  <a:srgbClr val="242021"/>
                </a:solidFill>
                <a:latin typeface="Comic Sans MS" panose="030F0702030302020204" pitchFamily="66" charset="0"/>
              </a:rPr>
              <a:t>4. </a:t>
            </a:r>
            <a:r>
              <a:rPr lang="en-US" sz="2800" dirty="0">
                <a:solidFill>
                  <a:srgbClr val="242021"/>
                </a:solidFill>
                <a:latin typeface="Comic Sans MS" panose="030F0702030302020204" pitchFamily="66" charset="0"/>
              </a:rPr>
              <a:t>yuodlc</a:t>
            </a:r>
            <a:r>
              <a:rPr lang="en-US" sz="2800" dirty="0">
                <a:solidFill>
                  <a:srgbClr val="FFFFFF"/>
                </a:solidFill>
                <a:latin typeface="Comic Sans MS" panose="030F0702030302020204" pitchFamily="66" charset="0"/>
              </a:rPr>
              <a:t> </a:t>
            </a:r>
          </a:p>
        </p:txBody>
      </p:sp>
      <p:sp>
        <p:nvSpPr>
          <p:cNvPr id="24" name="Rounded Rectangle 23"/>
          <p:cNvSpPr/>
          <p:nvPr/>
        </p:nvSpPr>
        <p:spPr>
          <a:xfrm>
            <a:off x="2123223" y="5292035"/>
            <a:ext cx="1323833" cy="457200"/>
          </a:xfrm>
          <a:prstGeom prst="roundRect">
            <a:avLst/>
          </a:prstGeom>
          <a:solidFill>
            <a:schemeClr val="accent2">
              <a:lumMod val="60000"/>
              <a:lumOff val="40000"/>
            </a:schemeClr>
          </a:solidFill>
          <a:ln>
            <a:noFill/>
            <a:prstDash val="sysDot"/>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70C0"/>
                </a:solidFill>
                <a:latin typeface="Comic Sans MS" panose="030F0702030302020204" pitchFamily="66" charset="0"/>
              </a:rPr>
              <a:t>windy</a:t>
            </a:r>
          </a:p>
        </p:txBody>
      </p:sp>
      <p:sp>
        <p:nvSpPr>
          <p:cNvPr id="25" name="Rounded Rectangle 24"/>
          <p:cNvSpPr/>
          <p:nvPr/>
        </p:nvSpPr>
        <p:spPr>
          <a:xfrm>
            <a:off x="8223591" y="5219741"/>
            <a:ext cx="1323833" cy="457200"/>
          </a:xfrm>
          <a:prstGeom prst="roundRect">
            <a:avLst/>
          </a:prstGeom>
          <a:solidFill>
            <a:schemeClr val="accent2">
              <a:lumMod val="60000"/>
              <a:lumOff val="40000"/>
            </a:schemeClr>
          </a:solidFill>
          <a:ln>
            <a:noFill/>
            <a:prstDash val="sysDot"/>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70C0"/>
                </a:solidFill>
                <a:latin typeface="Comic Sans MS" panose="030F0702030302020204" pitchFamily="66" charset="0"/>
              </a:rPr>
              <a:t>cloudy</a:t>
            </a: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94061" y="119888"/>
            <a:ext cx="1429935" cy="685627"/>
          </a:xfrm>
          <a:prstGeom prst="rect">
            <a:avLst/>
          </a:prstGeom>
        </p:spPr>
      </p:pic>
    </p:spTree>
    <p:extLst>
      <p:ext uri="{BB962C8B-B14F-4D97-AF65-F5344CB8AC3E}">
        <p14:creationId xmlns:p14="http://schemas.microsoft.com/office/powerpoint/2010/main" val="85809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898" t="5571" r="4301" b="4877"/>
          <a:stretch/>
        </p:blipFill>
        <p:spPr bwMode="auto">
          <a:xfrm>
            <a:off x="0" y="0"/>
            <a:ext cx="12192000" cy="697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66531" y="300251"/>
            <a:ext cx="2103120" cy="548640"/>
          </a:xfrm>
          <a:prstGeom prst="rect">
            <a:avLst/>
          </a:prstGeom>
          <a:noFill/>
        </p:spPr>
        <p:txBody>
          <a:bodyPr wrap="none" rtlCol="0">
            <a:spAutoFit/>
          </a:bodyPr>
          <a:lstStyle/>
          <a:p>
            <a:r>
              <a:rPr lang="en-US" sz="2800" dirty="0">
                <a:solidFill>
                  <a:srgbClr val="FF0000"/>
                </a:solidFill>
                <a:latin typeface="Comic Sans MS" panose="030F0702030302020204" pitchFamily="66" charset="0"/>
              </a:rPr>
              <a:t>1. Unscr</a:t>
            </a:r>
            <a:r>
              <a:rPr lang="el-GR" sz="2800" dirty="0">
                <a:solidFill>
                  <a:srgbClr val="FF0000"/>
                </a:solidFill>
                <a:latin typeface="Comic Sans MS" panose="030F0702030302020204" pitchFamily="66" charset="0"/>
              </a:rPr>
              <a:t>α</a:t>
            </a:r>
            <a:r>
              <a:rPr lang="en-US" sz="2800" dirty="0">
                <a:solidFill>
                  <a:srgbClr val="FF0000"/>
                </a:solidFill>
                <a:latin typeface="Comic Sans MS" panose="030F0702030302020204" pitchFamily="66" charset="0"/>
              </a:rPr>
              <a:t>mble the letters.</a:t>
            </a:r>
          </a:p>
        </p:txBody>
      </p:sp>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509" y="1499801"/>
            <a:ext cx="4420477" cy="3205475"/>
          </a:xfrm>
          <a:prstGeom prst="rect">
            <a:avLst/>
          </a:prstGeom>
        </p:spPr>
      </p:pic>
      <p:pic>
        <p:nvPicPr>
          <p:cNvPr id="12" name="Picture 1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1175" y="1497129"/>
            <a:ext cx="4420478" cy="3177629"/>
          </a:xfrm>
          <a:prstGeom prst="rect">
            <a:avLst/>
          </a:prstGeom>
        </p:spPr>
      </p:pic>
      <p:sp>
        <p:nvSpPr>
          <p:cNvPr id="19" name="Rectangle 18"/>
          <p:cNvSpPr/>
          <p:nvPr/>
        </p:nvSpPr>
        <p:spPr>
          <a:xfrm>
            <a:off x="2179474" y="4978328"/>
            <a:ext cx="1861913" cy="523220"/>
          </a:xfrm>
          <a:prstGeom prst="rect">
            <a:avLst/>
          </a:prstGeom>
        </p:spPr>
        <p:txBody>
          <a:bodyPr wrap="square">
            <a:spAutoFit/>
          </a:bodyPr>
          <a:lstStyle/>
          <a:p>
            <a:r>
              <a:rPr lang="en-US" sz="2800" b="1" dirty="0">
                <a:solidFill>
                  <a:srgbClr val="242021"/>
                </a:solidFill>
                <a:latin typeface="Comic Sans MS" panose="030F0702030302020204" pitchFamily="66" charset="0"/>
              </a:rPr>
              <a:t>5. </a:t>
            </a:r>
            <a:r>
              <a:rPr lang="en-US" sz="2800" dirty="0">
                <a:solidFill>
                  <a:srgbClr val="242021"/>
                </a:solidFill>
                <a:latin typeface="Comic Sans MS" panose="030F0702030302020204" pitchFamily="66" charset="0"/>
              </a:rPr>
              <a:t>onwsy</a:t>
            </a:r>
            <a:r>
              <a:rPr lang="en-US" sz="2800" dirty="0">
                <a:solidFill>
                  <a:srgbClr val="FFFFFF"/>
                </a:solidFill>
                <a:latin typeface="Comic Sans MS" panose="030F0702030302020204" pitchFamily="66" charset="0"/>
              </a:rPr>
              <a:t> </a:t>
            </a:r>
          </a:p>
        </p:txBody>
      </p:sp>
      <p:sp>
        <p:nvSpPr>
          <p:cNvPr id="20" name="Rectangle 19"/>
          <p:cNvSpPr/>
          <p:nvPr/>
        </p:nvSpPr>
        <p:spPr>
          <a:xfrm>
            <a:off x="7381527" y="4993276"/>
            <a:ext cx="3071011" cy="523220"/>
          </a:xfrm>
          <a:prstGeom prst="rect">
            <a:avLst/>
          </a:prstGeom>
        </p:spPr>
        <p:txBody>
          <a:bodyPr wrap="square">
            <a:spAutoFit/>
          </a:bodyPr>
          <a:lstStyle/>
          <a:p>
            <a:r>
              <a:rPr lang="en-US" sz="2800" b="1" dirty="0">
                <a:solidFill>
                  <a:srgbClr val="242021"/>
                </a:solidFill>
                <a:latin typeface="Comic Sans MS" panose="030F0702030302020204" pitchFamily="66" charset="0"/>
              </a:rPr>
              <a:t>6. </a:t>
            </a:r>
            <a:r>
              <a:rPr lang="en-US" sz="2800" dirty="0">
                <a:solidFill>
                  <a:srgbClr val="242021"/>
                </a:solidFill>
                <a:latin typeface="Comic Sans MS" panose="030F0702030302020204" pitchFamily="66" charset="0"/>
              </a:rPr>
              <a:t>wtch</a:t>
            </a:r>
            <a:r>
              <a:rPr lang="el-GR" sz="2800" dirty="0">
                <a:solidFill>
                  <a:srgbClr val="242021"/>
                </a:solidFill>
                <a:latin typeface="Comic Sans MS" panose="030F0702030302020204" pitchFamily="66" charset="0"/>
              </a:rPr>
              <a:t>α </a:t>
            </a:r>
            <a:r>
              <a:rPr lang="en-US" sz="2800" dirty="0">
                <a:solidFill>
                  <a:srgbClr val="242021"/>
                </a:solidFill>
                <a:latin typeface="Comic Sans MS" panose="030F0702030302020204" pitchFamily="66" charset="0"/>
              </a:rPr>
              <a:t>lmif </a:t>
            </a:r>
            <a:r>
              <a:rPr lang="el-GR" sz="2800" dirty="0">
                <a:solidFill>
                  <a:srgbClr val="242021"/>
                </a:solidFill>
                <a:latin typeface="Comic Sans MS" panose="030F0702030302020204" pitchFamily="66" charset="0"/>
              </a:rPr>
              <a:t>α</a:t>
            </a:r>
            <a:r>
              <a:rPr lang="el-GR" sz="2800" dirty="0">
                <a:solidFill>
                  <a:srgbClr val="FFFFFF"/>
                </a:solidFill>
                <a:latin typeface="Comic Sans MS" panose="030F0702030302020204" pitchFamily="66" charset="0"/>
              </a:rPr>
              <a:t> </a:t>
            </a:r>
            <a:endParaRPr lang="en-US" sz="2800" dirty="0">
              <a:solidFill>
                <a:srgbClr val="FFFFFF"/>
              </a:solidFill>
              <a:latin typeface="Comic Sans MS" panose="030F0702030302020204" pitchFamily="66" charset="0"/>
            </a:endParaRPr>
          </a:p>
        </p:txBody>
      </p:sp>
      <p:sp>
        <p:nvSpPr>
          <p:cNvPr id="26" name="Rounded Rectangle 25"/>
          <p:cNvSpPr/>
          <p:nvPr/>
        </p:nvSpPr>
        <p:spPr>
          <a:xfrm>
            <a:off x="2448513" y="5615794"/>
            <a:ext cx="1323833" cy="457200"/>
          </a:xfrm>
          <a:prstGeom prst="roundRect">
            <a:avLst/>
          </a:prstGeom>
          <a:solidFill>
            <a:schemeClr val="accent2">
              <a:lumMod val="60000"/>
              <a:lumOff val="40000"/>
            </a:schemeClr>
          </a:solidFill>
          <a:ln>
            <a:noFill/>
            <a:prstDash val="sysDot"/>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70C0"/>
                </a:solidFill>
                <a:latin typeface="Comic Sans MS" panose="030F0702030302020204" pitchFamily="66" charset="0"/>
              </a:rPr>
              <a:t>snowy</a:t>
            </a:r>
          </a:p>
        </p:txBody>
      </p:sp>
      <p:sp>
        <p:nvSpPr>
          <p:cNvPr id="27" name="Rounded Rectangle 26"/>
          <p:cNvSpPr/>
          <p:nvPr/>
        </p:nvSpPr>
        <p:spPr>
          <a:xfrm>
            <a:off x="7279557" y="5615794"/>
            <a:ext cx="3023714" cy="457200"/>
          </a:xfrm>
          <a:prstGeom prst="roundRect">
            <a:avLst/>
          </a:prstGeom>
          <a:solidFill>
            <a:schemeClr val="accent2">
              <a:lumMod val="60000"/>
              <a:lumOff val="40000"/>
            </a:schemeClr>
          </a:solidFill>
          <a:ln>
            <a:noFill/>
            <a:prstDash val="sysDot"/>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70C0"/>
                </a:solidFill>
                <a:latin typeface="Comic Sans MS" panose="030F0702030302020204" pitchFamily="66" charset="0"/>
              </a:rPr>
              <a:t>watch a film</a:t>
            </a: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94061" y="119888"/>
            <a:ext cx="1429935" cy="685627"/>
          </a:xfrm>
          <a:prstGeom prst="rect">
            <a:avLst/>
          </a:prstGeom>
        </p:spPr>
      </p:pic>
    </p:spTree>
    <p:extLst>
      <p:ext uri="{BB962C8B-B14F-4D97-AF65-F5344CB8AC3E}">
        <p14:creationId xmlns:p14="http://schemas.microsoft.com/office/powerpoint/2010/main" val="85809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83061" y="5609357"/>
            <a:ext cx="2301457" cy="166415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94061" y="119888"/>
            <a:ext cx="1429935" cy="685627"/>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0327" y="2110700"/>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093" y="2902688"/>
            <a:ext cx="3465897" cy="2046245"/>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207842" y="3947637"/>
            <a:ext cx="3139915" cy="3093691"/>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grpSp>
      <p:pic>
        <p:nvPicPr>
          <p:cNvPr id="216" name="Picture 8"/>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482224" y="3987592"/>
            <a:ext cx="2313109" cy="2452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3830842" y="1401501"/>
            <a:ext cx="6574676" cy="14184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buClr>
                <a:srgbClr val="000000"/>
              </a:buClr>
            </a:pPr>
            <a:endParaRPr lang="en-US" sz="19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0" cstate="print"/>
          <a:stretch>
            <a:fillRect/>
          </a:stretch>
        </p:blipFill>
        <p:spPr>
          <a:xfrm>
            <a:off x="1062788" y="102855"/>
            <a:ext cx="2210968" cy="2279348"/>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4322270" y="1601399"/>
            <a:ext cx="6366940" cy="1047220"/>
          </a:xfrm>
          <a:prstGeom prst="rect">
            <a:avLst/>
          </a:prstGeom>
          <a:noFill/>
          <a:ln>
            <a:noFill/>
          </a:ln>
        </p:spPr>
        <p:txBody>
          <a:bodyPr spcFirstLastPara="1" wrap="square" lIns="121886" tIns="121886" rIns="121886" bIns="121886"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defTabSz="1219050">
              <a:buClr>
                <a:srgbClr val="4597CE"/>
              </a:buClr>
            </a:pPr>
            <a:r>
              <a:rPr lang="en-US" sz="5900" b="1" kern="0" dirty="0">
                <a:solidFill>
                  <a:srgbClr val="FF0000"/>
                </a:solidFill>
                <a:latin typeface="Comic Sans MS" panose="030F0702030302020204" pitchFamily="66" charset="0"/>
              </a:rPr>
              <a:t>Project </a:t>
            </a:r>
          </a:p>
        </p:txBody>
      </p:sp>
      <p:sp>
        <p:nvSpPr>
          <p:cNvPr id="219" name="Google Shape;1260;p37"/>
          <p:cNvSpPr/>
          <p:nvPr/>
        </p:nvSpPr>
        <p:spPr>
          <a:xfrm>
            <a:off x="3184435" y="1412607"/>
            <a:ext cx="1361200" cy="1361200"/>
          </a:xfrm>
          <a:prstGeom prst="ellipse">
            <a:avLst/>
          </a:prstGeom>
          <a:solidFill>
            <a:schemeClr val="accent1"/>
          </a:solidFill>
          <a:ln>
            <a:noFill/>
          </a:ln>
        </p:spPr>
        <p:txBody>
          <a:bodyPr spcFirstLastPara="1" wrap="square" lIns="121886" tIns="121886" rIns="121886" bIns="121886" anchor="ctr" anchorCtr="0">
            <a:noAutofit/>
          </a:bodyPr>
          <a:lstStyle/>
          <a:p>
            <a:pPr defTabSz="1219050">
              <a:buClr>
                <a:srgbClr val="000000"/>
              </a:buClr>
            </a:pPr>
            <a:endParaRPr sz="1900" kern="0" dirty="0">
              <a:solidFill>
                <a:srgbClr val="000000"/>
              </a:solidFill>
              <a:cs typeface="Arial"/>
              <a:sym typeface="Arial"/>
            </a:endParaRPr>
          </a:p>
        </p:txBody>
      </p:sp>
      <p:sp>
        <p:nvSpPr>
          <p:cNvPr id="220" name="Google Shape;1262;p37"/>
          <p:cNvSpPr txBox="1">
            <a:spLocks noGrp="1"/>
          </p:cNvSpPr>
          <p:nvPr>
            <p:ph type="ctrTitle"/>
          </p:nvPr>
        </p:nvSpPr>
        <p:spPr>
          <a:xfrm>
            <a:off x="2047983" y="1584301"/>
            <a:ext cx="3633151" cy="1081449"/>
          </a:xfrm>
          <a:prstGeom prst="rect">
            <a:avLst/>
          </a:prstGeom>
        </p:spPr>
        <p:txBody>
          <a:bodyPr spcFirstLastPara="1" wrap="square" lIns="121886" tIns="121886" rIns="121886" bIns="121886" anchor="ctr" anchorCtr="0">
            <a:noAutofit/>
          </a:bodyPr>
          <a:lstStyle/>
          <a:p>
            <a:r>
              <a:rPr lang="en" sz="5900" dirty="0">
                <a:solidFill>
                  <a:srgbClr val="FF0000"/>
                </a:solidFill>
                <a:latin typeface="Comic Sans MS" panose="030F0702030302020204" pitchFamily="66" charset="0"/>
                <a:cs typeface="Barrio" panose="020B0604020202020204" charset="0"/>
              </a:rPr>
              <a:t>3</a:t>
            </a:r>
            <a:endParaRPr sz="59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3501573788"/>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7"/>
                                        </p:tgtEl>
                                        <p:attrNameLst>
                                          <p:attrName>r</p:attrName>
                                        </p:attrNameLst>
                                      </p:cBhvr>
                                    </p:animRot>
                                    <p:animRot by="-240000">
                                      <p:cBhvr>
                                        <p:cTn id="7" dur="200" fill="hold">
                                          <p:stCondLst>
                                            <p:cond delay="200"/>
                                          </p:stCondLst>
                                        </p:cTn>
                                        <p:tgtEl>
                                          <p:spTgt spid="217"/>
                                        </p:tgtEl>
                                        <p:attrNameLst>
                                          <p:attrName>r</p:attrName>
                                        </p:attrNameLst>
                                      </p:cBhvr>
                                    </p:animRot>
                                    <p:animRot by="240000">
                                      <p:cBhvr>
                                        <p:cTn id="8" dur="200" fill="hold">
                                          <p:stCondLst>
                                            <p:cond delay="400"/>
                                          </p:stCondLst>
                                        </p:cTn>
                                        <p:tgtEl>
                                          <p:spTgt spid="217"/>
                                        </p:tgtEl>
                                        <p:attrNameLst>
                                          <p:attrName>r</p:attrName>
                                        </p:attrNameLst>
                                      </p:cBhvr>
                                    </p:animRot>
                                    <p:animRot by="-240000">
                                      <p:cBhvr>
                                        <p:cTn id="9" dur="200" fill="hold">
                                          <p:stCondLst>
                                            <p:cond delay="600"/>
                                          </p:stCondLst>
                                        </p:cTn>
                                        <p:tgtEl>
                                          <p:spTgt spid="217"/>
                                        </p:tgtEl>
                                        <p:attrNameLst>
                                          <p:attrName>r</p:attrName>
                                        </p:attrNameLst>
                                      </p:cBhvr>
                                    </p:animRot>
                                    <p:animRot by="120000">
                                      <p:cBhvr>
                                        <p:cTn id="10" dur="200" fill="hold">
                                          <p:stCondLst>
                                            <p:cond delay="800"/>
                                          </p:stCondLst>
                                        </p:cTn>
                                        <p:tgtEl>
                                          <p:spTgt spid="2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6"/>
                                        </p:tgtEl>
                                        <p:attrNameLst>
                                          <p:attrName>r</p:attrName>
                                        </p:attrNameLst>
                                      </p:cBhvr>
                                    </p:animRot>
                                    <p:animRot by="-240000">
                                      <p:cBhvr>
                                        <p:cTn id="13" dur="200" fill="hold">
                                          <p:stCondLst>
                                            <p:cond delay="200"/>
                                          </p:stCondLst>
                                        </p:cTn>
                                        <p:tgtEl>
                                          <p:spTgt spid="216"/>
                                        </p:tgtEl>
                                        <p:attrNameLst>
                                          <p:attrName>r</p:attrName>
                                        </p:attrNameLst>
                                      </p:cBhvr>
                                    </p:animRot>
                                    <p:animRot by="240000">
                                      <p:cBhvr>
                                        <p:cTn id="14" dur="200" fill="hold">
                                          <p:stCondLst>
                                            <p:cond delay="400"/>
                                          </p:stCondLst>
                                        </p:cTn>
                                        <p:tgtEl>
                                          <p:spTgt spid="216"/>
                                        </p:tgtEl>
                                        <p:attrNameLst>
                                          <p:attrName>r</p:attrName>
                                        </p:attrNameLst>
                                      </p:cBhvr>
                                    </p:animRot>
                                    <p:animRot by="-240000">
                                      <p:cBhvr>
                                        <p:cTn id="15" dur="200" fill="hold">
                                          <p:stCondLst>
                                            <p:cond delay="600"/>
                                          </p:stCondLst>
                                        </p:cTn>
                                        <p:tgtEl>
                                          <p:spTgt spid="216"/>
                                        </p:tgtEl>
                                        <p:attrNameLst>
                                          <p:attrName>r</p:attrName>
                                        </p:attrNameLst>
                                      </p:cBhvr>
                                    </p:animRot>
                                    <p:animRot by="120000">
                                      <p:cBhvr>
                                        <p:cTn id="16" dur="200" fill="hold">
                                          <p:stCondLst>
                                            <p:cond delay="800"/>
                                          </p:stCondLst>
                                        </p:cTn>
                                        <p:tgtEl>
                                          <p:spTgt spid="2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9"/>
                                        </p:tgtEl>
                                        <p:attrNameLst>
                                          <p:attrName>r</p:attrName>
                                        </p:attrNameLst>
                                      </p:cBhvr>
                                    </p:animRot>
                                    <p:animRot by="-240000">
                                      <p:cBhvr>
                                        <p:cTn id="19" dur="200" fill="hold">
                                          <p:stCondLst>
                                            <p:cond delay="200"/>
                                          </p:stCondLst>
                                        </p:cTn>
                                        <p:tgtEl>
                                          <p:spTgt spid="129"/>
                                        </p:tgtEl>
                                        <p:attrNameLst>
                                          <p:attrName>r</p:attrName>
                                        </p:attrNameLst>
                                      </p:cBhvr>
                                    </p:animRot>
                                    <p:animRot by="240000">
                                      <p:cBhvr>
                                        <p:cTn id="20" dur="200" fill="hold">
                                          <p:stCondLst>
                                            <p:cond delay="400"/>
                                          </p:stCondLst>
                                        </p:cTn>
                                        <p:tgtEl>
                                          <p:spTgt spid="129"/>
                                        </p:tgtEl>
                                        <p:attrNameLst>
                                          <p:attrName>r</p:attrName>
                                        </p:attrNameLst>
                                      </p:cBhvr>
                                    </p:animRot>
                                    <p:animRot by="-240000">
                                      <p:cBhvr>
                                        <p:cTn id="21" dur="200" fill="hold">
                                          <p:stCondLst>
                                            <p:cond delay="600"/>
                                          </p:stCondLst>
                                        </p:cTn>
                                        <p:tgtEl>
                                          <p:spTgt spid="129"/>
                                        </p:tgtEl>
                                        <p:attrNameLst>
                                          <p:attrName>r</p:attrName>
                                        </p:attrNameLst>
                                      </p:cBhvr>
                                    </p:animRot>
                                    <p:animRot by="120000">
                                      <p:cBhvr>
                                        <p:cTn id="22"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66531" y="300251"/>
            <a:ext cx="4382931" cy="523220"/>
          </a:xfrm>
          <a:prstGeom prst="rect">
            <a:avLst/>
          </a:prstGeom>
          <a:noFill/>
        </p:spPr>
        <p:txBody>
          <a:bodyPr wrap="none" rtlCol="0">
            <a:spAutoFit/>
          </a:bodyPr>
          <a:lstStyle/>
          <a:p>
            <a:r>
              <a:rPr lang="en-US" sz="2800" dirty="0">
                <a:solidFill>
                  <a:srgbClr val="FF0000"/>
                </a:solidFill>
                <a:latin typeface="Comic Sans MS" panose="030F0702030302020204" pitchFamily="66" charset="0"/>
              </a:rPr>
              <a:t>Project: </a:t>
            </a:r>
            <a:r>
              <a:rPr lang="el-GR" sz="2800" dirty="0">
                <a:solidFill>
                  <a:srgbClr val="FF0000"/>
                </a:solidFill>
                <a:latin typeface="Comic Sans MS" panose="030F0702030302020204" pitchFamily="66" charset="0"/>
              </a:rPr>
              <a:t>Α </a:t>
            </a:r>
            <a:r>
              <a:rPr lang="en-US" sz="2800" dirty="0">
                <a:solidFill>
                  <a:srgbClr val="FF0000"/>
                </a:solidFill>
                <a:latin typeface="Comic Sans MS" panose="030F0702030302020204" pitchFamily="66" charset="0"/>
              </a:rPr>
              <a:t>wonderful d</a:t>
            </a:r>
            <a:r>
              <a:rPr lang="el-GR" sz="2800" dirty="0">
                <a:solidFill>
                  <a:srgbClr val="FF0000"/>
                </a:solidFill>
                <a:latin typeface="Comic Sans MS" panose="030F0702030302020204" pitchFamily="66" charset="0"/>
              </a:rPr>
              <a:t>α</a:t>
            </a:r>
            <a:r>
              <a:rPr lang="en-US" sz="2800" dirty="0">
                <a:solidFill>
                  <a:srgbClr val="FF0000"/>
                </a:solidFill>
                <a:latin typeface="Comic Sans MS" panose="030F0702030302020204" pitchFamily="66" charset="0"/>
              </a:rPr>
              <a:t>y</a:t>
            </a:r>
          </a:p>
        </p:txBody>
      </p:sp>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94061" y="119888"/>
            <a:ext cx="1429935" cy="685627"/>
          </a:xfrm>
          <a:prstGeom prst="rect">
            <a:avLst/>
          </a:prstGeom>
        </p:spPr>
      </p:pic>
      <p:sp>
        <p:nvSpPr>
          <p:cNvPr id="3" name="Rounded Rectangular Callout 2"/>
          <p:cNvSpPr/>
          <p:nvPr/>
        </p:nvSpPr>
        <p:spPr>
          <a:xfrm>
            <a:off x="556785" y="1781012"/>
            <a:ext cx="3657600" cy="640080"/>
          </a:xfrm>
          <a:prstGeom prst="wedgeRoundRectCallout">
            <a:avLst>
              <a:gd name="adj1" fmla="val 39167"/>
              <a:gd name="adj2" fmla="val 120419"/>
              <a:gd name="adj3" fmla="val 16667"/>
            </a:avLst>
          </a:prstGeom>
          <a:solidFill>
            <a:schemeClr val="tx1"/>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Wh</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re you doing?</a:t>
            </a:r>
          </a:p>
        </p:txBody>
      </p:sp>
      <p:sp>
        <p:nvSpPr>
          <p:cNvPr id="28" name="Rounded Rectangular Callout 27"/>
          <p:cNvSpPr/>
          <p:nvPr/>
        </p:nvSpPr>
        <p:spPr>
          <a:xfrm>
            <a:off x="556784" y="3272352"/>
            <a:ext cx="3657600" cy="640080"/>
          </a:xfrm>
          <a:prstGeom prst="wedgeRoundRectCallout">
            <a:avLst>
              <a:gd name="adj1" fmla="val 39167"/>
              <a:gd name="adj2" fmla="val 120419"/>
              <a:gd name="adj3" fmla="val 16667"/>
            </a:avLst>
          </a:prstGeom>
          <a:solidFill>
            <a:schemeClr val="tx1"/>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Where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re you pl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ying?</a:t>
            </a:r>
          </a:p>
        </p:txBody>
      </p:sp>
      <p:sp>
        <p:nvSpPr>
          <p:cNvPr id="29" name="Rounded Rectangular Callout 28"/>
          <p:cNvSpPr/>
          <p:nvPr/>
        </p:nvSpPr>
        <p:spPr>
          <a:xfrm>
            <a:off x="7849462" y="1460972"/>
            <a:ext cx="3657600" cy="640080"/>
          </a:xfrm>
          <a:prstGeom prst="wedgeRoundRectCallout">
            <a:avLst>
              <a:gd name="adj1" fmla="val -35181"/>
              <a:gd name="adj2" fmla="val 127102"/>
              <a:gd name="adj3" fmla="val 16667"/>
            </a:avLst>
          </a:prstGeom>
          <a:solidFill>
            <a:schemeClr val="tx1"/>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My friends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nd I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re</a:t>
            </a:r>
          </a:p>
          <a:p>
            <a:pPr algn="ctr"/>
            <a:r>
              <a:rPr lang="en-US" sz="2400" dirty="0">
                <a:solidFill>
                  <a:srgbClr val="002060"/>
                </a:solidFill>
                <a:latin typeface="Comic Sans MS" panose="030F0702030302020204" pitchFamily="66" charset="0"/>
              </a:rPr>
              <a:t>pl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ying footb</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ll.</a:t>
            </a:r>
          </a:p>
        </p:txBody>
      </p:sp>
      <p:sp>
        <p:nvSpPr>
          <p:cNvPr id="30" name="Rounded Rectangular Callout 29"/>
          <p:cNvSpPr/>
          <p:nvPr/>
        </p:nvSpPr>
        <p:spPr>
          <a:xfrm>
            <a:off x="7751428" y="3182126"/>
            <a:ext cx="3657600" cy="640080"/>
          </a:xfrm>
          <a:prstGeom prst="wedgeRoundRectCallout">
            <a:avLst>
              <a:gd name="adj1" fmla="val -39094"/>
              <a:gd name="adj2" fmla="val 111508"/>
              <a:gd name="adj3" fmla="val 16667"/>
            </a:avLst>
          </a:prstGeom>
          <a:solidFill>
            <a:schemeClr val="tx1"/>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In the p</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rk.</a:t>
            </a:r>
          </a:p>
        </p:txBody>
      </p:sp>
      <p:pic>
        <p:nvPicPr>
          <p:cNvPr id="4" name="Picture 2" descr="https://i.pinimg.com/564x/e7/32/7c/e7327c40b2b8e82bbd80046889fade2f.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38" b="93375" l="2842" r="92185">
                        <a14:foregroundMark x1="59325" y1="27743" x2="59147" y2="31884"/>
                        <a14:foregroundMark x1="59680" y1="76812" x2="59858" y2="83851"/>
                        <a14:foregroundMark x1="69272" y1="77226" x2="70515" y2="82609"/>
                        <a14:backgroundMark x1="34281" y1="77847" x2="34281" y2="77847"/>
                        <a14:backgroundMark x1="34458" y1="75776" x2="34458" y2="75776"/>
                        <a14:backgroundMark x1="49378" y1="29607" x2="49378" y2="29607"/>
                      </a14:backgroundRemoval>
                    </a14:imgEffect>
                  </a14:imgLayer>
                </a14:imgProps>
              </a:ext>
              <a:ext uri="{28A0092B-C50C-407E-A947-70E740481C1C}">
                <a14:useLocalDpi xmlns:a14="http://schemas.microsoft.com/office/drawing/2010/main" val="0"/>
              </a:ext>
            </a:extLst>
          </a:blip>
          <a:srcRect l="6452" t="8058" r="8502" b="8435"/>
          <a:stretch/>
        </p:blipFill>
        <p:spPr bwMode="auto">
          <a:xfrm>
            <a:off x="4162566" y="3502166"/>
            <a:ext cx="4088545" cy="34441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4555" y="1301584"/>
            <a:ext cx="2781688" cy="2200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32891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83061" y="5609357"/>
            <a:ext cx="2301457" cy="166415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94061" y="119888"/>
            <a:ext cx="1429935" cy="685627"/>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0327" y="2110700"/>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093" y="2902688"/>
            <a:ext cx="3465897" cy="2046245"/>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207842" y="3947637"/>
            <a:ext cx="3139915" cy="3093691"/>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grpSp>
      <p:pic>
        <p:nvPicPr>
          <p:cNvPr id="216" name="Picture 8"/>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482224" y="3987592"/>
            <a:ext cx="2313109" cy="2452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3830842" y="1401501"/>
            <a:ext cx="6574676" cy="14184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buClr>
                <a:srgbClr val="000000"/>
              </a:buClr>
            </a:pPr>
            <a:endParaRPr lang="en-US" sz="19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0" cstate="print"/>
          <a:stretch>
            <a:fillRect/>
          </a:stretch>
        </p:blipFill>
        <p:spPr>
          <a:xfrm>
            <a:off x="1062788" y="102855"/>
            <a:ext cx="2210968" cy="2279348"/>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4322270" y="1601399"/>
            <a:ext cx="6366940" cy="1047220"/>
          </a:xfrm>
          <a:prstGeom prst="rect">
            <a:avLst/>
          </a:prstGeom>
          <a:noFill/>
          <a:ln>
            <a:noFill/>
          </a:ln>
        </p:spPr>
        <p:txBody>
          <a:bodyPr spcFirstLastPara="1" wrap="square" lIns="121886" tIns="121886" rIns="121886" bIns="121886"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defTabSz="1219050">
              <a:buClr>
                <a:srgbClr val="4597CE"/>
              </a:buClr>
            </a:pPr>
            <a:r>
              <a:rPr lang="en-US" sz="5900" b="1" kern="0" dirty="0">
                <a:solidFill>
                  <a:srgbClr val="FF0000"/>
                </a:solidFill>
                <a:latin typeface="Comic Sans MS" panose="030F0702030302020204" pitchFamily="66" charset="0"/>
              </a:rPr>
              <a:t>Assessment</a:t>
            </a:r>
          </a:p>
        </p:txBody>
      </p:sp>
      <p:sp>
        <p:nvSpPr>
          <p:cNvPr id="219" name="Google Shape;1260;p37"/>
          <p:cNvSpPr/>
          <p:nvPr/>
        </p:nvSpPr>
        <p:spPr>
          <a:xfrm>
            <a:off x="3184435" y="1412607"/>
            <a:ext cx="1361200" cy="1361200"/>
          </a:xfrm>
          <a:prstGeom prst="ellipse">
            <a:avLst/>
          </a:prstGeom>
          <a:solidFill>
            <a:schemeClr val="accent1"/>
          </a:solidFill>
          <a:ln>
            <a:noFill/>
          </a:ln>
        </p:spPr>
        <p:txBody>
          <a:bodyPr spcFirstLastPara="1" wrap="square" lIns="121886" tIns="121886" rIns="121886" bIns="121886" anchor="ctr" anchorCtr="0">
            <a:noAutofit/>
          </a:bodyPr>
          <a:lstStyle/>
          <a:p>
            <a:pPr defTabSz="1219050">
              <a:buClr>
                <a:srgbClr val="000000"/>
              </a:buClr>
            </a:pPr>
            <a:endParaRPr sz="1900" kern="0" dirty="0">
              <a:solidFill>
                <a:srgbClr val="000000"/>
              </a:solidFill>
              <a:cs typeface="Arial"/>
              <a:sym typeface="Arial"/>
            </a:endParaRPr>
          </a:p>
        </p:txBody>
      </p:sp>
      <p:sp>
        <p:nvSpPr>
          <p:cNvPr id="220" name="Google Shape;1262;p37"/>
          <p:cNvSpPr txBox="1">
            <a:spLocks noGrp="1"/>
          </p:cNvSpPr>
          <p:nvPr>
            <p:ph type="ctrTitle"/>
          </p:nvPr>
        </p:nvSpPr>
        <p:spPr>
          <a:xfrm>
            <a:off x="2047983" y="1584301"/>
            <a:ext cx="3633151" cy="1081449"/>
          </a:xfrm>
          <a:prstGeom prst="rect">
            <a:avLst/>
          </a:prstGeom>
        </p:spPr>
        <p:txBody>
          <a:bodyPr spcFirstLastPara="1" wrap="square" lIns="121886" tIns="121886" rIns="121886" bIns="121886" anchor="ctr" anchorCtr="0">
            <a:noAutofit/>
          </a:bodyPr>
          <a:lstStyle/>
          <a:p>
            <a:r>
              <a:rPr lang="en" sz="5900" dirty="0">
                <a:solidFill>
                  <a:srgbClr val="FF0000"/>
                </a:solidFill>
                <a:latin typeface="Comic Sans MS" panose="030F0702030302020204" pitchFamily="66" charset="0"/>
                <a:cs typeface="Barrio" panose="020B0604020202020204" charset="0"/>
              </a:rPr>
              <a:t>4</a:t>
            </a:r>
            <a:endParaRPr sz="59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2540016751"/>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7"/>
                                        </p:tgtEl>
                                        <p:attrNameLst>
                                          <p:attrName>r</p:attrName>
                                        </p:attrNameLst>
                                      </p:cBhvr>
                                    </p:animRot>
                                    <p:animRot by="-240000">
                                      <p:cBhvr>
                                        <p:cTn id="7" dur="200" fill="hold">
                                          <p:stCondLst>
                                            <p:cond delay="200"/>
                                          </p:stCondLst>
                                        </p:cTn>
                                        <p:tgtEl>
                                          <p:spTgt spid="217"/>
                                        </p:tgtEl>
                                        <p:attrNameLst>
                                          <p:attrName>r</p:attrName>
                                        </p:attrNameLst>
                                      </p:cBhvr>
                                    </p:animRot>
                                    <p:animRot by="240000">
                                      <p:cBhvr>
                                        <p:cTn id="8" dur="200" fill="hold">
                                          <p:stCondLst>
                                            <p:cond delay="400"/>
                                          </p:stCondLst>
                                        </p:cTn>
                                        <p:tgtEl>
                                          <p:spTgt spid="217"/>
                                        </p:tgtEl>
                                        <p:attrNameLst>
                                          <p:attrName>r</p:attrName>
                                        </p:attrNameLst>
                                      </p:cBhvr>
                                    </p:animRot>
                                    <p:animRot by="-240000">
                                      <p:cBhvr>
                                        <p:cTn id="9" dur="200" fill="hold">
                                          <p:stCondLst>
                                            <p:cond delay="600"/>
                                          </p:stCondLst>
                                        </p:cTn>
                                        <p:tgtEl>
                                          <p:spTgt spid="217"/>
                                        </p:tgtEl>
                                        <p:attrNameLst>
                                          <p:attrName>r</p:attrName>
                                        </p:attrNameLst>
                                      </p:cBhvr>
                                    </p:animRot>
                                    <p:animRot by="120000">
                                      <p:cBhvr>
                                        <p:cTn id="10" dur="200" fill="hold">
                                          <p:stCondLst>
                                            <p:cond delay="800"/>
                                          </p:stCondLst>
                                        </p:cTn>
                                        <p:tgtEl>
                                          <p:spTgt spid="2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6"/>
                                        </p:tgtEl>
                                        <p:attrNameLst>
                                          <p:attrName>r</p:attrName>
                                        </p:attrNameLst>
                                      </p:cBhvr>
                                    </p:animRot>
                                    <p:animRot by="-240000">
                                      <p:cBhvr>
                                        <p:cTn id="13" dur="200" fill="hold">
                                          <p:stCondLst>
                                            <p:cond delay="200"/>
                                          </p:stCondLst>
                                        </p:cTn>
                                        <p:tgtEl>
                                          <p:spTgt spid="216"/>
                                        </p:tgtEl>
                                        <p:attrNameLst>
                                          <p:attrName>r</p:attrName>
                                        </p:attrNameLst>
                                      </p:cBhvr>
                                    </p:animRot>
                                    <p:animRot by="240000">
                                      <p:cBhvr>
                                        <p:cTn id="14" dur="200" fill="hold">
                                          <p:stCondLst>
                                            <p:cond delay="400"/>
                                          </p:stCondLst>
                                        </p:cTn>
                                        <p:tgtEl>
                                          <p:spTgt spid="216"/>
                                        </p:tgtEl>
                                        <p:attrNameLst>
                                          <p:attrName>r</p:attrName>
                                        </p:attrNameLst>
                                      </p:cBhvr>
                                    </p:animRot>
                                    <p:animRot by="-240000">
                                      <p:cBhvr>
                                        <p:cTn id="15" dur="200" fill="hold">
                                          <p:stCondLst>
                                            <p:cond delay="600"/>
                                          </p:stCondLst>
                                        </p:cTn>
                                        <p:tgtEl>
                                          <p:spTgt spid="216"/>
                                        </p:tgtEl>
                                        <p:attrNameLst>
                                          <p:attrName>r</p:attrName>
                                        </p:attrNameLst>
                                      </p:cBhvr>
                                    </p:animRot>
                                    <p:animRot by="120000">
                                      <p:cBhvr>
                                        <p:cTn id="16" dur="200" fill="hold">
                                          <p:stCondLst>
                                            <p:cond delay="800"/>
                                          </p:stCondLst>
                                        </p:cTn>
                                        <p:tgtEl>
                                          <p:spTgt spid="2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9"/>
                                        </p:tgtEl>
                                        <p:attrNameLst>
                                          <p:attrName>r</p:attrName>
                                        </p:attrNameLst>
                                      </p:cBhvr>
                                    </p:animRot>
                                    <p:animRot by="-240000">
                                      <p:cBhvr>
                                        <p:cTn id="19" dur="200" fill="hold">
                                          <p:stCondLst>
                                            <p:cond delay="200"/>
                                          </p:stCondLst>
                                        </p:cTn>
                                        <p:tgtEl>
                                          <p:spTgt spid="129"/>
                                        </p:tgtEl>
                                        <p:attrNameLst>
                                          <p:attrName>r</p:attrName>
                                        </p:attrNameLst>
                                      </p:cBhvr>
                                    </p:animRot>
                                    <p:animRot by="240000">
                                      <p:cBhvr>
                                        <p:cTn id="20" dur="200" fill="hold">
                                          <p:stCondLst>
                                            <p:cond delay="400"/>
                                          </p:stCondLst>
                                        </p:cTn>
                                        <p:tgtEl>
                                          <p:spTgt spid="129"/>
                                        </p:tgtEl>
                                        <p:attrNameLst>
                                          <p:attrName>r</p:attrName>
                                        </p:attrNameLst>
                                      </p:cBhvr>
                                    </p:animRot>
                                    <p:animRot by="-240000">
                                      <p:cBhvr>
                                        <p:cTn id="21" dur="200" fill="hold">
                                          <p:stCondLst>
                                            <p:cond delay="600"/>
                                          </p:stCondLst>
                                        </p:cTn>
                                        <p:tgtEl>
                                          <p:spTgt spid="129"/>
                                        </p:tgtEl>
                                        <p:attrNameLst>
                                          <p:attrName>r</p:attrName>
                                        </p:attrNameLst>
                                      </p:cBhvr>
                                    </p:animRot>
                                    <p:animRot by="120000">
                                      <p:cBhvr>
                                        <p:cTn id="22"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98" t="5571" r="4301" b="4877"/>
          <a:stretch/>
        </p:blipFill>
        <p:spPr bwMode="auto">
          <a:xfrm>
            <a:off x="0" y="0"/>
            <a:ext cx="12192000" cy="697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18654" y="291635"/>
            <a:ext cx="2808782" cy="523220"/>
          </a:xfrm>
          <a:prstGeom prst="rect">
            <a:avLst/>
          </a:prstGeom>
          <a:noFill/>
        </p:spPr>
        <p:txBody>
          <a:bodyPr wrap="none" rtlCol="0">
            <a:spAutoFit/>
          </a:bodyPr>
          <a:lstStyle/>
          <a:p>
            <a:r>
              <a:rPr lang="en-US" sz="2800" dirty="0">
                <a:solidFill>
                  <a:srgbClr val="FF0000"/>
                </a:solidFill>
                <a:latin typeface="Comic Sans MS" panose="030F0702030302020204" pitchFamily="66" charset="0"/>
              </a:rPr>
              <a:t> M</a:t>
            </a:r>
            <a:r>
              <a:rPr lang="el-GR" sz="2800" dirty="0">
                <a:solidFill>
                  <a:srgbClr val="FF0000"/>
                </a:solidFill>
                <a:latin typeface="Comic Sans MS" panose="030F0702030302020204" pitchFamily="66" charset="0"/>
              </a:rPr>
              <a:t>α</a:t>
            </a:r>
            <a:r>
              <a:rPr lang="en-US" sz="2800" dirty="0">
                <a:solidFill>
                  <a:srgbClr val="FF0000"/>
                </a:solidFill>
                <a:latin typeface="Comic Sans MS" panose="030F0702030302020204" pitchFamily="66" charset="0"/>
              </a:rPr>
              <a:t>tch </a:t>
            </a:r>
            <a:r>
              <a:rPr lang="el-GR" sz="2800" dirty="0">
                <a:solidFill>
                  <a:srgbClr val="FF0000"/>
                </a:solidFill>
                <a:latin typeface="Comic Sans MS" panose="030F0702030302020204" pitchFamily="66" charset="0"/>
              </a:rPr>
              <a:t>α</a:t>
            </a:r>
            <a:r>
              <a:rPr lang="en-US" sz="2800" dirty="0">
                <a:solidFill>
                  <a:srgbClr val="FF0000"/>
                </a:solidFill>
                <a:latin typeface="Comic Sans MS" panose="030F0702030302020204" pitchFamily="66" charset="0"/>
              </a:rPr>
              <a:t>nd s</a:t>
            </a:r>
            <a:r>
              <a:rPr lang="el-GR" sz="2800" dirty="0">
                <a:solidFill>
                  <a:srgbClr val="FF0000"/>
                </a:solidFill>
                <a:latin typeface="Comic Sans MS" panose="030F0702030302020204" pitchFamily="66" charset="0"/>
              </a:rPr>
              <a:t>α</a:t>
            </a:r>
            <a:r>
              <a:rPr lang="en-US" sz="2800" dirty="0">
                <a:solidFill>
                  <a:srgbClr val="FF0000"/>
                </a:solidFill>
                <a:latin typeface="Comic Sans MS" panose="030F0702030302020204" pitchFamily="66" charset="0"/>
              </a:rPr>
              <a:t>y.</a:t>
            </a:r>
          </a:p>
        </p:txBody>
      </p:sp>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94061" y="119888"/>
            <a:ext cx="1429935" cy="685627"/>
          </a:xfrm>
          <a:prstGeom prst="rect">
            <a:avLst/>
          </a:prstGeom>
        </p:spPr>
      </p:pic>
      <p:sp>
        <p:nvSpPr>
          <p:cNvPr id="2" name="Rectangle 1"/>
          <p:cNvSpPr/>
          <p:nvPr/>
        </p:nvSpPr>
        <p:spPr>
          <a:xfrm>
            <a:off x="709778" y="1431163"/>
            <a:ext cx="5113267" cy="3416320"/>
          </a:xfrm>
          <a:prstGeom prst="rect">
            <a:avLst/>
          </a:prstGeom>
        </p:spPr>
        <p:txBody>
          <a:bodyPr wrap="square">
            <a:spAutoFit/>
          </a:bodyPr>
          <a:lstStyle/>
          <a:p>
            <a:pPr>
              <a:lnSpc>
                <a:spcPct val="150000"/>
              </a:lnSpc>
            </a:pPr>
            <a:r>
              <a:rPr lang="en-US" sz="2400" dirty="0">
                <a:solidFill>
                  <a:srgbClr val="FF0000"/>
                </a:solidFill>
                <a:latin typeface="Comic Sans MS" panose="030F0702030302020204" pitchFamily="66" charset="0"/>
              </a:rPr>
              <a:t>1.</a:t>
            </a:r>
            <a:r>
              <a:rPr lang="en-US" sz="2400" dirty="0">
                <a:solidFill>
                  <a:srgbClr val="231F20"/>
                </a:solidFill>
                <a:latin typeface="Comic Sans MS" panose="030F0702030302020204" pitchFamily="66" charset="0"/>
              </a:rPr>
              <a:t> Wh</a:t>
            </a:r>
            <a:r>
              <a:rPr lang="el-GR" sz="2400" dirty="0">
                <a:solidFill>
                  <a:srgbClr val="231F20"/>
                </a:solidFill>
                <a:latin typeface="Comic Sans MS" panose="030F0702030302020204" pitchFamily="66" charset="0"/>
              </a:rPr>
              <a:t>α</a:t>
            </a:r>
            <a:r>
              <a:rPr lang="en-US" sz="2400" dirty="0">
                <a:solidFill>
                  <a:srgbClr val="231F20"/>
                </a:solidFill>
                <a:latin typeface="Comic Sans MS" panose="030F0702030302020204" pitchFamily="66" charset="0"/>
              </a:rPr>
              <a:t>t </a:t>
            </a:r>
            <a:r>
              <a:rPr lang="el-GR" sz="2400" dirty="0">
                <a:solidFill>
                  <a:srgbClr val="231F20"/>
                </a:solidFill>
                <a:latin typeface="Comic Sans MS" panose="030F0702030302020204" pitchFamily="66" charset="0"/>
              </a:rPr>
              <a:t>α</a:t>
            </a:r>
            <a:r>
              <a:rPr lang="en-US" sz="2400" dirty="0">
                <a:solidFill>
                  <a:srgbClr val="231F20"/>
                </a:solidFill>
                <a:latin typeface="Comic Sans MS" panose="030F0702030302020204" pitchFamily="66" charset="0"/>
              </a:rPr>
              <a:t>re they doing?</a:t>
            </a:r>
            <a:br>
              <a:rPr lang="en-US" sz="2400" dirty="0">
                <a:solidFill>
                  <a:srgbClr val="231F20"/>
                </a:solidFill>
                <a:latin typeface="Comic Sans MS" panose="030F0702030302020204" pitchFamily="66" charset="0"/>
              </a:rPr>
            </a:br>
            <a:r>
              <a:rPr lang="en-US" sz="2400" dirty="0">
                <a:solidFill>
                  <a:srgbClr val="FF0000"/>
                </a:solidFill>
                <a:latin typeface="Comic Sans MS" panose="030F0702030302020204" pitchFamily="66" charset="0"/>
              </a:rPr>
              <a:t>2.</a:t>
            </a:r>
            <a:r>
              <a:rPr lang="en-US" sz="2400" dirty="0">
                <a:solidFill>
                  <a:srgbClr val="231F20"/>
                </a:solidFill>
                <a:latin typeface="Comic Sans MS" panose="030F0702030302020204" pitchFamily="66" charset="0"/>
              </a:rPr>
              <a:t> Wh</a:t>
            </a:r>
            <a:r>
              <a:rPr lang="el-GR" sz="2400" dirty="0">
                <a:solidFill>
                  <a:srgbClr val="231F20"/>
                </a:solidFill>
                <a:latin typeface="Comic Sans MS" panose="030F0702030302020204" pitchFamily="66" charset="0"/>
              </a:rPr>
              <a:t>α</a:t>
            </a:r>
            <a:r>
              <a:rPr lang="en-US" sz="2400" dirty="0">
                <a:solidFill>
                  <a:srgbClr val="231F20"/>
                </a:solidFill>
                <a:latin typeface="Comic Sans MS" panose="030F0702030302020204" pitchFamily="66" charset="0"/>
              </a:rPr>
              <a:t>t is your father doing?</a:t>
            </a:r>
            <a:br>
              <a:rPr lang="en-US" sz="2400" dirty="0">
                <a:solidFill>
                  <a:srgbClr val="231F20"/>
                </a:solidFill>
                <a:latin typeface="Comic Sans MS" panose="030F0702030302020204" pitchFamily="66" charset="0"/>
              </a:rPr>
            </a:br>
            <a:r>
              <a:rPr lang="en-US" sz="2400" dirty="0">
                <a:solidFill>
                  <a:srgbClr val="FF0000"/>
                </a:solidFill>
                <a:latin typeface="Comic Sans MS" panose="030F0702030302020204" pitchFamily="66" charset="0"/>
              </a:rPr>
              <a:t>3</a:t>
            </a:r>
            <a:r>
              <a:rPr lang="en-US" sz="2400" dirty="0">
                <a:solidFill>
                  <a:srgbClr val="231F20"/>
                </a:solidFill>
                <a:latin typeface="Comic Sans MS" panose="030F0702030302020204" pitchFamily="66" charset="0"/>
              </a:rPr>
              <a:t>. Where is Jack playing football?</a:t>
            </a:r>
            <a:br>
              <a:rPr lang="en-US" sz="2400" dirty="0">
                <a:solidFill>
                  <a:srgbClr val="231F20"/>
                </a:solidFill>
                <a:latin typeface="Comic Sans MS" panose="030F0702030302020204" pitchFamily="66" charset="0"/>
              </a:rPr>
            </a:br>
            <a:r>
              <a:rPr lang="en-US" sz="2400" dirty="0">
                <a:solidFill>
                  <a:srgbClr val="FF0000"/>
                </a:solidFill>
                <a:latin typeface="Comic Sans MS" panose="030F0702030302020204" pitchFamily="66" charset="0"/>
              </a:rPr>
              <a:t>4.</a:t>
            </a:r>
            <a:r>
              <a:rPr lang="en-US" sz="2400" dirty="0">
                <a:solidFill>
                  <a:srgbClr val="231F20"/>
                </a:solidFill>
                <a:latin typeface="Comic Sans MS" panose="030F0702030302020204" pitchFamily="66" charset="0"/>
              </a:rPr>
              <a:t> Wh</a:t>
            </a:r>
            <a:r>
              <a:rPr lang="el-GR" sz="2400" dirty="0">
                <a:solidFill>
                  <a:srgbClr val="231F20"/>
                </a:solidFill>
                <a:latin typeface="Comic Sans MS" panose="030F0702030302020204" pitchFamily="66" charset="0"/>
              </a:rPr>
              <a:t>α</a:t>
            </a:r>
            <a:r>
              <a:rPr lang="en-US" sz="2400" dirty="0">
                <a:solidFill>
                  <a:srgbClr val="231F20"/>
                </a:solidFill>
                <a:latin typeface="Comic Sans MS" panose="030F0702030302020204" pitchFamily="66" charset="0"/>
              </a:rPr>
              <a:t>t </a:t>
            </a:r>
            <a:r>
              <a:rPr lang="el-GR" sz="2400" dirty="0">
                <a:solidFill>
                  <a:srgbClr val="231F20"/>
                </a:solidFill>
                <a:latin typeface="Comic Sans MS" panose="030F0702030302020204" pitchFamily="66" charset="0"/>
              </a:rPr>
              <a:t>α</a:t>
            </a:r>
            <a:r>
              <a:rPr lang="en-US" sz="2400" dirty="0">
                <a:solidFill>
                  <a:srgbClr val="231F20"/>
                </a:solidFill>
                <a:latin typeface="Comic Sans MS" panose="030F0702030302020204" pitchFamily="66" charset="0"/>
              </a:rPr>
              <a:t>re you thinking </a:t>
            </a:r>
            <a:r>
              <a:rPr lang="el-GR" sz="2400" dirty="0">
                <a:solidFill>
                  <a:srgbClr val="231F20"/>
                </a:solidFill>
                <a:latin typeface="Comic Sans MS" panose="030F0702030302020204" pitchFamily="66" charset="0"/>
              </a:rPr>
              <a:t>α</a:t>
            </a:r>
            <a:r>
              <a:rPr lang="en-US" sz="2400" dirty="0">
                <a:solidFill>
                  <a:srgbClr val="231F20"/>
                </a:solidFill>
                <a:latin typeface="Comic Sans MS" panose="030F0702030302020204" pitchFamily="66" charset="0"/>
              </a:rPr>
              <a:t>bout?</a:t>
            </a:r>
            <a:br>
              <a:rPr lang="en-US" sz="2400" dirty="0">
                <a:solidFill>
                  <a:srgbClr val="231F20"/>
                </a:solidFill>
                <a:latin typeface="Comic Sans MS" panose="030F0702030302020204" pitchFamily="66" charset="0"/>
              </a:rPr>
            </a:br>
            <a:r>
              <a:rPr lang="en-US" sz="2400" dirty="0">
                <a:solidFill>
                  <a:srgbClr val="FF0000"/>
                </a:solidFill>
                <a:latin typeface="Comic Sans MS" panose="030F0702030302020204" pitchFamily="66" charset="0"/>
              </a:rPr>
              <a:t>5.</a:t>
            </a:r>
            <a:r>
              <a:rPr lang="en-US" sz="2400" dirty="0">
                <a:solidFill>
                  <a:srgbClr val="231F20"/>
                </a:solidFill>
                <a:latin typeface="Comic Sans MS" panose="030F0702030302020204" pitchFamily="66" charset="0"/>
              </a:rPr>
              <a:t> Where </a:t>
            </a:r>
            <a:r>
              <a:rPr lang="el-GR" sz="2400" dirty="0">
                <a:solidFill>
                  <a:srgbClr val="231F20"/>
                </a:solidFill>
                <a:latin typeface="Comic Sans MS" panose="030F0702030302020204" pitchFamily="66" charset="0"/>
              </a:rPr>
              <a:t>α</a:t>
            </a:r>
            <a:r>
              <a:rPr lang="en-US" sz="2400" dirty="0">
                <a:solidFill>
                  <a:srgbClr val="231F20"/>
                </a:solidFill>
                <a:latin typeface="Comic Sans MS" panose="030F0702030302020204" pitchFamily="66" charset="0"/>
              </a:rPr>
              <a:t>re your friends swimming?</a:t>
            </a:r>
            <a:r>
              <a:rPr lang="en-US" sz="2400" dirty="0">
                <a:latin typeface="Comic Sans MS" panose="030F0702030302020204" pitchFamily="66" charset="0"/>
              </a:rPr>
              <a:t> </a:t>
            </a:r>
          </a:p>
        </p:txBody>
      </p:sp>
      <p:sp>
        <p:nvSpPr>
          <p:cNvPr id="3" name="Rectangle 2"/>
          <p:cNvSpPr/>
          <p:nvPr/>
        </p:nvSpPr>
        <p:spPr>
          <a:xfrm>
            <a:off x="6751186" y="1321687"/>
            <a:ext cx="5273664" cy="3416320"/>
          </a:xfrm>
          <a:prstGeom prst="rect">
            <a:avLst/>
          </a:prstGeom>
        </p:spPr>
        <p:txBody>
          <a:bodyPr wrap="square">
            <a:spAutoFit/>
          </a:bodyPr>
          <a:lstStyle/>
          <a:p>
            <a:pPr>
              <a:lnSpc>
                <a:spcPct val="150000"/>
              </a:lnSpc>
            </a:pPr>
            <a:r>
              <a:rPr lang="en-US" sz="2400" dirty="0">
                <a:solidFill>
                  <a:srgbClr val="FF0000"/>
                </a:solidFill>
                <a:latin typeface="Comic Sans MS" panose="030F0702030302020204" pitchFamily="66" charset="0"/>
              </a:rPr>
              <a:t>a.</a:t>
            </a:r>
            <a:r>
              <a:rPr lang="el-GR" sz="2400" dirty="0">
                <a:solidFill>
                  <a:srgbClr val="231F20"/>
                </a:solidFill>
                <a:latin typeface="Comic Sans MS" panose="030F0702030302020204" pitchFamily="66" charset="0"/>
              </a:rPr>
              <a:t> </a:t>
            </a:r>
            <a:r>
              <a:rPr lang="en-US" sz="2400" dirty="0">
                <a:solidFill>
                  <a:srgbClr val="231F20"/>
                </a:solidFill>
                <a:latin typeface="Comic Sans MS" panose="030F0702030302020204" pitchFamily="66" charset="0"/>
              </a:rPr>
              <a:t>He’s playing in the park.</a:t>
            </a:r>
            <a:br>
              <a:rPr lang="en-US" sz="2400" dirty="0">
                <a:solidFill>
                  <a:srgbClr val="231F20"/>
                </a:solidFill>
                <a:latin typeface="Comic Sans MS" panose="030F0702030302020204" pitchFamily="66" charset="0"/>
              </a:rPr>
            </a:br>
            <a:r>
              <a:rPr lang="en-US" sz="2400" dirty="0">
                <a:solidFill>
                  <a:srgbClr val="FF0000"/>
                </a:solidFill>
                <a:latin typeface="Comic Sans MS" panose="030F0702030302020204" pitchFamily="66" charset="0"/>
              </a:rPr>
              <a:t>b. </a:t>
            </a:r>
            <a:r>
              <a:rPr lang="en-US" sz="2400" dirty="0">
                <a:solidFill>
                  <a:srgbClr val="231F20"/>
                </a:solidFill>
                <a:latin typeface="Comic Sans MS" panose="030F0702030302020204" pitchFamily="66" charset="0"/>
              </a:rPr>
              <a:t>In the river.</a:t>
            </a:r>
            <a:br>
              <a:rPr lang="en-US" sz="2400" dirty="0">
                <a:solidFill>
                  <a:srgbClr val="231F20"/>
                </a:solidFill>
                <a:latin typeface="Comic Sans MS" panose="030F0702030302020204" pitchFamily="66" charset="0"/>
              </a:rPr>
            </a:br>
            <a:r>
              <a:rPr lang="en-US" sz="2400" dirty="0">
                <a:solidFill>
                  <a:srgbClr val="FF0000"/>
                </a:solidFill>
                <a:latin typeface="Comic Sans MS" panose="030F0702030302020204" pitchFamily="66" charset="0"/>
              </a:rPr>
              <a:t>c.</a:t>
            </a:r>
            <a:r>
              <a:rPr lang="en-US" sz="2400" dirty="0">
                <a:solidFill>
                  <a:srgbClr val="231F20"/>
                </a:solidFill>
                <a:latin typeface="Comic Sans MS" panose="030F0702030302020204" pitchFamily="66" charset="0"/>
              </a:rPr>
              <a:t> They’re cooking in the kitchen.</a:t>
            </a:r>
            <a:br>
              <a:rPr lang="en-US" sz="2400" dirty="0">
                <a:solidFill>
                  <a:srgbClr val="231F20"/>
                </a:solidFill>
                <a:latin typeface="Comic Sans MS" panose="030F0702030302020204" pitchFamily="66" charset="0"/>
              </a:rPr>
            </a:br>
            <a:r>
              <a:rPr lang="en-US" sz="2400" dirty="0">
                <a:solidFill>
                  <a:srgbClr val="FF0000"/>
                </a:solidFill>
                <a:latin typeface="Comic Sans MS" panose="030F0702030302020204" pitchFamily="66" charset="0"/>
              </a:rPr>
              <a:t>d.</a:t>
            </a:r>
            <a:r>
              <a:rPr lang="en-US" sz="2400" dirty="0">
                <a:solidFill>
                  <a:srgbClr val="231F20"/>
                </a:solidFill>
                <a:latin typeface="Comic Sans MS" panose="030F0702030302020204" pitchFamily="66" charset="0"/>
              </a:rPr>
              <a:t> He’s watching a film.</a:t>
            </a:r>
            <a:br>
              <a:rPr lang="en-US" sz="2400" dirty="0">
                <a:solidFill>
                  <a:srgbClr val="231F20"/>
                </a:solidFill>
                <a:latin typeface="Comic Sans MS" panose="030F0702030302020204" pitchFamily="66" charset="0"/>
              </a:rPr>
            </a:br>
            <a:r>
              <a:rPr lang="en-US" sz="2400" dirty="0">
                <a:solidFill>
                  <a:srgbClr val="FF0000"/>
                </a:solidFill>
                <a:latin typeface="Comic Sans MS" panose="030F0702030302020204" pitchFamily="66" charset="0"/>
              </a:rPr>
              <a:t>e.</a:t>
            </a:r>
            <a:r>
              <a:rPr lang="en-US" sz="2400" dirty="0">
                <a:solidFill>
                  <a:srgbClr val="231F20"/>
                </a:solidFill>
                <a:latin typeface="Comic Sans MS" panose="030F0702030302020204" pitchFamily="66" charset="0"/>
              </a:rPr>
              <a:t> I’m thinking </a:t>
            </a:r>
            <a:r>
              <a:rPr lang="el-GR" sz="2400" dirty="0">
                <a:solidFill>
                  <a:srgbClr val="231F20"/>
                </a:solidFill>
                <a:latin typeface="Comic Sans MS" panose="030F0702030302020204" pitchFamily="66" charset="0"/>
              </a:rPr>
              <a:t>α</a:t>
            </a:r>
            <a:r>
              <a:rPr lang="en-US" sz="2400" dirty="0">
                <a:solidFill>
                  <a:srgbClr val="231F20"/>
                </a:solidFill>
                <a:latin typeface="Comic Sans MS" panose="030F0702030302020204" pitchFamily="66" charset="0"/>
              </a:rPr>
              <a:t>bout my best friends in USA.</a:t>
            </a:r>
            <a:endParaRPr lang="en-US" sz="2400" dirty="0">
              <a:latin typeface="Comic Sans MS" panose="030F0702030302020204" pitchFamily="66" charset="0"/>
            </a:endParaRPr>
          </a:p>
        </p:txBody>
      </p:sp>
      <p:cxnSp>
        <p:nvCxnSpPr>
          <p:cNvPr id="7" name="Straight Arrow Connector 6"/>
          <p:cNvCxnSpPr/>
          <p:nvPr/>
        </p:nvCxnSpPr>
        <p:spPr>
          <a:xfrm>
            <a:off x="5190652" y="1883391"/>
            <a:ext cx="1560534" cy="914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p:nvPr/>
        </p:nvCxnSpPr>
        <p:spPr>
          <a:xfrm>
            <a:off x="5190652" y="2340591"/>
            <a:ext cx="1560534" cy="914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3" name="Straight Arrow Connector 12"/>
          <p:cNvCxnSpPr/>
          <p:nvPr/>
        </p:nvCxnSpPr>
        <p:spPr>
          <a:xfrm flipV="1">
            <a:off x="5536442" y="1719618"/>
            <a:ext cx="1214744" cy="121465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5" name="Straight Arrow Connector 14"/>
          <p:cNvCxnSpPr/>
          <p:nvPr/>
        </p:nvCxnSpPr>
        <p:spPr>
          <a:xfrm>
            <a:off x="5463607" y="3370997"/>
            <a:ext cx="1264786" cy="57320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9" name="Straight Arrow Connector 18"/>
          <p:cNvCxnSpPr/>
          <p:nvPr/>
        </p:nvCxnSpPr>
        <p:spPr>
          <a:xfrm flipV="1">
            <a:off x="5190652" y="2340591"/>
            <a:ext cx="1701467" cy="194021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2050" name="Picture 2" descr="https://i.pinimg.com/564x/07/a1/23/07a123701d95f6b911255e2064100079.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74" b="100000" l="0" r="100000">
                        <a14:foregroundMark x1="12943" y1="23759" x2="12943" y2="23759"/>
                        <a14:foregroundMark x1="18262" y1="50355" x2="21631" y2="51773"/>
                        <a14:foregroundMark x1="54433" y1="45035" x2="51418" y2="51418"/>
                        <a14:foregroundMark x1="60816" y1="52482" x2="60816" y2="52482"/>
                        <a14:foregroundMark x1="60461" y1="63475" x2="60461" y2="63475"/>
                        <a14:foregroundMark x1="37411" y1="58511" x2="37411" y2="58511"/>
                        <a14:foregroundMark x1="37943" y1="64184" x2="37943" y2="64184"/>
                        <a14:foregroundMark x1="79078" y1="25887" x2="79610" y2="64539"/>
                        <a14:foregroundMark x1="20390" y1="92908" x2="97518" y2="91844"/>
                        <a14:foregroundMark x1="86879" y1="81915" x2="45567" y2="82270"/>
                      </a14:backgroundRemoval>
                    </a14:imgEffect>
                  </a14:imgLayer>
                </a14:imgProps>
              </a:ext>
              <a:ext uri="{28A0092B-C50C-407E-A947-70E740481C1C}">
                <a14:useLocalDpi xmlns:a14="http://schemas.microsoft.com/office/drawing/2010/main" val="0"/>
              </a:ext>
            </a:extLst>
          </a:blip>
          <a:srcRect/>
          <a:stretch>
            <a:fillRect/>
          </a:stretch>
        </p:blipFill>
        <p:spPr bwMode="auto">
          <a:xfrm>
            <a:off x="4217374" y="4738007"/>
            <a:ext cx="3648021" cy="182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28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9118290" y="1605064"/>
            <a:ext cx="2233532" cy="746808"/>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311109" y="95683"/>
            <a:ext cx="11569787" cy="11526128"/>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58742" y="700853"/>
            <a:ext cx="1693532" cy="788171"/>
          </a:xfrm>
          <a:prstGeom prst="rect">
            <a:avLst/>
          </a:prstGeom>
          <a:noFill/>
          <a:ln w="9525">
            <a:noFill/>
          </a:ln>
        </p:spPr>
      </p:pic>
      <p:sp>
        <p:nvSpPr>
          <p:cNvPr id="64534" name="文本框 64533"/>
          <p:cNvSpPr txBox="1"/>
          <p:nvPr/>
        </p:nvSpPr>
        <p:spPr>
          <a:xfrm>
            <a:off x="2328277" y="3272657"/>
            <a:ext cx="6786995" cy="233909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121906" tIns="60953" rIns="121906" bIns="60953">
            <a:spAutoFit/>
          </a:bodyPr>
          <a:lstStyle/>
          <a:p>
            <a:pPr algn="ctr" defTabSz="1085805">
              <a:spcBef>
                <a:spcPct val="50000"/>
              </a:spcBef>
              <a:buClr>
                <a:srgbClr val="000000"/>
              </a:buClr>
            </a:pPr>
            <a:r>
              <a:rPr lang="en-US" altLang="zh-CN" sz="72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rPr>
              <a:t>Thank you &amp; goodbye!</a:t>
            </a:r>
            <a:endParaRPr lang="zh-CN" altLang="en-US" sz="72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5145" y="874340"/>
            <a:ext cx="441192" cy="441192"/>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694061" y="119888"/>
            <a:ext cx="1429935" cy="685627"/>
          </a:xfrm>
          <a:prstGeom prst="rect">
            <a:avLst/>
          </a:prstGeom>
        </p:spPr>
      </p:pic>
    </p:spTree>
    <p:extLst>
      <p:ext uri="{BB962C8B-B14F-4D97-AF65-F5344CB8AC3E}">
        <p14:creationId xmlns:p14="http://schemas.microsoft.com/office/powerpoint/2010/main" val="2240819972"/>
      </p:ext>
    </p:extLst>
  </p:cSld>
  <p:clrMapOvr>
    <a:masterClrMapping/>
  </p:clrMapOvr>
  <p:transition spd="slow">
    <p:fade/>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83061" y="5609357"/>
            <a:ext cx="2301457" cy="166415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94058" y="119888"/>
            <a:ext cx="1429935" cy="685627"/>
          </a:xfrm>
          <a:prstGeom prst="rect">
            <a:avLst/>
          </a:prstGeom>
        </p:spPr>
      </p:pic>
      <p:pic>
        <p:nvPicPr>
          <p:cNvPr id="214" name="Picture 4" descr="136 Viet nam Vector Images, Viet nam Illustrations | Depositpho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0327" y="2110700"/>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093" y="2902688"/>
            <a:ext cx="3465897" cy="2046245"/>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207842" y="3947637"/>
            <a:ext cx="3139915" cy="3093691"/>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defTabSz="1219050">
                <a:buClr>
                  <a:srgbClr val="000000"/>
                </a:buClr>
              </a:pPr>
              <a:endParaRPr sz="1900" kern="0">
                <a:solidFill>
                  <a:srgbClr val="000000"/>
                </a:solidFill>
                <a:cs typeface="Arial"/>
                <a:sym typeface="Arial"/>
              </a:endParaRPr>
            </a:p>
          </p:txBody>
        </p:sp>
      </p:grpSp>
      <p:pic>
        <p:nvPicPr>
          <p:cNvPr id="216" name="Picture 8"/>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482224" y="3987590"/>
            <a:ext cx="2313109" cy="2452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3830842" y="1401501"/>
            <a:ext cx="6574676" cy="14184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buClr>
                <a:srgbClr val="000000"/>
              </a:buClr>
            </a:pPr>
            <a:endParaRPr lang="en-US" sz="19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1062788" y="102855"/>
            <a:ext cx="2210968" cy="2279348"/>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4322270" y="1601399"/>
            <a:ext cx="6366940" cy="1047220"/>
          </a:xfrm>
          <a:prstGeom prst="rect">
            <a:avLst/>
          </a:prstGeom>
          <a:noFill/>
          <a:ln>
            <a:noFill/>
          </a:ln>
        </p:spPr>
        <p:txBody>
          <a:bodyPr spcFirstLastPara="1" wrap="square" lIns="121886" tIns="121886" rIns="121886" bIns="121886"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defTabSz="1219050">
              <a:buClr>
                <a:srgbClr val="4597CE"/>
              </a:buClr>
            </a:pPr>
            <a:r>
              <a:rPr lang="en-US" sz="5900" b="1" kern="0" dirty="0">
                <a:solidFill>
                  <a:srgbClr val="FF0000"/>
                </a:solidFill>
                <a:latin typeface="Comic Sans MS" panose="030F0702030302020204" pitchFamily="66" charset="0"/>
              </a:rPr>
              <a:t>Warm up </a:t>
            </a:r>
          </a:p>
        </p:txBody>
      </p:sp>
      <p:sp>
        <p:nvSpPr>
          <p:cNvPr id="219" name="Google Shape;1260;p37"/>
          <p:cNvSpPr/>
          <p:nvPr/>
        </p:nvSpPr>
        <p:spPr>
          <a:xfrm>
            <a:off x="3184435" y="1412607"/>
            <a:ext cx="1361200" cy="1361200"/>
          </a:xfrm>
          <a:prstGeom prst="ellipse">
            <a:avLst/>
          </a:prstGeom>
          <a:solidFill>
            <a:schemeClr val="accent1"/>
          </a:solidFill>
          <a:ln>
            <a:noFill/>
          </a:ln>
        </p:spPr>
        <p:txBody>
          <a:bodyPr spcFirstLastPara="1" wrap="square" lIns="121886" tIns="121886" rIns="121886" bIns="121886" anchor="ctr" anchorCtr="0">
            <a:noAutofit/>
          </a:bodyPr>
          <a:lstStyle/>
          <a:p>
            <a:pPr defTabSz="1219050">
              <a:buClr>
                <a:srgbClr val="000000"/>
              </a:buClr>
            </a:pPr>
            <a:endParaRPr sz="1900" kern="0" dirty="0">
              <a:solidFill>
                <a:srgbClr val="000000"/>
              </a:solidFill>
              <a:cs typeface="Arial"/>
              <a:sym typeface="Arial"/>
            </a:endParaRPr>
          </a:p>
        </p:txBody>
      </p:sp>
      <p:sp>
        <p:nvSpPr>
          <p:cNvPr id="220" name="Google Shape;1262;p37"/>
          <p:cNvSpPr txBox="1">
            <a:spLocks noGrp="1"/>
          </p:cNvSpPr>
          <p:nvPr>
            <p:ph type="ctrTitle"/>
          </p:nvPr>
        </p:nvSpPr>
        <p:spPr>
          <a:xfrm>
            <a:off x="2047981" y="1584300"/>
            <a:ext cx="3633151" cy="1081449"/>
          </a:xfrm>
          <a:prstGeom prst="rect">
            <a:avLst/>
          </a:prstGeom>
        </p:spPr>
        <p:txBody>
          <a:bodyPr spcFirstLastPara="1" wrap="square" lIns="121886" tIns="121886" rIns="121886" bIns="121886" anchor="ctr" anchorCtr="0">
            <a:noAutofit/>
          </a:bodyPr>
          <a:lstStyle/>
          <a:p>
            <a:r>
              <a:rPr lang="en" sz="5900" dirty="0">
                <a:solidFill>
                  <a:srgbClr val="FF0000"/>
                </a:solidFill>
                <a:latin typeface="Comic Sans MS" panose="030F0702030302020204" pitchFamily="66" charset="0"/>
                <a:cs typeface="Barrio" panose="020B0604020202020204" charset="0"/>
              </a:rPr>
              <a:t>1</a:t>
            </a:r>
            <a:endParaRPr sz="5900" dirty="0">
              <a:solidFill>
                <a:srgbClr val="FF0000"/>
              </a:solidFill>
              <a:latin typeface="Comic Sans MS" panose="030F0702030302020204" pitchFamily="66" charset="0"/>
              <a:cs typeface="Barrio" panose="020B0604020202020204" charset="0"/>
            </a:endParaRPr>
          </a:p>
        </p:txBody>
      </p:sp>
      <p:sp>
        <p:nvSpPr>
          <p:cNvPr id="221" name="Google Shape;158;p24"/>
          <p:cNvSpPr txBox="1">
            <a:spLocks/>
          </p:cNvSpPr>
          <p:nvPr/>
        </p:nvSpPr>
        <p:spPr>
          <a:xfrm>
            <a:off x="2895027" y="2782345"/>
            <a:ext cx="9078444" cy="1479375"/>
          </a:xfrm>
          <a:prstGeom prst="rect">
            <a:avLst/>
          </a:prstGeom>
          <a:noFill/>
          <a:ln>
            <a:noFill/>
          </a:ln>
        </p:spPr>
        <p:txBody>
          <a:bodyPr spcFirstLastPara="1" wrap="square" lIns="121886" tIns="121886" rIns="121886" bIns="121886"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defTabSz="1219050">
              <a:buClr>
                <a:srgbClr val="4597CE"/>
              </a:buClr>
            </a:pPr>
            <a:r>
              <a:rPr lang="en-US" sz="5900" b="1" kern="0" dirty="0">
                <a:solidFill>
                  <a:srgbClr val="002060"/>
                </a:solidFill>
                <a:latin typeface="Comic Sans MS" panose="030F0702030302020204" pitchFamily="66" charset="0"/>
              </a:rPr>
              <a:t>Whack – a - mole</a:t>
            </a:r>
          </a:p>
        </p:txBody>
      </p:sp>
    </p:spTree>
    <p:extLst>
      <p:ext uri="{BB962C8B-B14F-4D97-AF65-F5344CB8AC3E}">
        <p14:creationId xmlns:p14="http://schemas.microsoft.com/office/powerpoint/2010/main" val="208725352"/>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7"/>
                                        </p:tgtEl>
                                        <p:attrNameLst>
                                          <p:attrName>r</p:attrName>
                                        </p:attrNameLst>
                                      </p:cBhvr>
                                    </p:animRot>
                                    <p:animRot by="-240000">
                                      <p:cBhvr>
                                        <p:cTn id="7" dur="200" fill="hold">
                                          <p:stCondLst>
                                            <p:cond delay="200"/>
                                          </p:stCondLst>
                                        </p:cTn>
                                        <p:tgtEl>
                                          <p:spTgt spid="217"/>
                                        </p:tgtEl>
                                        <p:attrNameLst>
                                          <p:attrName>r</p:attrName>
                                        </p:attrNameLst>
                                      </p:cBhvr>
                                    </p:animRot>
                                    <p:animRot by="240000">
                                      <p:cBhvr>
                                        <p:cTn id="8" dur="200" fill="hold">
                                          <p:stCondLst>
                                            <p:cond delay="400"/>
                                          </p:stCondLst>
                                        </p:cTn>
                                        <p:tgtEl>
                                          <p:spTgt spid="217"/>
                                        </p:tgtEl>
                                        <p:attrNameLst>
                                          <p:attrName>r</p:attrName>
                                        </p:attrNameLst>
                                      </p:cBhvr>
                                    </p:animRot>
                                    <p:animRot by="-240000">
                                      <p:cBhvr>
                                        <p:cTn id="9" dur="200" fill="hold">
                                          <p:stCondLst>
                                            <p:cond delay="600"/>
                                          </p:stCondLst>
                                        </p:cTn>
                                        <p:tgtEl>
                                          <p:spTgt spid="217"/>
                                        </p:tgtEl>
                                        <p:attrNameLst>
                                          <p:attrName>r</p:attrName>
                                        </p:attrNameLst>
                                      </p:cBhvr>
                                    </p:animRot>
                                    <p:animRot by="120000">
                                      <p:cBhvr>
                                        <p:cTn id="10" dur="200" fill="hold">
                                          <p:stCondLst>
                                            <p:cond delay="800"/>
                                          </p:stCondLst>
                                        </p:cTn>
                                        <p:tgtEl>
                                          <p:spTgt spid="2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6"/>
                                        </p:tgtEl>
                                        <p:attrNameLst>
                                          <p:attrName>r</p:attrName>
                                        </p:attrNameLst>
                                      </p:cBhvr>
                                    </p:animRot>
                                    <p:animRot by="-240000">
                                      <p:cBhvr>
                                        <p:cTn id="13" dur="200" fill="hold">
                                          <p:stCondLst>
                                            <p:cond delay="200"/>
                                          </p:stCondLst>
                                        </p:cTn>
                                        <p:tgtEl>
                                          <p:spTgt spid="216"/>
                                        </p:tgtEl>
                                        <p:attrNameLst>
                                          <p:attrName>r</p:attrName>
                                        </p:attrNameLst>
                                      </p:cBhvr>
                                    </p:animRot>
                                    <p:animRot by="240000">
                                      <p:cBhvr>
                                        <p:cTn id="14" dur="200" fill="hold">
                                          <p:stCondLst>
                                            <p:cond delay="400"/>
                                          </p:stCondLst>
                                        </p:cTn>
                                        <p:tgtEl>
                                          <p:spTgt spid="216"/>
                                        </p:tgtEl>
                                        <p:attrNameLst>
                                          <p:attrName>r</p:attrName>
                                        </p:attrNameLst>
                                      </p:cBhvr>
                                    </p:animRot>
                                    <p:animRot by="-240000">
                                      <p:cBhvr>
                                        <p:cTn id="15" dur="200" fill="hold">
                                          <p:stCondLst>
                                            <p:cond delay="600"/>
                                          </p:stCondLst>
                                        </p:cTn>
                                        <p:tgtEl>
                                          <p:spTgt spid="216"/>
                                        </p:tgtEl>
                                        <p:attrNameLst>
                                          <p:attrName>r</p:attrName>
                                        </p:attrNameLst>
                                      </p:cBhvr>
                                    </p:animRot>
                                    <p:animRot by="120000">
                                      <p:cBhvr>
                                        <p:cTn id="16" dur="200" fill="hold">
                                          <p:stCondLst>
                                            <p:cond delay="800"/>
                                          </p:stCondLst>
                                        </p:cTn>
                                        <p:tgtEl>
                                          <p:spTgt spid="2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9"/>
                                        </p:tgtEl>
                                        <p:attrNameLst>
                                          <p:attrName>r</p:attrName>
                                        </p:attrNameLst>
                                      </p:cBhvr>
                                    </p:animRot>
                                    <p:animRot by="-240000">
                                      <p:cBhvr>
                                        <p:cTn id="19" dur="200" fill="hold">
                                          <p:stCondLst>
                                            <p:cond delay="200"/>
                                          </p:stCondLst>
                                        </p:cTn>
                                        <p:tgtEl>
                                          <p:spTgt spid="129"/>
                                        </p:tgtEl>
                                        <p:attrNameLst>
                                          <p:attrName>r</p:attrName>
                                        </p:attrNameLst>
                                      </p:cBhvr>
                                    </p:animRot>
                                    <p:animRot by="240000">
                                      <p:cBhvr>
                                        <p:cTn id="20" dur="200" fill="hold">
                                          <p:stCondLst>
                                            <p:cond delay="400"/>
                                          </p:stCondLst>
                                        </p:cTn>
                                        <p:tgtEl>
                                          <p:spTgt spid="129"/>
                                        </p:tgtEl>
                                        <p:attrNameLst>
                                          <p:attrName>r</p:attrName>
                                        </p:attrNameLst>
                                      </p:cBhvr>
                                    </p:animRot>
                                    <p:animRot by="-240000">
                                      <p:cBhvr>
                                        <p:cTn id="21" dur="200" fill="hold">
                                          <p:stCondLst>
                                            <p:cond delay="600"/>
                                          </p:stCondLst>
                                        </p:cTn>
                                        <p:tgtEl>
                                          <p:spTgt spid="129"/>
                                        </p:tgtEl>
                                        <p:attrNameLst>
                                          <p:attrName>r</p:attrName>
                                        </p:attrNameLst>
                                      </p:cBhvr>
                                    </p:animRot>
                                    <p:animRot by="120000">
                                      <p:cBhvr>
                                        <p:cTn id="22"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913" y="0"/>
            <a:ext cx="12232913" cy="6858000"/>
          </a:xfrm>
          <a:prstGeom prst="rect">
            <a:avLst/>
          </a:prstGeom>
        </p:spPr>
      </p:pic>
      <p:pic>
        <p:nvPicPr>
          <p:cNvPr id="3" name="Picture 2">
            <a:extLst>
              <a:ext uri="{FF2B5EF4-FFF2-40B4-BE49-F238E27FC236}">
                <a16:creationId xmlns:a16="http://schemas.microsoft.com/office/drawing/2014/main" id="{2F72FCDE-6F32-439D-92AE-82BDF3729C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1200" y="4597400"/>
            <a:ext cx="1981200" cy="1812798"/>
          </a:xfrm>
          <a:prstGeom prst="rect">
            <a:avLst/>
          </a:prstGeom>
        </p:spPr>
      </p:pic>
      <p:pic>
        <p:nvPicPr>
          <p:cNvPr id="4" name="Picture 4">
            <a:extLst>
              <a:ext uri="{FF2B5EF4-FFF2-40B4-BE49-F238E27FC236}">
                <a16:creationId xmlns:a16="http://schemas.microsoft.com/office/drawing/2014/main" id="{D1D223A1-98BD-4F37-9AB5-3308764BBE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9387" y="5183547"/>
            <a:ext cx="1473200" cy="1208024"/>
          </a:xfrm>
          <a:prstGeom prst="rect">
            <a:avLst/>
          </a:prstGeom>
        </p:spPr>
      </p:pic>
      <p:pic>
        <p:nvPicPr>
          <p:cNvPr id="5" name="Picture 2">
            <a:extLst>
              <a:ext uri="{FF2B5EF4-FFF2-40B4-BE49-F238E27FC236}">
                <a16:creationId xmlns:a16="http://schemas.microsoft.com/office/drawing/2014/main" id="{CFE2BB68-21CC-4DE5-87EF-3F12E3D72A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2000" y="4902200"/>
            <a:ext cx="1055083" cy="965401"/>
          </a:xfrm>
          <a:prstGeom prst="rect">
            <a:avLst/>
          </a:prstGeom>
        </p:spPr>
      </p:pic>
      <p:pic>
        <p:nvPicPr>
          <p:cNvPr id="6" name="Picture 4">
            <a:extLst>
              <a:ext uri="{FF2B5EF4-FFF2-40B4-BE49-F238E27FC236}">
                <a16:creationId xmlns:a16="http://schemas.microsoft.com/office/drawing/2014/main" id="{A9195333-1428-48D8-916C-3EE69C62FE4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54882" y="4837599"/>
            <a:ext cx="897919" cy="736293"/>
          </a:xfrm>
          <a:prstGeom prst="rect">
            <a:avLst/>
          </a:prstGeom>
        </p:spPr>
      </p:pic>
      <p:pic>
        <p:nvPicPr>
          <p:cNvPr id="8" name="Picture 4">
            <a:extLst>
              <a:ext uri="{FF2B5EF4-FFF2-40B4-BE49-F238E27FC236}">
                <a16:creationId xmlns:a16="http://schemas.microsoft.com/office/drawing/2014/main" id="{AE519A0F-C4E0-45E2-9446-3468C43CC6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08547" y="4965108"/>
            <a:ext cx="866987" cy="710929"/>
          </a:xfrm>
          <a:prstGeom prst="rect">
            <a:avLst/>
          </a:prstGeom>
        </p:spPr>
      </p:pic>
      <p:pic>
        <p:nvPicPr>
          <p:cNvPr id="9" name="Picture 6">
            <a:extLst>
              <a:ext uri="{FF2B5EF4-FFF2-40B4-BE49-F238E27FC236}">
                <a16:creationId xmlns:a16="http://schemas.microsoft.com/office/drawing/2014/main" id="{4279216E-68BB-4FD4-BA35-91FC4994C3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35344" y="-177800"/>
            <a:ext cx="2732913" cy="2743200"/>
          </a:xfrm>
          <a:prstGeom prst="rect">
            <a:avLst/>
          </a:prstGeom>
        </p:spPr>
      </p:pic>
      <p:pic>
        <p:nvPicPr>
          <p:cNvPr id="10" name="Picture 4">
            <a:extLst>
              <a:ext uri="{FF2B5EF4-FFF2-40B4-BE49-F238E27FC236}">
                <a16:creationId xmlns:a16="http://schemas.microsoft.com/office/drawing/2014/main" id="{9831BFC8-BB18-4B75-9132-C56ABDCAA0B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973498" y="3834145"/>
            <a:ext cx="1603583" cy="2743200"/>
          </a:xfrm>
          <a:prstGeom prst="rect">
            <a:avLst/>
          </a:prstGeom>
        </p:spPr>
      </p:pic>
      <p:pic>
        <p:nvPicPr>
          <p:cNvPr id="7" name="Picture 3">
            <a:extLst>
              <a:ext uri="{FF2B5EF4-FFF2-40B4-BE49-F238E27FC236}">
                <a16:creationId xmlns:a16="http://schemas.microsoft.com/office/drawing/2014/main" id="{361AD885-65AC-41A2-B05E-3F5269446BF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754051" y="4686822"/>
            <a:ext cx="1981200" cy="2171178"/>
          </a:xfrm>
          <a:prstGeom prst="rect">
            <a:avLst/>
          </a:prstGeom>
        </p:spPr>
      </p:pic>
      <p:pic>
        <p:nvPicPr>
          <p:cNvPr id="16" name="Picture 15">
            <a:hlinkClick r:id="rId19" action="ppaction://hlinksldjump"/>
            <a:extLst>
              <a:ext uri="{FF2B5EF4-FFF2-40B4-BE49-F238E27FC236}">
                <a16:creationId xmlns:a16="http://schemas.microsoft.com/office/drawing/2014/main" id="{CE1E01BA-6CDF-4FE8-9E23-8C98E216EA8E}"/>
              </a:ext>
            </a:extLst>
          </p:cNvPr>
          <p:cNvPicPr>
            <a:picLocks noChangeAspect="1"/>
          </p:cNvPicPr>
          <p:nvPr/>
        </p:nvPicPr>
        <p:blipFill>
          <a:blip r:embed="rId20"/>
          <a:stretch>
            <a:fillRect/>
          </a:stretch>
        </p:blipFill>
        <p:spPr>
          <a:xfrm>
            <a:off x="8617438" y="3741850"/>
            <a:ext cx="3275868" cy="1182727"/>
          </a:xfrm>
          <a:prstGeom prst="rect">
            <a:avLst/>
          </a:prstGeom>
        </p:spPr>
      </p:pic>
      <p:pic>
        <p:nvPicPr>
          <p:cNvPr id="21" name="Picture 20">
            <a:extLst>
              <a:ext uri="{FF2B5EF4-FFF2-40B4-BE49-F238E27FC236}">
                <a16:creationId xmlns:a16="http://schemas.microsoft.com/office/drawing/2014/main" id="{509A8947-A4FF-4860-8B3F-E4BF6C17E7BB}"/>
              </a:ext>
            </a:extLst>
          </p:cNvPr>
          <p:cNvPicPr>
            <a:picLocks noChangeAspect="1"/>
          </p:cNvPicPr>
          <p:nvPr/>
        </p:nvPicPr>
        <p:blipFill>
          <a:blip r:embed="rId21"/>
          <a:stretch>
            <a:fillRect/>
          </a:stretch>
        </p:blipFill>
        <p:spPr>
          <a:xfrm>
            <a:off x="505005" y="2573630"/>
            <a:ext cx="7737035" cy="1997099"/>
          </a:xfrm>
          <a:prstGeom prst="rect">
            <a:avLst/>
          </a:prstGeom>
        </p:spPr>
      </p:pic>
      <p:pic>
        <p:nvPicPr>
          <p:cNvPr id="17" name="Nhac-nen-vui-ve-nghich-ngom-www_tiengdong_com">
            <a:hlinkClick r:id="" action="ppaction://media"/>
            <a:extLst>
              <a:ext uri="{FF2B5EF4-FFF2-40B4-BE49-F238E27FC236}">
                <a16:creationId xmlns:a16="http://schemas.microsoft.com/office/drawing/2014/main" id="{65E93116-4206-4AF0-9B9C-670CB302211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04961" y="-304800"/>
            <a:ext cx="609600" cy="609600"/>
          </a:xfrm>
          <a:prstGeom prst="rect">
            <a:avLst/>
          </a:prstGeom>
        </p:spPr>
      </p:pic>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694058" y="119888"/>
            <a:ext cx="1429935" cy="685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500" fill="hold"/>
                                        <p:tgtEl>
                                          <p:spTgt spid="21"/>
                                        </p:tgtEl>
                                        <p:attrNameLst>
                                          <p:attrName>ppt_w</p:attrName>
                                        </p:attrNameLst>
                                      </p:cBhvr>
                                      <p:tavLst>
                                        <p:tav tm="0">
                                          <p:val>
                                            <p:fltVal val="0"/>
                                          </p:val>
                                        </p:tav>
                                        <p:tav tm="100000">
                                          <p:val>
                                            <p:strVal val="#ppt_w"/>
                                          </p:val>
                                        </p:tav>
                                      </p:tavLst>
                                    </p:anim>
                                    <p:anim calcmode="lin" valueType="num">
                                      <p:cBhvr>
                                        <p:cTn id="8" dur="1500" fill="hold"/>
                                        <p:tgtEl>
                                          <p:spTgt spid="21"/>
                                        </p:tgtEl>
                                        <p:attrNameLst>
                                          <p:attrName>ppt_h</p:attrName>
                                        </p:attrNameLst>
                                      </p:cBhvr>
                                      <p:tavLst>
                                        <p:tav tm="0">
                                          <p:val>
                                            <p:fltVal val="0"/>
                                          </p:val>
                                        </p:tav>
                                        <p:tav tm="100000">
                                          <p:val>
                                            <p:strVal val="#ppt_h"/>
                                          </p:val>
                                        </p:tav>
                                      </p:tavLst>
                                    </p:anim>
                                    <p:animEffect transition="in" filter="fade">
                                      <p:cBhvr>
                                        <p:cTn id="9" dur="1500"/>
                                        <p:tgtEl>
                                          <p:spTgt spid="21"/>
                                        </p:tgtEl>
                                      </p:cBhvr>
                                    </p:animEffect>
                                  </p:childTnLst>
                                </p:cTn>
                              </p:par>
                              <p:par>
                                <p:cTn id="10" presetID="1" presetClass="mediacall" presetSubtype="0" fill="hold" nodeType="withEffect">
                                  <p:stCondLst>
                                    <p:cond delay="0"/>
                                  </p:stCondLst>
                                  <p:childTnLst>
                                    <p:cmd type="call" cmd="playFrom(0.0)">
                                      <p:cBhvr>
                                        <p:cTn id="11" dur="20741" fill="hold"/>
                                        <p:tgtEl>
                                          <p:spTgt spid="17"/>
                                        </p:tgtEl>
                                      </p:cBhvr>
                                    </p:cmd>
                                  </p:childTnLst>
                                </p:cTn>
                              </p:par>
                              <p:par>
                                <p:cTn id="12" presetID="6" presetClass="emph" presetSubtype="0" repeatCount="indefinite" fill="hold" nodeType="withEffect">
                                  <p:stCondLst>
                                    <p:cond delay="0"/>
                                  </p:stCondLst>
                                  <p:childTnLst>
                                    <p:animScale>
                                      <p:cBhvr>
                                        <p:cTn id="13" dur="375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582807"/>
            <a:ext cx="12168069" cy="428068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49823" y="-145272"/>
            <a:ext cx="1603583" cy="5463156"/>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931" y="5113936"/>
            <a:ext cx="4397671" cy="174955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86123" y="5108448"/>
            <a:ext cx="4405877" cy="1749552"/>
          </a:xfrm>
          <a:prstGeom prst="rect">
            <a:avLst/>
          </a:prstGeom>
        </p:spPr>
      </p:pic>
      <p:grpSp>
        <p:nvGrpSpPr>
          <p:cNvPr id="14" name="Group 13">
            <a:extLst>
              <a:ext uri="{FF2B5EF4-FFF2-40B4-BE49-F238E27FC236}">
                <a16:creationId xmlns:a16="http://schemas.microsoft.com/office/drawing/2014/main" id="{1E73105C-3B05-49E3-9BF3-A1F785A34145}"/>
              </a:ext>
            </a:extLst>
          </p:cNvPr>
          <p:cNvGrpSpPr/>
          <p:nvPr/>
        </p:nvGrpSpPr>
        <p:grpSpPr>
          <a:xfrm>
            <a:off x="4592276" y="2870200"/>
            <a:ext cx="3107011" cy="2873909"/>
            <a:chOff x="7302890" y="5183013"/>
            <a:chExt cx="3669910" cy="3509351"/>
          </a:xfrm>
        </p:grpSpPr>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02890" y="5183013"/>
              <a:ext cx="3669910" cy="3509351"/>
            </a:xfrm>
            <a:prstGeom prst="rect">
              <a:avLst/>
            </a:prstGeom>
          </p:spPr>
        </p:pic>
        <p:pic>
          <p:nvPicPr>
            <p:cNvPr id="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63277" y="6682786"/>
              <a:ext cx="3495125" cy="1664951"/>
            </a:xfrm>
            <a:prstGeom prst="rect">
              <a:avLst/>
            </a:prstGeom>
          </p:spPr>
        </p:pic>
      </p:grpSp>
      <p:pic>
        <p:nvPicPr>
          <p:cNvPr id="15" name="Picture 6">
            <a:extLst>
              <a:ext uri="{FF2B5EF4-FFF2-40B4-BE49-F238E27FC236}">
                <a16:creationId xmlns:a16="http://schemas.microsoft.com/office/drawing/2014/main" id="{2919A23D-436D-469E-8810-72F90CC8DA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35344" y="-177800"/>
            <a:ext cx="2732913" cy="2743200"/>
          </a:xfrm>
          <a:prstGeom prst="rect">
            <a:avLst/>
          </a:prstGeom>
        </p:spPr>
      </p:pic>
      <p:sp>
        <p:nvSpPr>
          <p:cNvPr id="16" name="AutoShape 2" descr="Tentacle Town | Monster Fight Club">
            <a:extLst>
              <a:ext uri="{FF2B5EF4-FFF2-40B4-BE49-F238E27FC236}">
                <a16:creationId xmlns:a16="http://schemas.microsoft.com/office/drawing/2014/main" id="{EFDA1BF7-D806-4D13-98EC-FBE4B9254BF3}"/>
              </a:ext>
            </a:extLst>
          </p:cNvPr>
          <p:cNvSpPr>
            <a:spLocks noChangeAspect="1" noChangeArrowheads="1"/>
          </p:cNvSpPr>
          <p:nvPr/>
        </p:nvSpPr>
        <p:spPr bwMode="auto">
          <a:xfrm>
            <a:off x="7052857" y="533569"/>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17" name="9">
            <a:extLst>
              <a:ext uri="{FF2B5EF4-FFF2-40B4-BE49-F238E27FC236}">
                <a16:creationId xmlns:a16="http://schemas.microsoft.com/office/drawing/2014/main" id="{FE371FFC-2C8F-4B54-B318-E35ABF683415}"/>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18" name="8">
            <a:extLst>
              <a:ext uri="{FF2B5EF4-FFF2-40B4-BE49-F238E27FC236}">
                <a16:creationId xmlns:a16="http://schemas.microsoft.com/office/drawing/2014/main" id="{3EE6250F-B70A-4E7C-A5CA-22B494C44FF6}"/>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19" name="7">
            <a:extLst>
              <a:ext uri="{FF2B5EF4-FFF2-40B4-BE49-F238E27FC236}">
                <a16:creationId xmlns:a16="http://schemas.microsoft.com/office/drawing/2014/main" id="{8739D27E-F462-46C5-819E-20A753F3B847}"/>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20" name="6">
            <a:extLst>
              <a:ext uri="{FF2B5EF4-FFF2-40B4-BE49-F238E27FC236}">
                <a16:creationId xmlns:a16="http://schemas.microsoft.com/office/drawing/2014/main" id="{2F578682-712D-420D-9472-C9BDE1CE8E80}"/>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21" name="5">
            <a:extLst>
              <a:ext uri="{FF2B5EF4-FFF2-40B4-BE49-F238E27FC236}">
                <a16:creationId xmlns:a16="http://schemas.microsoft.com/office/drawing/2014/main" id="{3F0FA9D5-E9E1-44D7-AA4F-2E25697DB0E8}"/>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22" name="4">
            <a:extLst>
              <a:ext uri="{FF2B5EF4-FFF2-40B4-BE49-F238E27FC236}">
                <a16:creationId xmlns:a16="http://schemas.microsoft.com/office/drawing/2014/main" id="{77B00EB0-B908-448A-BDEB-0042F0C52B1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23" name="3">
            <a:extLst>
              <a:ext uri="{FF2B5EF4-FFF2-40B4-BE49-F238E27FC236}">
                <a16:creationId xmlns:a16="http://schemas.microsoft.com/office/drawing/2014/main" id="{3E745C67-49EC-409A-9079-0C713FE0404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24" name="2">
            <a:extLst>
              <a:ext uri="{FF2B5EF4-FFF2-40B4-BE49-F238E27FC236}">
                <a16:creationId xmlns:a16="http://schemas.microsoft.com/office/drawing/2014/main" id="{8377000C-43B8-4E66-8FA4-9B23ECA7F67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25" name="1">
            <a:extLst>
              <a:ext uri="{FF2B5EF4-FFF2-40B4-BE49-F238E27FC236}">
                <a16:creationId xmlns:a16="http://schemas.microsoft.com/office/drawing/2014/main" id="{72F2DEED-42AA-43D2-B26B-0B60C0B86C24}"/>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26" name="0">
            <a:extLst>
              <a:ext uri="{FF2B5EF4-FFF2-40B4-BE49-F238E27FC236}">
                <a16:creationId xmlns:a16="http://schemas.microsoft.com/office/drawing/2014/main" id="{CA8B4B42-5C53-4724-B68F-A66B5E0E3A2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2400" dirty="0">
                <a:solidFill>
                  <a:srgbClr val="FF0000"/>
                </a:solidFill>
                <a:latin typeface="Comic Sans MS" panose="030F0702030302020204" pitchFamily="66" charset="0"/>
              </a:rPr>
              <a:t>0</a:t>
            </a:r>
          </a:p>
        </p:txBody>
      </p:sp>
      <p:sp>
        <p:nvSpPr>
          <p:cNvPr id="27" name="AutoShape 2" descr="Tentacle Town | Monster Fight Club">
            <a:extLst>
              <a:ext uri="{FF2B5EF4-FFF2-40B4-BE49-F238E27FC236}">
                <a16:creationId xmlns:a16="http://schemas.microsoft.com/office/drawing/2014/main" id="{DF2656C9-E0E4-4439-B2FC-E199D1590380}"/>
              </a:ext>
            </a:extLst>
          </p:cNvPr>
          <p:cNvSpPr>
            <a:spLocks noChangeAspect="1" noChangeArrowheads="1"/>
          </p:cNvSpPr>
          <p:nvPr/>
        </p:nvSpPr>
        <p:spPr bwMode="auto">
          <a:xfrm>
            <a:off x="3859010"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28" name="9">
            <a:extLst>
              <a:ext uri="{FF2B5EF4-FFF2-40B4-BE49-F238E27FC236}">
                <a16:creationId xmlns:a16="http://schemas.microsoft.com/office/drawing/2014/main" id="{AF81D62C-2B38-4A3C-91F3-415C9BEF9830}"/>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29" name="8">
            <a:extLst>
              <a:ext uri="{FF2B5EF4-FFF2-40B4-BE49-F238E27FC236}">
                <a16:creationId xmlns:a16="http://schemas.microsoft.com/office/drawing/2014/main" id="{03ED957A-AAAC-4496-B731-4CA1AE02FD5E}"/>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30" name="7">
            <a:extLst>
              <a:ext uri="{FF2B5EF4-FFF2-40B4-BE49-F238E27FC236}">
                <a16:creationId xmlns:a16="http://schemas.microsoft.com/office/drawing/2014/main" id="{EEDEE06F-5DD6-48E8-B44E-DA504F25943D}"/>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31" name="6">
            <a:extLst>
              <a:ext uri="{FF2B5EF4-FFF2-40B4-BE49-F238E27FC236}">
                <a16:creationId xmlns:a16="http://schemas.microsoft.com/office/drawing/2014/main" id="{060C28F1-C638-4081-9A1A-B319152A1A7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32" name="5">
            <a:extLst>
              <a:ext uri="{FF2B5EF4-FFF2-40B4-BE49-F238E27FC236}">
                <a16:creationId xmlns:a16="http://schemas.microsoft.com/office/drawing/2014/main" id="{C00DE2FA-1D32-4677-8D20-0FB1AE236D6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33" name="4">
            <a:extLst>
              <a:ext uri="{FF2B5EF4-FFF2-40B4-BE49-F238E27FC236}">
                <a16:creationId xmlns:a16="http://schemas.microsoft.com/office/drawing/2014/main" id="{58E3A998-27E1-48CE-B57C-EA6EA6E156F1}"/>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34" name="3">
            <a:extLst>
              <a:ext uri="{FF2B5EF4-FFF2-40B4-BE49-F238E27FC236}">
                <a16:creationId xmlns:a16="http://schemas.microsoft.com/office/drawing/2014/main" id="{38ACDD82-4346-47C8-8BBE-12D4A2AC030F}"/>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35" name="2">
            <a:extLst>
              <a:ext uri="{FF2B5EF4-FFF2-40B4-BE49-F238E27FC236}">
                <a16:creationId xmlns:a16="http://schemas.microsoft.com/office/drawing/2014/main" id="{4BD77471-F1FB-4529-B701-024F14809B1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36" name="1">
            <a:extLst>
              <a:ext uri="{FF2B5EF4-FFF2-40B4-BE49-F238E27FC236}">
                <a16:creationId xmlns:a16="http://schemas.microsoft.com/office/drawing/2014/main" id="{2EEE5CD2-D905-417C-95FD-A75A9950F8A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37" name="0">
            <a:extLst>
              <a:ext uri="{FF2B5EF4-FFF2-40B4-BE49-F238E27FC236}">
                <a16:creationId xmlns:a16="http://schemas.microsoft.com/office/drawing/2014/main" id="{6FA56B15-35C3-4EDC-8849-924880E23E74}"/>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2400" dirty="0">
                <a:solidFill>
                  <a:srgbClr val="00B0F0"/>
                </a:solidFill>
                <a:latin typeface="Comic Sans MS" panose="030F0702030302020204" pitchFamily="66" charset="0"/>
              </a:rPr>
              <a:t>0</a:t>
            </a:r>
          </a:p>
        </p:txBody>
      </p:sp>
      <p:sp>
        <p:nvSpPr>
          <p:cNvPr id="38" name="AutoShape 2" descr="Tentacle Town | Monster Fight Club">
            <a:extLst>
              <a:ext uri="{FF2B5EF4-FFF2-40B4-BE49-F238E27FC236}">
                <a16:creationId xmlns:a16="http://schemas.microsoft.com/office/drawing/2014/main" id="{D453D47B-396B-4408-8A5B-CD7F62657DA1}"/>
              </a:ext>
            </a:extLst>
          </p:cNvPr>
          <p:cNvSpPr>
            <a:spLocks noChangeAspect="1" noChangeArrowheads="1"/>
          </p:cNvSpPr>
          <p:nvPr/>
        </p:nvSpPr>
        <p:spPr bwMode="auto">
          <a:xfrm>
            <a:off x="4871155"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39" name="9">
            <a:extLst>
              <a:ext uri="{FF2B5EF4-FFF2-40B4-BE49-F238E27FC236}">
                <a16:creationId xmlns:a16="http://schemas.microsoft.com/office/drawing/2014/main" id="{CE46E9EF-1209-4E16-8F15-8041F6BEDC28}"/>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40" name="8">
            <a:extLst>
              <a:ext uri="{FF2B5EF4-FFF2-40B4-BE49-F238E27FC236}">
                <a16:creationId xmlns:a16="http://schemas.microsoft.com/office/drawing/2014/main" id="{CCA2A33D-CC2C-4565-B1D2-8673BB079B0A}"/>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41" name="7">
            <a:extLst>
              <a:ext uri="{FF2B5EF4-FFF2-40B4-BE49-F238E27FC236}">
                <a16:creationId xmlns:a16="http://schemas.microsoft.com/office/drawing/2014/main" id="{60ABD237-8B99-4D0E-8708-C4A824A082C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42" name="6">
            <a:extLst>
              <a:ext uri="{FF2B5EF4-FFF2-40B4-BE49-F238E27FC236}">
                <a16:creationId xmlns:a16="http://schemas.microsoft.com/office/drawing/2014/main" id="{3064F80A-882A-45BA-A94F-9658CA955C2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43" name="5">
            <a:extLst>
              <a:ext uri="{FF2B5EF4-FFF2-40B4-BE49-F238E27FC236}">
                <a16:creationId xmlns:a16="http://schemas.microsoft.com/office/drawing/2014/main" id="{207CA80A-3C00-4DC6-B256-1F8FFDD6718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44" name="4">
            <a:extLst>
              <a:ext uri="{FF2B5EF4-FFF2-40B4-BE49-F238E27FC236}">
                <a16:creationId xmlns:a16="http://schemas.microsoft.com/office/drawing/2014/main" id="{168D4AC4-5DC4-4100-B336-9E8115660BF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45" name="3">
            <a:extLst>
              <a:ext uri="{FF2B5EF4-FFF2-40B4-BE49-F238E27FC236}">
                <a16:creationId xmlns:a16="http://schemas.microsoft.com/office/drawing/2014/main" id="{E576364B-F753-4A41-A0B6-C8DEAC7F308B}"/>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46" name="2">
            <a:extLst>
              <a:ext uri="{FF2B5EF4-FFF2-40B4-BE49-F238E27FC236}">
                <a16:creationId xmlns:a16="http://schemas.microsoft.com/office/drawing/2014/main" id="{5D9E7B77-FFB6-43C1-AFF8-11497AED30EF}"/>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47" name="1">
            <a:extLst>
              <a:ext uri="{FF2B5EF4-FFF2-40B4-BE49-F238E27FC236}">
                <a16:creationId xmlns:a16="http://schemas.microsoft.com/office/drawing/2014/main" id="{08D40339-E9F6-4CA9-BAA6-1CEB3092449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48" name="0">
            <a:extLst>
              <a:ext uri="{FF2B5EF4-FFF2-40B4-BE49-F238E27FC236}">
                <a16:creationId xmlns:a16="http://schemas.microsoft.com/office/drawing/2014/main" id="{0C0D0FCD-F3E6-458F-82A2-366C98F4A12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2400" dirty="0">
                <a:solidFill>
                  <a:srgbClr val="00B0F0"/>
                </a:solidFill>
                <a:latin typeface="Comic Sans MS" panose="030F0702030302020204" pitchFamily="66" charset="0"/>
              </a:rPr>
              <a:t>0</a:t>
            </a:r>
          </a:p>
        </p:txBody>
      </p:sp>
      <p:sp>
        <p:nvSpPr>
          <p:cNvPr id="49" name="AutoShape 2" descr="Tentacle Town | Monster Fight Club">
            <a:extLst>
              <a:ext uri="{FF2B5EF4-FFF2-40B4-BE49-F238E27FC236}">
                <a16:creationId xmlns:a16="http://schemas.microsoft.com/office/drawing/2014/main" id="{8907451C-06D7-426D-ACE6-02228602986B}"/>
              </a:ext>
            </a:extLst>
          </p:cNvPr>
          <p:cNvSpPr>
            <a:spLocks noChangeAspect="1" noChangeArrowheads="1"/>
          </p:cNvSpPr>
          <p:nvPr/>
        </p:nvSpPr>
        <p:spPr bwMode="auto">
          <a:xfrm>
            <a:off x="8065002" y="515427"/>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50" name="9">
            <a:extLst>
              <a:ext uri="{FF2B5EF4-FFF2-40B4-BE49-F238E27FC236}">
                <a16:creationId xmlns:a16="http://schemas.microsoft.com/office/drawing/2014/main" id="{30427214-4C30-4FCA-AA79-58B262E4D674}"/>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51" name="8">
            <a:extLst>
              <a:ext uri="{FF2B5EF4-FFF2-40B4-BE49-F238E27FC236}">
                <a16:creationId xmlns:a16="http://schemas.microsoft.com/office/drawing/2014/main" id="{165B6327-D124-4E0A-A6D1-26D00958ADC1}"/>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52" name="7">
            <a:extLst>
              <a:ext uri="{FF2B5EF4-FFF2-40B4-BE49-F238E27FC236}">
                <a16:creationId xmlns:a16="http://schemas.microsoft.com/office/drawing/2014/main" id="{3CE9BB54-9DDF-4B84-9D77-55495254E5D6}"/>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53" name="6">
            <a:extLst>
              <a:ext uri="{FF2B5EF4-FFF2-40B4-BE49-F238E27FC236}">
                <a16:creationId xmlns:a16="http://schemas.microsoft.com/office/drawing/2014/main" id="{A2713BDD-A421-408E-A32A-2661E8747180}"/>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54" name="5">
            <a:extLst>
              <a:ext uri="{FF2B5EF4-FFF2-40B4-BE49-F238E27FC236}">
                <a16:creationId xmlns:a16="http://schemas.microsoft.com/office/drawing/2014/main" id="{6A41C50D-EAA8-4D64-B193-A6FDE6EF6FC5}"/>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55" name="4">
            <a:extLst>
              <a:ext uri="{FF2B5EF4-FFF2-40B4-BE49-F238E27FC236}">
                <a16:creationId xmlns:a16="http://schemas.microsoft.com/office/drawing/2014/main" id="{ABEE809E-657E-4FA0-8C47-99E13E2E85D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56" name="3">
            <a:extLst>
              <a:ext uri="{FF2B5EF4-FFF2-40B4-BE49-F238E27FC236}">
                <a16:creationId xmlns:a16="http://schemas.microsoft.com/office/drawing/2014/main" id="{F723824A-06D6-4736-BA25-03F0CF744849}"/>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57" name="2">
            <a:extLst>
              <a:ext uri="{FF2B5EF4-FFF2-40B4-BE49-F238E27FC236}">
                <a16:creationId xmlns:a16="http://schemas.microsoft.com/office/drawing/2014/main" id="{F41E1CBA-0332-4DE2-A1B8-BA70A9DAA09A}"/>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58" name="1">
            <a:extLst>
              <a:ext uri="{FF2B5EF4-FFF2-40B4-BE49-F238E27FC236}">
                <a16:creationId xmlns:a16="http://schemas.microsoft.com/office/drawing/2014/main" id="{1FB11E6D-4E91-4567-AEF9-FEC88D7D23BD}"/>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59" name="0">
            <a:extLst>
              <a:ext uri="{FF2B5EF4-FFF2-40B4-BE49-F238E27FC236}">
                <a16:creationId xmlns:a16="http://schemas.microsoft.com/office/drawing/2014/main" id="{263555A2-1634-4282-9183-C7511042B9A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2400" dirty="0">
                <a:solidFill>
                  <a:srgbClr val="FF0000"/>
                </a:solidFill>
                <a:latin typeface="Comic Sans MS" panose="030F0702030302020204" pitchFamily="66" charset="0"/>
              </a:rPr>
              <a:t>0</a:t>
            </a:r>
          </a:p>
        </p:txBody>
      </p:sp>
      <p:sp>
        <p:nvSpPr>
          <p:cNvPr id="60" name="Rectangle 59">
            <a:extLst>
              <a:ext uri="{FF2B5EF4-FFF2-40B4-BE49-F238E27FC236}">
                <a16:creationId xmlns:a16="http://schemas.microsoft.com/office/drawing/2014/main" id="{807AC3EC-B950-43CE-9006-CCAA663B0A23}"/>
              </a:ext>
            </a:extLst>
          </p:cNvPr>
          <p:cNvSpPr/>
          <p:nvPr/>
        </p:nvSpPr>
        <p:spPr>
          <a:xfrm>
            <a:off x="3595391" y="1304981"/>
            <a:ext cx="2007869" cy="7682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09630"/>
            <a:r>
              <a:rPr lang="en-US" sz="2400">
                <a:solidFill>
                  <a:srgbClr val="00B0F0"/>
                </a:solidFill>
                <a:latin typeface="Comic Sans MS" panose="030F0702030302020204" pitchFamily="66" charset="0"/>
              </a:rPr>
              <a:t>TEAM 1</a:t>
            </a:r>
          </a:p>
        </p:txBody>
      </p:sp>
      <p:sp>
        <p:nvSpPr>
          <p:cNvPr id="61" name="Rectangle 60">
            <a:extLst>
              <a:ext uri="{FF2B5EF4-FFF2-40B4-BE49-F238E27FC236}">
                <a16:creationId xmlns:a16="http://schemas.microsoft.com/office/drawing/2014/main" id="{02317EBF-561E-4621-91C1-F74BF839BDC1}"/>
              </a:ext>
            </a:extLst>
          </p:cNvPr>
          <p:cNvSpPr/>
          <p:nvPr/>
        </p:nvSpPr>
        <p:spPr>
          <a:xfrm>
            <a:off x="6782188" y="1304981"/>
            <a:ext cx="2007869" cy="7682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2400">
                <a:solidFill>
                  <a:srgbClr val="FF0000"/>
                </a:solidFill>
                <a:latin typeface="Comic Sans MS" panose="030F0702030302020204" pitchFamily="66" charset="0"/>
              </a:rPr>
              <a:t>TEAM 2</a:t>
            </a:r>
          </a:p>
        </p:txBody>
      </p:sp>
      <p:pic>
        <p:nvPicPr>
          <p:cNvPr id="63" name="Picture 62">
            <a:hlinkClick r:id="rId15" action="ppaction://hlinksldjump"/>
            <a:extLst>
              <a:ext uri="{FF2B5EF4-FFF2-40B4-BE49-F238E27FC236}">
                <a16:creationId xmlns:a16="http://schemas.microsoft.com/office/drawing/2014/main" id="{83F3AFDF-1053-4B97-97DF-3AB730648218}"/>
              </a:ext>
            </a:extLst>
          </p:cNvPr>
          <p:cNvPicPr>
            <a:picLocks noChangeAspect="1"/>
          </p:cNvPicPr>
          <p:nvPr/>
        </p:nvPicPr>
        <p:blipFill>
          <a:blip r:embed="rId16"/>
          <a:stretch>
            <a:fillRect/>
          </a:stretch>
        </p:blipFill>
        <p:spPr>
          <a:xfrm>
            <a:off x="4503146" y="3069064"/>
            <a:ext cx="3223031" cy="1072989"/>
          </a:xfrm>
          <a:prstGeom prst="rect">
            <a:avLst/>
          </a:prstGeom>
        </p:spPr>
      </p:pic>
      <p:pic>
        <p:nvPicPr>
          <p:cNvPr id="62" name="Picture 61">
            <a:hlinkClick r:id="rId17" action="ppaction://hlinksldjump"/>
            <a:extLst>
              <a:ext uri="{FF2B5EF4-FFF2-40B4-BE49-F238E27FC236}">
                <a16:creationId xmlns:a16="http://schemas.microsoft.com/office/drawing/2014/main" id="{76D153E3-1E8A-414B-B8DD-A826C0D6A8D8}"/>
              </a:ext>
            </a:extLst>
          </p:cNvPr>
          <p:cNvPicPr>
            <a:picLocks noChangeAspect="1"/>
          </p:cNvPicPr>
          <p:nvPr/>
        </p:nvPicPr>
        <p:blipFill>
          <a:blip r:embed="rId18"/>
          <a:stretch>
            <a:fillRect/>
          </a:stretch>
        </p:blipFill>
        <p:spPr>
          <a:xfrm>
            <a:off x="5191617" y="5773976"/>
            <a:ext cx="2068812" cy="1281267"/>
          </a:xfrm>
          <a:prstGeom prst="rect">
            <a:avLst/>
          </a:prstGeom>
        </p:spPr>
      </p:pic>
      <p:pic>
        <p:nvPicPr>
          <p:cNvPr id="65" name="Picture 64">
            <a:extLst>
              <a:ext uri="{FF2B5EF4-FFF2-40B4-BE49-F238E27FC236}">
                <a16:creationId xmlns:a16="http://schemas.microsoft.com/office/drawing/2014/main" id="{77288C4A-6247-4C91-B74B-A38CDBD71BEE}"/>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0694058" y="119888"/>
            <a:ext cx="1429935" cy="685627"/>
          </a:xfrm>
          <a:prstGeom prst="rect">
            <a:avLst/>
          </a:prstGeom>
        </p:spPr>
      </p:pic>
    </p:spTree>
    <p:extLst>
      <p:ext uri="{BB962C8B-B14F-4D97-AF65-F5344CB8AC3E}">
        <p14:creationId xmlns:p14="http://schemas.microsoft.com/office/powerpoint/2010/main" val="23014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25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par>
                                <p:cTn id="12" presetID="1" presetClass="entr" presetSubtype="0" fill="hold" grpId="1"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5"/>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 presetClass="entr" presetSubtype="0" fill="hold" grpId="1"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hidden"/>
                                      </p:to>
                                    </p:set>
                                  </p:childTnLst>
                                </p:cTn>
                              </p:par>
                              <p:par>
                                <p:cTn id="40" presetID="1" presetClass="entr" presetSubtype="0" fill="hold" grpId="1"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ntr"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ntr" presetSubtype="0" fill="hold" grpId="1"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ntr" presetSubtype="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6"/>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hidden"/>
                                      </p:to>
                                    </p:set>
                                  </p:childTnLst>
                                </p:cTn>
                              </p:par>
                              <p:par>
                                <p:cTn id="89" presetID="1" presetClass="entr" presetSubtype="0" fill="hold" grpId="1"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6"/>
                  </p:tgtEl>
                </p:cond>
              </p:nextCondLst>
            </p:seq>
            <p:seq concurrent="1" nextAc="seek">
              <p:cTn id="91" restart="whenNotActive" fill="hold" evtFilter="cancelBubble" nodeType="interactiveSeq">
                <p:stCondLst>
                  <p:cond evt="onClick" delay="0">
                    <p:tgtEl>
                      <p:spTgt spid="35"/>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1"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3"/>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hidden"/>
                                      </p:to>
                                    </p:set>
                                  </p:childTnLst>
                                </p:cTn>
                              </p:par>
                              <p:par>
                                <p:cTn id="110" presetID="1" presetClass="entr" presetSubtype="0" fill="hold" grpId="1"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2"/>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 presetClass="entr" presetSubtype="0" fill="hold" grpId="1" nodeType="with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2"/>
                  </p:tgtEl>
                </p:cond>
              </p:nextCondLst>
            </p:seq>
            <p:seq concurrent="1" nextAc="seek">
              <p:cTn id="119" restart="whenNotActive" fill="hold" evtFilter="cancelBubble" nodeType="interactiveSeq">
                <p:stCondLst>
                  <p:cond evt="onClick" delay="0">
                    <p:tgtEl>
                      <p:spTgt spid="31"/>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1"/>
                                        </p:tgtEl>
                                        <p:attrNameLst>
                                          <p:attrName>style.visibility</p:attrName>
                                        </p:attrNameLst>
                                      </p:cBhvr>
                                      <p:to>
                                        <p:strVal val="hidden"/>
                                      </p:to>
                                    </p:set>
                                  </p:childTnLst>
                                </p:cTn>
                              </p:par>
                              <p:par>
                                <p:cTn id="124" presetID="1" presetClass="entr" presetSubtype="0" fill="hold" grpId="1" nodeType="withEffect">
                                  <p:stCondLst>
                                    <p:cond delay="0"/>
                                  </p:stCondLst>
                                  <p:childTnLst>
                                    <p:set>
                                      <p:cBhvr>
                                        <p:cTn id="12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1"/>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ntr"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133" restart="whenNotActive" fill="hold" evtFilter="cancelBubble" nodeType="interactiveSeq">
                <p:stCondLst>
                  <p:cond evt="onClick" delay="0">
                    <p:tgtEl>
                      <p:spTgt spid="29"/>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 presetClass="entr"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9"/>
                  </p:tgtEl>
                </p:cond>
              </p:nextCondLst>
            </p:seq>
            <p:seq concurrent="1" nextAc="seek">
              <p:cTn id="140" restart="whenNotActive" fill="hold" evtFilter="cancelBubble" nodeType="interactiveSeq">
                <p:stCondLst>
                  <p:cond evt="onClick" delay="0">
                    <p:tgtEl>
                      <p:spTgt spid="28"/>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28"/>
                                        </p:tgtEl>
                                        <p:attrNameLst>
                                          <p:attrName>style.visibility</p:attrName>
                                        </p:attrNameLst>
                                      </p:cBhvr>
                                      <p:to>
                                        <p:strVal val="hidden"/>
                                      </p:to>
                                    </p:set>
                                  </p:childTnLst>
                                </p:cTn>
                              </p:par>
                              <p:par>
                                <p:cTn id="145" presetID="1" presetClass="entr" presetSubtype="0" fill="hold" grpId="1" nodeType="withEffect">
                                  <p:stCondLst>
                                    <p:cond delay="0"/>
                                  </p:stCondLst>
                                  <p:childTnLst>
                                    <p:set>
                                      <p:cBhvr>
                                        <p:cTn id="1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147" restart="whenNotActive" fill="hold" evtFilter="cancelBubble" nodeType="interactiveSeq">
                <p:stCondLst>
                  <p:cond evt="onClick" delay="0">
                    <p:tgtEl>
                      <p:spTgt spid="48"/>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48"/>
                                        </p:tgtEl>
                                        <p:attrNameLst>
                                          <p:attrName>style.visibility</p:attrName>
                                        </p:attrNameLst>
                                      </p:cBhvr>
                                      <p:to>
                                        <p:strVal val="hidden"/>
                                      </p:to>
                                    </p:set>
                                  </p:childTnLst>
                                </p:cTn>
                              </p:par>
                              <p:par>
                                <p:cTn id="152" presetID="1" presetClass="entr" presetSubtype="0" fill="hold" grpId="1" nodeType="withEffect">
                                  <p:stCondLst>
                                    <p:cond delay="0"/>
                                  </p:stCondLst>
                                  <p:childTnLst>
                                    <p:set>
                                      <p:cBhvr>
                                        <p:cTn id="15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8"/>
                  </p:tgtEl>
                </p:cond>
              </p:nextCondLst>
            </p:seq>
            <p:seq concurrent="1" nextAc="seek">
              <p:cTn id="154" restart="whenNotActive" fill="hold" evtFilter="cancelBubble" nodeType="interactiveSeq">
                <p:stCondLst>
                  <p:cond evt="onClick" delay="0">
                    <p:tgtEl>
                      <p:spTgt spid="47"/>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par>
                                <p:cTn id="159" presetID="1" presetClass="entr" presetSubtype="0" fill="hold" grpId="1" nodeType="withEffect">
                                  <p:stCondLst>
                                    <p:cond delay="0"/>
                                  </p:stCondLst>
                                  <p:childTnLst>
                                    <p:set>
                                      <p:cBhvr>
                                        <p:cTn id="1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7"/>
                  </p:tgtEl>
                </p:cond>
              </p:nextCondLst>
            </p:seq>
            <p:seq concurrent="1" nextAc="seek">
              <p:cTn id="161" restart="whenNotActive" fill="hold" evtFilter="cancelBubble" nodeType="interactiveSeq">
                <p:stCondLst>
                  <p:cond evt="onClick" delay="0">
                    <p:tgtEl>
                      <p:spTgt spid="46"/>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6"/>
                                        </p:tgtEl>
                                        <p:attrNameLst>
                                          <p:attrName>style.visibility</p:attrName>
                                        </p:attrNameLst>
                                      </p:cBhvr>
                                      <p:to>
                                        <p:strVal val="hidden"/>
                                      </p:to>
                                    </p:set>
                                  </p:childTnLst>
                                </p:cTn>
                              </p:par>
                              <p:par>
                                <p:cTn id="166" presetID="1" presetClass="entr" presetSubtype="0" fill="hold" grpId="1" nodeType="withEffect">
                                  <p:stCondLst>
                                    <p:cond delay="0"/>
                                  </p:stCondLst>
                                  <p:childTnLst>
                                    <p:set>
                                      <p:cBhvr>
                                        <p:cTn id="16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45"/>
                                        </p:tgtEl>
                                        <p:attrNameLst>
                                          <p:attrName>style.visibility</p:attrName>
                                        </p:attrNameLst>
                                      </p:cBhvr>
                                      <p:to>
                                        <p:strVal val="hidden"/>
                                      </p:to>
                                    </p:set>
                                  </p:childTnLst>
                                </p:cTn>
                              </p:par>
                              <p:par>
                                <p:cTn id="173" presetID="1" presetClass="entr" presetSubtype="0" fill="hold" grpId="1" nodeType="withEffect">
                                  <p:stCondLst>
                                    <p:cond delay="0"/>
                                  </p:stCondLst>
                                  <p:childTnLst>
                                    <p:set>
                                      <p:cBhvr>
                                        <p:cTn id="1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seq concurrent="1" nextAc="seek">
              <p:cTn id="175" restart="whenNotActive" fill="hold" evtFilter="cancelBubble" nodeType="interactiveSeq">
                <p:stCondLst>
                  <p:cond evt="onClick" delay="0">
                    <p:tgtEl>
                      <p:spTgt spid="44"/>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grpId="0" nodeType="clickEffect">
                                  <p:stCondLst>
                                    <p:cond delay="0"/>
                                  </p:stCondLst>
                                  <p:childTnLst>
                                    <p:set>
                                      <p:cBhvr>
                                        <p:cTn id="179" dur="1" fill="hold">
                                          <p:stCondLst>
                                            <p:cond delay="0"/>
                                          </p:stCondLst>
                                        </p:cTn>
                                        <p:tgtEl>
                                          <p:spTgt spid="44"/>
                                        </p:tgtEl>
                                        <p:attrNameLst>
                                          <p:attrName>style.visibility</p:attrName>
                                        </p:attrNameLst>
                                      </p:cBhvr>
                                      <p:to>
                                        <p:strVal val="hidden"/>
                                      </p:to>
                                    </p:set>
                                  </p:childTnLst>
                                </p:cTn>
                              </p:par>
                              <p:par>
                                <p:cTn id="180" presetID="1" presetClass="entr" presetSubtype="0" fill="hold" grpId="1" nodeType="withEffect">
                                  <p:stCondLst>
                                    <p:cond delay="0"/>
                                  </p:stCondLst>
                                  <p:childTnLst>
                                    <p:set>
                                      <p:cBhvr>
                                        <p:cTn id="18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182" restart="whenNotActive" fill="hold" evtFilter="cancelBubble" nodeType="interactiveSeq">
                <p:stCondLst>
                  <p:cond evt="onClick" delay="0">
                    <p:tgtEl>
                      <p:spTgt spid="4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43"/>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42"/>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childTnLst>
                                    <p:set>
                                      <p:cBhvr>
                                        <p:cTn id="193" dur="1" fill="hold">
                                          <p:stCondLst>
                                            <p:cond delay="0"/>
                                          </p:stCondLst>
                                        </p:cTn>
                                        <p:tgtEl>
                                          <p:spTgt spid="42"/>
                                        </p:tgtEl>
                                        <p:attrNameLst>
                                          <p:attrName>style.visibility</p:attrName>
                                        </p:attrNameLst>
                                      </p:cBhvr>
                                      <p:to>
                                        <p:strVal val="hidden"/>
                                      </p:to>
                                    </p:set>
                                  </p:childTnLst>
                                </p:cTn>
                              </p:par>
                              <p:par>
                                <p:cTn id="194" presetID="1" presetClass="entr" presetSubtype="0" fill="hold" grpId="1" nodeType="withEffect">
                                  <p:stCondLst>
                                    <p:cond delay="0"/>
                                  </p:stCondLst>
                                  <p:childTnLst>
                                    <p:set>
                                      <p:cBhvr>
                                        <p:cTn id="19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seq concurrent="1" nextAc="seek">
              <p:cTn id="196" restart="whenNotActive" fill="hold" evtFilter="cancelBubble" nodeType="interactiveSeq">
                <p:stCondLst>
                  <p:cond evt="onClick" delay="0">
                    <p:tgtEl>
                      <p:spTgt spid="41"/>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41"/>
                                        </p:tgtEl>
                                        <p:attrNameLst>
                                          <p:attrName>style.visibility</p:attrName>
                                        </p:attrNameLst>
                                      </p:cBhvr>
                                      <p:to>
                                        <p:strVal val="hidden"/>
                                      </p:to>
                                    </p:set>
                                  </p:childTnLst>
                                </p:cTn>
                              </p:par>
                              <p:par>
                                <p:cTn id="201" presetID="1" presetClass="entr" presetSubtype="0" fill="hold" grpId="1" nodeType="withEffect">
                                  <p:stCondLst>
                                    <p:cond delay="0"/>
                                  </p:stCondLst>
                                  <p:childTnLst>
                                    <p:set>
                                      <p:cBhvr>
                                        <p:cTn id="20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1"/>
                  </p:tgtEl>
                </p:cond>
              </p:nextCondLst>
            </p:seq>
            <p:seq concurrent="1" nextAc="seek">
              <p:cTn id="203" restart="whenNotActive" fill="hold" evtFilter="cancelBubble" nodeType="interactiveSeq">
                <p:stCondLst>
                  <p:cond evt="onClick" delay="0">
                    <p:tgtEl>
                      <p:spTgt spid="40"/>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grpId="0" nodeType="clickEffect">
                                  <p:stCondLst>
                                    <p:cond delay="0"/>
                                  </p:stCondLst>
                                  <p:childTnLst>
                                    <p:set>
                                      <p:cBhvr>
                                        <p:cTn id="207" dur="1" fill="hold">
                                          <p:stCondLst>
                                            <p:cond delay="0"/>
                                          </p:stCondLst>
                                        </p:cTn>
                                        <p:tgtEl>
                                          <p:spTgt spid="40"/>
                                        </p:tgtEl>
                                        <p:attrNameLst>
                                          <p:attrName>style.visibility</p:attrName>
                                        </p:attrNameLst>
                                      </p:cBhvr>
                                      <p:to>
                                        <p:strVal val="hidden"/>
                                      </p:to>
                                    </p:set>
                                  </p:childTnLst>
                                </p:cTn>
                              </p:par>
                              <p:par>
                                <p:cTn id="208" presetID="1" presetClass="entr" presetSubtype="0" fill="hold" grpId="1" nodeType="withEffect">
                                  <p:stCondLst>
                                    <p:cond delay="0"/>
                                  </p:stCondLst>
                                  <p:childTnLst>
                                    <p:set>
                                      <p:cBhvr>
                                        <p:cTn id="2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39"/>
                    </p:tgtEl>
                  </p:cond>
                </p:stCondLst>
                <p:endSync evt="end" delay="0">
                  <p:rtn val="all"/>
                </p:endSync>
                <p:childTnLst>
                  <p:par>
                    <p:cTn id="211" fill="hold">
                      <p:stCondLst>
                        <p:cond delay="0"/>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39"/>
                                        </p:tgtEl>
                                        <p:attrNameLst>
                                          <p:attrName>style.visibility</p:attrName>
                                        </p:attrNameLst>
                                      </p:cBhvr>
                                      <p:to>
                                        <p:strVal val="hidden"/>
                                      </p:to>
                                    </p:set>
                                  </p:childTnLst>
                                </p:cTn>
                              </p:par>
                              <p:par>
                                <p:cTn id="215" presetID="1" presetClass="entr" presetSubtype="0" fill="hold" grpId="1" nodeType="withEffect">
                                  <p:stCondLst>
                                    <p:cond delay="0"/>
                                  </p:stCondLst>
                                  <p:childTnLst>
                                    <p:set>
                                      <p:cBhvr>
                                        <p:cTn id="21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9"/>
                  </p:tgtEl>
                </p:cond>
              </p:nextCondLst>
            </p:seq>
            <p:seq concurrent="1" nextAc="seek">
              <p:cTn id="217" restart="whenNotActive" fill="hold" evtFilter="cancelBubble" nodeType="interactiveSeq">
                <p:stCondLst>
                  <p:cond evt="onClick" delay="0">
                    <p:tgtEl>
                      <p:spTgt spid="59"/>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grpId="0" nodeType="clickEffect">
                                  <p:stCondLst>
                                    <p:cond delay="0"/>
                                  </p:stCondLst>
                                  <p:childTnLst>
                                    <p:set>
                                      <p:cBhvr>
                                        <p:cTn id="221" dur="1" fill="hold">
                                          <p:stCondLst>
                                            <p:cond delay="0"/>
                                          </p:stCondLst>
                                        </p:cTn>
                                        <p:tgtEl>
                                          <p:spTgt spid="59"/>
                                        </p:tgtEl>
                                        <p:attrNameLst>
                                          <p:attrName>style.visibility</p:attrName>
                                        </p:attrNameLst>
                                      </p:cBhvr>
                                      <p:to>
                                        <p:strVal val="hidden"/>
                                      </p:to>
                                    </p:set>
                                  </p:childTnLst>
                                </p:cTn>
                              </p:par>
                              <p:par>
                                <p:cTn id="222" presetID="1" presetClass="entr" presetSubtype="0" fill="hold" grpId="1" nodeType="withEffect">
                                  <p:stCondLst>
                                    <p:cond delay="0"/>
                                  </p:stCondLst>
                                  <p:childTnLst>
                                    <p:set>
                                      <p:cBhvr>
                                        <p:cTn id="22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224" restart="whenNotActive" fill="hold" evtFilter="cancelBubble" nodeType="interactiveSeq">
                <p:stCondLst>
                  <p:cond evt="onClick" delay="0">
                    <p:tgtEl>
                      <p:spTgt spid="58"/>
                    </p:tgtEl>
                  </p:cond>
                </p:stCondLst>
                <p:endSync evt="end" delay="0">
                  <p:rtn val="all"/>
                </p:endSync>
                <p:childTnLst>
                  <p:par>
                    <p:cTn id="225" fill="hold">
                      <p:stCondLst>
                        <p:cond delay="0"/>
                      </p:stCondLst>
                      <p:childTnLst>
                        <p:par>
                          <p:cTn id="226" fill="hold">
                            <p:stCondLst>
                              <p:cond delay="0"/>
                            </p:stCondLst>
                            <p:childTnLst>
                              <p:par>
                                <p:cTn id="227" presetID="1" presetClass="exit" presetSubtype="0" fill="hold" grpId="0" nodeType="clickEffect">
                                  <p:stCondLst>
                                    <p:cond delay="0"/>
                                  </p:stCondLst>
                                  <p:childTnLst>
                                    <p:set>
                                      <p:cBhvr>
                                        <p:cTn id="228" dur="1" fill="hold">
                                          <p:stCondLst>
                                            <p:cond delay="0"/>
                                          </p:stCondLst>
                                        </p:cTn>
                                        <p:tgtEl>
                                          <p:spTgt spid="58"/>
                                        </p:tgtEl>
                                        <p:attrNameLst>
                                          <p:attrName>style.visibility</p:attrName>
                                        </p:attrNameLst>
                                      </p:cBhvr>
                                      <p:to>
                                        <p:strVal val="hidden"/>
                                      </p:to>
                                    </p:set>
                                  </p:childTnLst>
                                </p:cTn>
                              </p:par>
                              <p:par>
                                <p:cTn id="229" presetID="1" presetClass="entr" presetSubtype="0" fill="hold" grpId="1" nodeType="withEffect">
                                  <p:stCondLst>
                                    <p:cond delay="0"/>
                                  </p:stCondLst>
                                  <p:childTnLst>
                                    <p:set>
                                      <p:cBhvr>
                                        <p:cTn id="2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231" restart="whenNotActive" fill="hold" evtFilter="cancelBubble" nodeType="interactiveSeq">
                <p:stCondLst>
                  <p:cond evt="onClick" delay="0">
                    <p:tgtEl>
                      <p:spTgt spid="57"/>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57"/>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7"/>
                  </p:tgtEl>
                </p:cond>
              </p:nextCondLst>
            </p:seq>
            <p:seq concurrent="1" nextAc="seek">
              <p:cTn id="238" restart="whenNotActive" fill="hold" evtFilter="cancelBubble" nodeType="interactiveSeq">
                <p:stCondLst>
                  <p:cond evt="onClick" delay="0">
                    <p:tgtEl>
                      <p:spTgt spid="56"/>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56"/>
                                        </p:tgtEl>
                                        <p:attrNameLst>
                                          <p:attrName>style.visibility</p:attrName>
                                        </p:attrNameLst>
                                      </p:cBhvr>
                                      <p:to>
                                        <p:strVal val="hidden"/>
                                      </p:to>
                                    </p:set>
                                  </p:childTnLst>
                                </p:cTn>
                              </p:par>
                              <p:par>
                                <p:cTn id="243" presetID="1" presetClass="entr" presetSubtype="0" fill="hold" grpId="1" nodeType="withEffect">
                                  <p:stCondLst>
                                    <p:cond delay="0"/>
                                  </p:stCondLst>
                                  <p:childTnLst>
                                    <p:set>
                                      <p:cBhvr>
                                        <p:cTn id="24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6"/>
                  </p:tgtEl>
                </p:cond>
              </p:nextCondLst>
            </p:seq>
            <p:seq concurrent="1" nextAc="seek">
              <p:cTn id="245" restart="whenNotActive" fill="hold" evtFilter="cancelBubble" nodeType="interactiveSeq">
                <p:stCondLst>
                  <p:cond evt="onClick" delay="0">
                    <p:tgtEl>
                      <p:spTgt spid="55"/>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grpId="0" nodeType="clickEffect">
                                  <p:stCondLst>
                                    <p:cond delay="0"/>
                                  </p:stCondLst>
                                  <p:childTnLst>
                                    <p:set>
                                      <p:cBhvr>
                                        <p:cTn id="249" dur="1" fill="hold">
                                          <p:stCondLst>
                                            <p:cond delay="0"/>
                                          </p:stCondLst>
                                        </p:cTn>
                                        <p:tgtEl>
                                          <p:spTgt spid="55"/>
                                        </p:tgtEl>
                                        <p:attrNameLst>
                                          <p:attrName>style.visibility</p:attrName>
                                        </p:attrNameLst>
                                      </p:cBhvr>
                                      <p:to>
                                        <p:strVal val="hidden"/>
                                      </p:to>
                                    </p:set>
                                  </p:childTnLst>
                                </p:cTn>
                              </p:par>
                              <p:par>
                                <p:cTn id="250" presetID="1" presetClass="entr" presetSubtype="0" fill="hold" grpId="1" nodeType="withEffect">
                                  <p:stCondLst>
                                    <p:cond delay="0"/>
                                  </p:stCondLst>
                                  <p:childTnLst>
                                    <p:set>
                                      <p:cBhvr>
                                        <p:cTn id="251"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5"/>
                  </p:tgtEl>
                </p:cond>
              </p:nextCondLst>
            </p:seq>
            <p:seq concurrent="1" nextAc="seek">
              <p:cTn id="252" restart="whenNotActive" fill="hold" evtFilter="cancelBubble" nodeType="interactiveSeq">
                <p:stCondLst>
                  <p:cond evt="onClick" delay="0">
                    <p:tgtEl>
                      <p:spTgt spid="54"/>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0" nodeType="clickEffect">
                                  <p:stCondLst>
                                    <p:cond delay="0"/>
                                  </p:stCondLst>
                                  <p:childTnLst>
                                    <p:set>
                                      <p:cBhvr>
                                        <p:cTn id="256" dur="1" fill="hold">
                                          <p:stCondLst>
                                            <p:cond delay="0"/>
                                          </p:stCondLst>
                                        </p:cTn>
                                        <p:tgtEl>
                                          <p:spTgt spid="54"/>
                                        </p:tgtEl>
                                        <p:attrNameLst>
                                          <p:attrName>style.visibility</p:attrName>
                                        </p:attrNameLst>
                                      </p:cBhvr>
                                      <p:to>
                                        <p:strVal val="hidden"/>
                                      </p:to>
                                    </p:set>
                                  </p:childTnLst>
                                </p:cTn>
                              </p:par>
                              <p:par>
                                <p:cTn id="257" presetID="1" presetClass="entr" presetSubtype="0" fill="hold" grpId="1" nodeType="withEffect">
                                  <p:stCondLst>
                                    <p:cond delay="0"/>
                                  </p:stCondLst>
                                  <p:childTnLst>
                                    <p:set>
                                      <p:cBhvr>
                                        <p:cTn id="25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4"/>
                  </p:tgtEl>
                </p:cond>
              </p:nextCondLst>
            </p:seq>
            <p:seq concurrent="1" nextAc="seek">
              <p:cTn id="259" restart="whenNotActive" fill="hold" evtFilter="cancelBubble" nodeType="interactiveSeq">
                <p:stCondLst>
                  <p:cond evt="onClick" delay="0">
                    <p:tgtEl>
                      <p:spTgt spid="53"/>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grpId="0" nodeType="clickEffect">
                                  <p:stCondLst>
                                    <p:cond delay="0"/>
                                  </p:stCondLst>
                                  <p:childTnLst>
                                    <p:set>
                                      <p:cBhvr>
                                        <p:cTn id="263" dur="1" fill="hold">
                                          <p:stCondLst>
                                            <p:cond delay="0"/>
                                          </p:stCondLst>
                                        </p:cTn>
                                        <p:tgtEl>
                                          <p:spTgt spid="53"/>
                                        </p:tgtEl>
                                        <p:attrNameLst>
                                          <p:attrName>style.visibility</p:attrName>
                                        </p:attrNameLst>
                                      </p:cBhvr>
                                      <p:to>
                                        <p:strVal val="hidden"/>
                                      </p:to>
                                    </p:set>
                                  </p:childTnLst>
                                </p:cTn>
                              </p:par>
                              <p:par>
                                <p:cTn id="264" presetID="1" presetClass="entr" presetSubtype="0" fill="hold" grpId="1" nodeType="withEffect">
                                  <p:stCondLst>
                                    <p:cond delay="0"/>
                                  </p:stCondLst>
                                  <p:childTnLst>
                                    <p:set>
                                      <p:cBhvr>
                                        <p:cTn id="26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6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3"/>
                  </p:tgtEl>
                </p:cond>
              </p:nextCondLst>
            </p:seq>
            <p:seq concurrent="1" nextAc="seek">
              <p:cTn id="266" restart="whenNotActive" fill="hold" evtFilter="cancelBubble" nodeType="interactiveSeq">
                <p:stCondLst>
                  <p:cond evt="onClick" delay="0">
                    <p:tgtEl>
                      <p:spTgt spid="52"/>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52"/>
                                        </p:tgtEl>
                                        <p:attrNameLst>
                                          <p:attrName>style.visibility</p:attrName>
                                        </p:attrNameLst>
                                      </p:cBhvr>
                                      <p:to>
                                        <p:strVal val="hidden"/>
                                      </p:to>
                                    </p:set>
                                  </p:childTnLst>
                                </p:cTn>
                              </p:par>
                              <p:par>
                                <p:cTn id="271" presetID="1" presetClass="entr" presetSubtype="0" fill="hold" grpId="1" nodeType="withEffect">
                                  <p:stCondLst>
                                    <p:cond delay="0"/>
                                  </p:stCondLst>
                                  <p:childTnLst>
                                    <p:set>
                                      <p:cBhvr>
                                        <p:cTn id="27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2"/>
                  </p:tgtEl>
                </p:cond>
              </p:nextCondLst>
            </p:seq>
            <p:seq concurrent="1" nextAc="seek">
              <p:cTn id="273" restart="whenNotActive" fill="hold" evtFilter="cancelBubble" nodeType="interactiveSeq">
                <p:stCondLst>
                  <p:cond evt="onClick" delay="0">
                    <p:tgtEl>
                      <p:spTgt spid="51"/>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grpId="0" nodeType="clickEffect">
                                  <p:stCondLst>
                                    <p:cond delay="0"/>
                                  </p:stCondLst>
                                  <p:childTnLst>
                                    <p:set>
                                      <p:cBhvr>
                                        <p:cTn id="277" dur="1" fill="hold">
                                          <p:stCondLst>
                                            <p:cond delay="0"/>
                                          </p:stCondLst>
                                        </p:cTn>
                                        <p:tgtEl>
                                          <p:spTgt spid="51"/>
                                        </p:tgtEl>
                                        <p:attrNameLst>
                                          <p:attrName>style.visibility</p:attrName>
                                        </p:attrNameLst>
                                      </p:cBhvr>
                                      <p:to>
                                        <p:strVal val="hidden"/>
                                      </p:to>
                                    </p:set>
                                  </p:childTnLst>
                                </p:cTn>
                              </p:par>
                              <p:par>
                                <p:cTn id="278" presetID="1" presetClass="entr" presetSubtype="0" fill="hold" grpId="1" nodeType="withEffect">
                                  <p:stCondLst>
                                    <p:cond delay="0"/>
                                  </p:stCondLst>
                                  <p:childTnLst>
                                    <p:set>
                                      <p:cBhvr>
                                        <p:cTn id="27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1"/>
                  </p:tgtEl>
                </p:cond>
              </p:nextCondLst>
            </p:seq>
            <p:seq concurrent="1" nextAc="seek">
              <p:cTn id="280" restart="whenNotActive" fill="hold" evtFilter="cancelBubble" nodeType="interactiveSeq">
                <p:stCondLst>
                  <p:cond evt="onClick" delay="0">
                    <p:tgtEl>
                      <p:spTgt spid="50"/>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grpId="0" nodeType="click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ntr" presetSubtype="0" fill="hold" grpId="1" nodeType="withEffect">
                                  <p:stCondLst>
                                    <p:cond delay="0"/>
                                  </p:stCondLst>
                                  <p:childTnLst>
                                    <p:set>
                                      <p:cBhvr>
                                        <p:cTn id="28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8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0"/>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7047"/>
            <a:ext cx="12192000" cy="920496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8652" y="2312936"/>
            <a:ext cx="3022279" cy="2387600"/>
          </a:xfrm>
          <a:prstGeom prst="rect">
            <a:avLst/>
          </a:prstGeom>
        </p:spPr>
      </p:pic>
      <p:pic>
        <p:nvPicPr>
          <p:cNvPr id="6" name="Picture 7">
            <a:extLst>
              <a:ext uri="{FF2B5EF4-FFF2-40B4-BE49-F238E27FC236}">
                <a16:creationId xmlns:a16="http://schemas.microsoft.com/office/drawing/2014/main" id="{C7681F67-5F1F-494C-8D86-E745096F50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3782" y="5644635"/>
            <a:ext cx="2440925" cy="1369969"/>
          </a:xfrm>
          <a:prstGeom prst="rect">
            <a:avLst/>
          </a:prstGeom>
        </p:spPr>
      </p:pic>
      <p:pic>
        <p:nvPicPr>
          <p:cNvPr id="1026" name="Picture 2" descr="Bird Animations Birds Gifs and Birds Clipart All at One Place Just for You  Collection 7 | Bird gif, Parrot gif, Bird">
            <a:extLst>
              <a:ext uri="{FF2B5EF4-FFF2-40B4-BE49-F238E27FC236}">
                <a16:creationId xmlns:a16="http://schemas.microsoft.com/office/drawing/2014/main" id="{18B81C1D-F855-4D1D-BD27-E8E3620D2E0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36401" y="136901"/>
            <a:ext cx="1016000" cy="962527"/>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79B910D5-7A9A-4016-8828-324BCDEB7849}"/>
              </a:ext>
            </a:extLst>
          </p:cNvPr>
          <p:cNvSpPr/>
          <p:nvPr/>
        </p:nvSpPr>
        <p:spPr>
          <a:xfrm>
            <a:off x="3419431" y="3872275"/>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prstClr val="white"/>
              </a:solidFill>
              <a:latin typeface="Comic Sans MS" panose="030F0702030302020204" pitchFamily="66" charset="0"/>
            </a:endParaRPr>
          </a:p>
        </p:txBody>
      </p:sp>
      <p:sp>
        <p:nvSpPr>
          <p:cNvPr id="18" name="Oval 17">
            <a:extLst>
              <a:ext uri="{FF2B5EF4-FFF2-40B4-BE49-F238E27FC236}">
                <a16:creationId xmlns:a16="http://schemas.microsoft.com/office/drawing/2014/main" id="{4AA779E7-F516-42F8-95FC-F550C7A4B4DF}"/>
              </a:ext>
            </a:extLst>
          </p:cNvPr>
          <p:cNvSpPr/>
          <p:nvPr/>
        </p:nvSpPr>
        <p:spPr>
          <a:xfrm>
            <a:off x="6132536" y="3924644"/>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prstClr val="white"/>
              </a:solidFill>
              <a:latin typeface="Comic Sans MS" panose="030F0702030302020204" pitchFamily="66" charset="0"/>
            </a:endParaRPr>
          </a:p>
        </p:txBody>
      </p:sp>
      <p:sp>
        <p:nvSpPr>
          <p:cNvPr id="23" name="Oval 22">
            <a:extLst>
              <a:ext uri="{FF2B5EF4-FFF2-40B4-BE49-F238E27FC236}">
                <a16:creationId xmlns:a16="http://schemas.microsoft.com/office/drawing/2014/main" id="{BA30F2E0-BCAA-4A9F-8233-15E84FAA059F}"/>
              </a:ext>
            </a:extLst>
          </p:cNvPr>
          <p:cNvSpPr/>
          <p:nvPr/>
        </p:nvSpPr>
        <p:spPr>
          <a:xfrm>
            <a:off x="8568203" y="3983014"/>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prstClr val="white"/>
              </a:solidFill>
              <a:latin typeface="Comic Sans MS" panose="030F0702030302020204" pitchFamily="66" charset="0"/>
            </a:endParaRPr>
          </a:p>
        </p:txBody>
      </p:sp>
      <p:pic>
        <p:nvPicPr>
          <p:cNvPr id="43" name="m4" descr="Mole game sprites Royalty Free Vector Image - VectorStock">
            <a:extLst>
              <a:ext uri="{FF2B5EF4-FFF2-40B4-BE49-F238E27FC236}">
                <a16:creationId xmlns:a16="http://schemas.microsoft.com/office/drawing/2014/main" id="{EE30FD7A-959D-4324-8BB6-C92216760B7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5093" b="35370" l="12286" r="27571">
                        <a14:foregroundMark x1="20857" y1="25093" x2="20857" y2="25093"/>
                      </a14:backgroundRemoval>
                    </a14:imgEffect>
                  </a14:imgLayer>
                </a14:imgProps>
              </a:ext>
              <a:ext uri="{28A0092B-C50C-407E-A947-70E740481C1C}">
                <a14:useLocalDpi xmlns:a14="http://schemas.microsoft.com/office/drawing/2010/main" val="0"/>
              </a:ext>
            </a:extLst>
          </a:blip>
          <a:srcRect l="13533" t="23924" r="70509" b="63341"/>
          <a:stretch/>
        </p:blipFill>
        <p:spPr bwMode="auto">
          <a:xfrm>
            <a:off x="8846274" y="3043778"/>
            <a:ext cx="1415698" cy="174313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Mole game sprites Royalty Free Vector Image - VectorStock">
            <a:extLst>
              <a:ext uri="{FF2B5EF4-FFF2-40B4-BE49-F238E27FC236}">
                <a16:creationId xmlns:a16="http://schemas.microsoft.com/office/drawing/2014/main" id="{2DE354D0-E449-4477-A2B2-D5A002211CB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24848" b="35068" l="71444" r="87685">
                        <a14:foregroundMark x1="76571" y1="29352" x2="83000" y2="29352"/>
                      </a14:backgroundRemoval>
                    </a14:imgEffect>
                  </a14:imgLayer>
                </a14:imgProps>
              </a:ext>
              <a:ext uri="{28A0092B-C50C-407E-A947-70E740481C1C}">
                <a14:useLocalDpi xmlns:a14="http://schemas.microsoft.com/office/drawing/2010/main" val="0"/>
              </a:ext>
            </a:extLst>
          </a:blip>
          <a:srcRect l="69414" t="23571" r="10285" b="63655"/>
          <a:stretch/>
        </p:blipFill>
        <p:spPr bwMode="auto">
          <a:xfrm>
            <a:off x="8668152" y="2986029"/>
            <a:ext cx="1795446" cy="1743137"/>
          </a:xfrm>
          <a:prstGeom prst="rect">
            <a:avLst/>
          </a:prstGeom>
          <a:noFill/>
          <a:extLst>
            <a:ext uri="{909E8E84-426E-40DD-AFC4-6F175D3DCCD1}">
              <a14:hiddenFill xmlns:a14="http://schemas.microsoft.com/office/drawing/2010/main">
                <a:solidFill>
                  <a:srgbClr val="FFFFFF"/>
                </a:solidFill>
              </a14:hiddenFill>
            </a:ext>
          </a:extLst>
        </p:spPr>
      </p:pic>
      <p:pic>
        <p:nvPicPr>
          <p:cNvPr id="53" name="m6" descr="Mole game sprites Royalty Free Vector Image - VectorStock">
            <a:extLst>
              <a:ext uri="{FF2B5EF4-FFF2-40B4-BE49-F238E27FC236}">
                <a16:creationId xmlns:a16="http://schemas.microsoft.com/office/drawing/2014/main" id="{8A61A236-B21B-462B-8ADF-74922A7A187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70122" b="80251" l="12780" r="28927">
                        <a14:foregroundMark x1="21143" y1="72037" x2="20000" y2="77222"/>
                        <a14:foregroundMark x1="20000" y1="77222" x2="19000" y2="78333"/>
                      </a14:backgroundRemoval>
                    </a14:imgEffect>
                  </a14:imgLayer>
                </a14:imgProps>
              </a:ext>
              <a:ext uri="{28A0092B-C50C-407E-A947-70E740481C1C}">
                <a14:useLocalDpi xmlns:a14="http://schemas.microsoft.com/office/drawing/2010/main" val="0"/>
              </a:ext>
            </a:extLst>
          </a:blip>
          <a:srcRect l="13945" t="69736" r="71121" b="19944"/>
          <a:stretch/>
        </p:blipFill>
        <p:spPr bwMode="auto">
          <a:xfrm>
            <a:off x="3753075" y="3057097"/>
            <a:ext cx="1323290" cy="1410931"/>
          </a:xfrm>
          <a:prstGeom prst="rect">
            <a:avLst/>
          </a:prstGeom>
          <a:noFill/>
          <a:extLst>
            <a:ext uri="{909E8E84-426E-40DD-AFC4-6F175D3DCCD1}">
              <a14:hiddenFill xmlns:a14="http://schemas.microsoft.com/office/drawing/2010/main">
                <a:solidFill>
                  <a:srgbClr val="FFFFFF"/>
                </a:solidFill>
              </a14:hiddenFill>
            </a:ext>
          </a:extLst>
        </p:spPr>
      </p:pic>
      <p:pic>
        <p:nvPicPr>
          <p:cNvPr id="49" name="m5" descr="Mole game sprites Royalty Free Vector Image - VectorStock">
            <a:extLst>
              <a:ext uri="{FF2B5EF4-FFF2-40B4-BE49-F238E27FC236}">
                <a16:creationId xmlns:a16="http://schemas.microsoft.com/office/drawing/2014/main" id="{0D98576F-39FF-4108-A200-9D58BADCB995}"/>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60379" b="68801" l="15563" r="28631">
                        <a14:foregroundMark x1="21429" y1="68796" x2="21429" y2="68796"/>
                        <a14:foregroundMark x1="21000" y1="60370" x2="21000" y2="60370"/>
                      </a14:backgroundRemoval>
                    </a14:imgEffect>
                  </a14:imgLayer>
                </a14:imgProps>
              </a:ext>
              <a:ext uri="{28A0092B-C50C-407E-A947-70E740481C1C}">
                <a14:useLocalDpi xmlns:a14="http://schemas.microsoft.com/office/drawing/2010/main" val="0"/>
              </a:ext>
            </a:extLst>
          </a:blip>
          <a:srcRect l="13930" t="59326" r="69736" b="30146"/>
          <a:stretch/>
        </p:blipFill>
        <p:spPr bwMode="auto">
          <a:xfrm>
            <a:off x="6425529" y="3120154"/>
            <a:ext cx="1524871" cy="15165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Mole game sprites Royalty Free Vector Image - VectorStock">
            <a:extLst>
              <a:ext uri="{FF2B5EF4-FFF2-40B4-BE49-F238E27FC236}">
                <a16:creationId xmlns:a16="http://schemas.microsoft.com/office/drawing/2014/main" id="{7619D454-1929-45BE-BB6E-B3C06A17664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1">
                    <a14:imgEffect>
                      <a14:backgroundRemoval t="59949" b="69432" l="71883" r="87166">
                        <a14:foregroundMark x1="74714" y1="63889" x2="82143" y2="64074"/>
                        <a14:foregroundMark x1="79429" y1="60463" x2="79429" y2="60463"/>
                      </a14:backgroundRemoval>
                    </a14:imgEffect>
                  </a14:imgLayer>
                </a14:imgProps>
              </a:ext>
              <a:ext uri="{28A0092B-C50C-407E-A947-70E740481C1C}">
                <a14:useLocalDpi xmlns:a14="http://schemas.microsoft.com/office/drawing/2010/main" val="0"/>
              </a:ext>
            </a:extLst>
          </a:blip>
          <a:srcRect l="69973" t="58764" r="10924" b="29383"/>
          <a:stretch/>
        </p:blipFill>
        <p:spPr bwMode="auto">
          <a:xfrm>
            <a:off x="6236820" y="2937429"/>
            <a:ext cx="1821637" cy="17440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Mole game sprites Royalty Free Vector Image - VectorStock">
            <a:extLst>
              <a:ext uri="{FF2B5EF4-FFF2-40B4-BE49-F238E27FC236}">
                <a16:creationId xmlns:a16="http://schemas.microsoft.com/office/drawing/2014/main" id="{D78CD41F-4927-4D31-8417-036AF6AC860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1">
                    <a14:imgEffect>
                      <a14:backgroundRemoval t="70676" b="79618" l="51638" r="67902">
                        <a14:foregroundMark x1="64286" y1="76852" x2="64286" y2="76852"/>
                      </a14:backgroundRemoval>
                    </a14:imgEffect>
                  </a14:imgLayer>
                </a14:imgProps>
              </a:ext>
              <a:ext uri="{28A0092B-C50C-407E-A947-70E740481C1C}">
                <a14:useLocalDpi xmlns:a14="http://schemas.microsoft.com/office/drawing/2010/main" val="0"/>
              </a:ext>
            </a:extLst>
          </a:blip>
          <a:srcRect l="53151" t="69558" r="33916" b="19264"/>
          <a:stretch/>
        </p:blipFill>
        <p:spPr bwMode="auto">
          <a:xfrm>
            <a:off x="3766375" y="2980016"/>
            <a:ext cx="1277585" cy="1703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9E552041-17C2-49CE-B0D5-ABE74A6B72C6}"/>
              </a:ext>
            </a:extLst>
          </p:cNvPr>
          <p:cNvPicPr>
            <a:picLocks noChangeAspect="1"/>
          </p:cNvPicPr>
          <p:nvPr/>
        </p:nvPicPr>
        <p:blipFill>
          <a:blip r:embed="rId17"/>
          <a:srcRect/>
          <a:stretch>
            <a:fillRect/>
          </a:stretch>
        </p:blipFill>
        <p:spPr>
          <a:xfrm>
            <a:off x="2965317" y="407219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67145" y="3022305"/>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2F8912BA-0914-4F55-8B1F-F5079EEF6037}"/>
              </a:ext>
            </a:extLst>
          </p:cNvPr>
          <p:cNvSpPr txBox="1"/>
          <p:nvPr/>
        </p:nvSpPr>
        <p:spPr>
          <a:xfrm>
            <a:off x="9933595" y="-1617849"/>
            <a:ext cx="1464523" cy="461665"/>
          </a:xfrm>
          <a:prstGeom prst="rect">
            <a:avLst/>
          </a:prstGeom>
          <a:noFill/>
          <a:effectLst>
            <a:outerShdw blurRad="203200" dist="63500" dir="5400000" algn="ctr" rotWithShape="0">
              <a:srgbClr val="FFFF00"/>
            </a:outerShdw>
          </a:effectLst>
        </p:spPr>
        <p:txBody>
          <a:bodyPr wrap="square" rtlCol="0">
            <a:spAutoFit/>
          </a:bodyPr>
          <a:lstStyle/>
          <a:p>
            <a:pPr defTabSz="609630"/>
            <a:r>
              <a:rPr lang="en-US" sz="2400" b="1">
                <a:gradFill>
                  <a:gsLst>
                    <a:gs pos="0">
                      <a:srgbClr val="00B0F0"/>
                    </a:gs>
                    <a:gs pos="51000">
                      <a:srgbClr val="00B0F0"/>
                    </a:gs>
                    <a:gs pos="100000">
                      <a:srgbClr val="4F81BD">
                        <a:lumMod val="45000"/>
                        <a:lumOff val="55000"/>
                      </a:srgbClr>
                    </a:gs>
                    <a:gs pos="78000">
                      <a:srgbClr val="4F81BD">
                        <a:lumMod val="30000"/>
                        <a:lumOff val="70000"/>
                      </a:srgbClr>
                    </a:gs>
                  </a:gsLst>
                  <a:lin ang="5400000" scaled="1"/>
                </a:gradFill>
                <a:latin typeface="Comic Sans MS" panose="030F0702030302020204" pitchFamily="66" charset="0"/>
              </a:rPr>
              <a:t>+5</a:t>
            </a:r>
          </a:p>
        </p:txBody>
      </p:sp>
      <p:pic>
        <p:nvPicPr>
          <p:cNvPr id="69" name="Picture 68">
            <a:extLst>
              <a:ext uri="{FF2B5EF4-FFF2-40B4-BE49-F238E27FC236}">
                <a16:creationId xmlns:a16="http://schemas.microsoft.com/office/drawing/2014/main" id="{F225D4B9-6927-495B-B67E-DB8819710EB3}"/>
              </a:ext>
            </a:extLst>
          </p:cNvPr>
          <p:cNvPicPr>
            <a:picLocks noChangeAspect="1"/>
          </p:cNvPicPr>
          <p:nvPr/>
        </p:nvPicPr>
        <p:blipFill>
          <a:blip r:embed="rId17"/>
          <a:srcRect/>
          <a:stretch>
            <a:fillRect/>
          </a:stretch>
        </p:blipFill>
        <p:spPr>
          <a:xfrm>
            <a:off x="5715508" y="411988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1" name="Picture 8" descr="ArtStation - Animations in Pixel Art">
            <a:extLst>
              <a:ext uri="{FF2B5EF4-FFF2-40B4-BE49-F238E27FC236}">
                <a16:creationId xmlns:a16="http://schemas.microsoft.com/office/drawing/2014/main" id="{86155441-30B7-4B69-AE08-1687FC01D062}"/>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6200000">
            <a:off x="6506613" y="2783078"/>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665AE810-ADB6-46C6-B3AE-B382B022E5AE}"/>
              </a:ext>
            </a:extLst>
          </p:cNvPr>
          <p:cNvPicPr>
            <a:picLocks noChangeAspect="1"/>
          </p:cNvPicPr>
          <p:nvPr/>
        </p:nvPicPr>
        <p:blipFill>
          <a:blip r:embed="rId17"/>
          <a:srcRect/>
          <a:stretch>
            <a:fillRect/>
          </a:stretch>
        </p:blipFill>
        <p:spPr>
          <a:xfrm>
            <a:off x="8137300" y="4168132"/>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4" name="Picture 4" descr="Dizzy GIFs - Get the best gif on GIFER">
            <a:extLst>
              <a:ext uri="{FF2B5EF4-FFF2-40B4-BE49-F238E27FC236}">
                <a16:creationId xmlns:a16="http://schemas.microsoft.com/office/drawing/2014/main" id="{F634A11D-784A-4339-8DEA-029A012C5B08}"/>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055386" y="3070547"/>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C6944E69-14D2-41FB-A113-6C7955B248DD}"/>
              </a:ext>
            </a:extLst>
          </p:cNvPr>
          <p:cNvSpPr/>
          <p:nvPr/>
        </p:nvSpPr>
        <p:spPr>
          <a:xfrm>
            <a:off x="3215440" y="4815747"/>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prstClr val="white"/>
              </a:solidFill>
              <a:latin typeface="Comic Sans MS" panose="030F0702030302020204" pitchFamily="66" charset="0"/>
            </a:endParaRPr>
          </a:p>
        </p:txBody>
      </p:sp>
      <p:pic>
        <p:nvPicPr>
          <p:cNvPr id="45" name="m7" descr="Mole game sprites Royalty Free Vector Image - VectorStock">
            <a:extLst>
              <a:ext uri="{FF2B5EF4-FFF2-40B4-BE49-F238E27FC236}">
                <a16:creationId xmlns:a16="http://schemas.microsoft.com/office/drawing/2014/main" id="{C030531D-8865-45F0-9737-5C7AD1E15DF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1">
                    <a14:imgEffect>
                      <a14:backgroundRemoval t="35190" b="45954" l="13081" r="30997"/>
                    </a14:imgEffect>
                  </a14:imgLayer>
                </a14:imgProps>
              </a:ext>
              <a:ext uri="{28A0092B-C50C-407E-A947-70E740481C1C}">
                <a14:useLocalDpi xmlns:a14="http://schemas.microsoft.com/office/drawing/2010/main" val="0"/>
              </a:ext>
            </a:extLst>
          </a:blip>
          <a:srcRect l="14794" t="35530" r="71104" b="54267"/>
          <a:stretch/>
        </p:blipFill>
        <p:spPr bwMode="auto">
          <a:xfrm>
            <a:off x="3671911" y="4005740"/>
            <a:ext cx="1244921" cy="13895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Mole game sprites Royalty Free Vector Image - VectorStock">
            <a:extLst>
              <a:ext uri="{FF2B5EF4-FFF2-40B4-BE49-F238E27FC236}">
                <a16:creationId xmlns:a16="http://schemas.microsoft.com/office/drawing/2014/main" id="{4C6DB7FA-CEB5-4C33-9847-7454473651B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1">
                    <a14:imgEffect>
                      <a14:backgroundRemoval t="34769" b="46173" l="70722" r="89508">
                        <a14:foregroundMark x1="75429" y1="39537" x2="82857" y2="40185"/>
                        <a14:foregroundMark x1="75857" y1="40093" x2="76429" y2="41481"/>
                        <a14:foregroundMark x1="79714" y1="40185" x2="76429" y2="40370"/>
                      </a14:backgroundRemoval>
                    </a14:imgEffect>
                  </a14:imgLayer>
                </a14:imgProps>
              </a:ext>
              <a:ext uri="{28A0092B-C50C-407E-A947-70E740481C1C}">
                <a14:useLocalDpi xmlns:a14="http://schemas.microsoft.com/office/drawing/2010/main" val="0"/>
              </a:ext>
            </a:extLst>
          </a:blip>
          <a:srcRect l="72503" t="35413" r="12605" b="54001"/>
          <a:stretch/>
        </p:blipFill>
        <p:spPr bwMode="auto">
          <a:xfrm>
            <a:off x="3601704" y="3964286"/>
            <a:ext cx="1385335" cy="151946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E99A1AEC-3806-4656-9FEF-5E481EC191E9}"/>
              </a:ext>
            </a:extLst>
          </p:cNvPr>
          <p:cNvPicPr>
            <a:picLocks noChangeAspect="1"/>
          </p:cNvPicPr>
          <p:nvPr/>
        </p:nvPicPr>
        <p:blipFill>
          <a:blip r:embed="rId17"/>
          <a:srcRect/>
          <a:stretch>
            <a:fillRect/>
          </a:stretch>
        </p:blipFill>
        <p:spPr>
          <a:xfrm>
            <a:off x="2766258" y="500950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6200000">
            <a:off x="3434058" y="3784352"/>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88" name="Oval 87">
            <a:extLst>
              <a:ext uri="{FF2B5EF4-FFF2-40B4-BE49-F238E27FC236}">
                <a16:creationId xmlns:a16="http://schemas.microsoft.com/office/drawing/2014/main" id="{BDC7409E-B177-4720-A2B1-22012CB05B4E}"/>
              </a:ext>
            </a:extLst>
          </p:cNvPr>
          <p:cNvSpPr/>
          <p:nvPr/>
        </p:nvSpPr>
        <p:spPr>
          <a:xfrm>
            <a:off x="8520508" y="5034651"/>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prstClr val="white"/>
              </a:solidFill>
              <a:latin typeface="Comic Sans MS" panose="030F0702030302020204" pitchFamily="66" charset="0"/>
            </a:endParaRPr>
          </a:p>
        </p:txBody>
      </p:sp>
      <p:pic>
        <p:nvPicPr>
          <p:cNvPr id="89" name="m3" descr="Mole game sprites Royalty Free Vector Image - VectorStock">
            <a:extLst>
              <a:ext uri="{FF2B5EF4-FFF2-40B4-BE49-F238E27FC236}">
                <a16:creationId xmlns:a16="http://schemas.microsoft.com/office/drawing/2014/main" id="{32A0147F-D547-489B-92FA-B3CAC067655B}"/>
              </a:ext>
            </a:extLst>
          </p:cNvPr>
          <p:cNvPicPr>
            <a:picLocks noChangeAspect="1" noChangeArrowheads="1"/>
          </p:cNvPicPr>
          <p:nvPr/>
        </p:nvPicPr>
        <p:blipFill rotWithShape="1">
          <a:blip r:embed="rId22">
            <a:duotone>
              <a:prstClr val="black"/>
              <a:schemeClr val="accent5">
                <a:tint val="45000"/>
                <a:satMod val="400000"/>
              </a:schemeClr>
            </a:duotone>
            <a:extLst>
              <a:ext uri="{BEBA8EAE-BF5A-486C-A8C5-ECC9F3942E4B}">
                <a14:imgProps xmlns:a14="http://schemas.microsoft.com/office/drawing/2010/main">
                  <a14:imgLayer r:embed="rId11">
                    <a14:imgEffect>
                      <a14:backgroundRemoval t="46574" b="58519" l="13143" r="32000">
                        <a14:foregroundMark x1="18429" y1="46574" x2="18429" y2="46574"/>
                        <a14:foregroundMark x1="23714" y1="47130" x2="23714" y2="47130"/>
                        <a14:foregroundMark x1="21000" y1="54352" x2="22429" y2="53611"/>
                      </a14:backgroundRemoval>
                    </a14:imgEffect>
                    <a14:imgEffect>
                      <a14:sharpenSoften amount="25000"/>
                    </a14:imgEffect>
                  </a14:imgLayer>
                </a14:imgProps>
              </a:ext>
              <a:ext uri="{28A0092B-C50C-407E-A947-70E740481C1C}">
                <a14:useLocalDpi xmlns:a14="http://schemas.microsoft.com/office/drawing/2010/main" val="0"/>
              </a:ext>
            </a:extLst>
          </a:blip>
          <a:srcRect l="13177" t="45754" r="70986" b="39992"/>
          <a:stretch/>
        </p:blipFill>
        <p:spPr bwMode="auto">
          <a:xfrm>
            <a:off x="8858279" y="4061619"/>
            <a:ext cx="1219200" cy="16931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4" descr="Mole game sprites Royalty Free Vector Image - VectorStock">
            <a:extLst>
              <a:ext uri="{FF2B5EF4-FFF2-40B4-BE49-F238E27FC236}">
                <a16:creationId xmlns:a16="http://schemas.microsoft.com/office/drawing/2014/main" id="{4CD34F19-40D8-4081-BF37-ED681E5A71FC}"/>
              </a:ext>
            </a:extLst>
          </p:cNvPr>
          <p:cNvPicPr>
            <a:picLocks noChangeAspect="1" noChangeArrowheads="1"/>
          </p:cNvPicPr>
          <p:nvPr/>
        </p:nvPicPr>
        <p:blipFill rotWithShape="1">
          <a:blip r:embed="rId23">
            <a:duotone>
              <a:prstClr val="black"/>
              <a:schemeClr val="accent5">
                <a:tint val="45000"/>
                <a:satMod val="400000"/>
              </a:schemeClr>
            </a:duotone>
            <a:extLst>
              <a:ext uri="{BEBA8EAE-BF5A-486C-A8C5-ECC9F3942E4B}">
                <a14:imgProps xmlns:a14="http://schemas.microsoft.com/office/drawing/2010/main">
                  <a14:imgLayer r:embed="rId11">
                    <a14:imgEffect>
                      <a14:backgroundRemoval t="46667" b="58241" l="50571" r="69429">
                        <a14:foregroundMark x1="60429" y1="53519" x2="58571" y2="55093"/>
                        <a14:foregroundMark x1="61429" y1="46667" x2="61429" y2="46667"/>
                        <a14:foregroundMark x1="56571" y1="47222" x2="56571" y2="47222"/>
                        <a14:foregroundMark x1="59571" y1="57870" x2="59571" y2="57870"/>
                        <a14:foregroundMark x1="59857" y1="58241" x2="59857" y2="58241"/>
                      </a14:backgroundRemoval>
                    </a14:imgEffect>
                    <a14:imgEffect>
                      <a14:sharpenSoften amount="25000"/>
                    </a14:imgEffect>
                  </a14:imgLayer>
                </a14:imgProps>
              </a:ext>
              <a:ext uri="{28A0092B-C50C-407E-A947-70E740481C1C}">
                <a14:useLocalDpi xmlns:a14="http://schemas.microsoft.com/office/drawing/2010/main" val="0"/>
              </a:ext>
            </a:extLst>
          </a:blip>
          <a:srcRect l="52100" t="45432" r="33028" b="40314"/>
          <a:stretch/>
        </p:blipFill>
        <p:spPr bwMode="auto">
          <a:xfrm>
            <a:off x="8892895" y="3926291"/>
            <a:ext cx="1191221" cy="176149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185BEA93-71E8-420B-B553-A54FDF34A57D}"/>
              </a:ext>
            </a:extLst>
          </p:cNvPr>
          <p:cNvPicPr>
            <a:picLocks noChangeAspect="1"/>
          </p:cNvPicPr>
          <p:nvPr/>
        </p:nvPicPr>
        <p:blipFill>
          <a:blip r:embed="rId17"/>
          <a:srcRect/>
          <a:stretch>
            <a:fillRect/>
          </a:stretch>
        </p:blipFill>
        <p:spPr>
          <a:xfrm>
            <a:off x="8080229" y="521620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92" name="Picture 8" descr="ArtStation - Animations in Pixel Art">
            <a:extLst>
              <a:ext uri="{FF2B5EF4-FFF2-40B4-BE49-F238E27FC236}">
                <a16:creationId xmlns:a16="http://schemas.microsoft.com/office/drawing/2014/main" id="{688ECE78-16BC-4A20-A6C0-22DFC42505EA}"/>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6200000">
            <a:off x="8909950" y="3923080"/>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5F1A62C9-DB68-4019-9D73-46F9CF74C8D0}"/>
              </a:ext>
            </a:extLst>
          </p:cNvPr>
          <p:cNvSpPr/>
          <p:nvPr/>
        </p:nvSpPr>
        <p:spPr>
          <a:xfrm>
            <a:off x="6060543" y="4915598"/>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prstClr val="white"/>
              </a:solidFill>
              <a:latin typeface="Comic Sans MS" panose="030F0702030302020204" pitchFamily="66" charset="0"/>
            </a:endParaRPr>
          </a:p>
        </p:txBody>
      </p:sp>
      <p:pic>
        <p:nvPicPr>
          <p:cNvPr id="27" name="m1" descr="Mole game sprites Royalty Free Vector Image - VectorStock">
            <a:extLst>
              <a:ext uri="{FF2B5EF4-FFF2-40B4-BE49-F238E27FC236}">
                <a16:creationId xmlns:a16="http://schemas.microsoft.com/office/drawing/2014/main" id="{DEFBC2BE-C0F7-4AD0-BFA6-62D552C5435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1">
                    <a14:imgEffect>
                      <a14:backgroundRemoval t="1425" b="12829" l="10709" r="29495"/>
                    </a14:imgEffect>
                  </a14:imgLayer>
                </a14:imgProps>
              </a:ext>
              <a:ext uri="{28A0092B-C50C-407E-A947-70E740481C1C}">
                <a14:useLocalDpi xmlns:a14="http://schemas.microsoft.com/office/drawing/2010/main" val="0"/>
              </a:ext>
            </a:extLst>
          </a:blip>
          <a:srcRect l="13867" t="2937" r="71088" b="85746"/>
          <a:stretch/>
        </p:blipFill>
        <p:spPr bwMode="auto">
          <a:xfrm>
            <a:off x="6460850" y="4349264"/>
            <a:ext cx="1244921" cy="14448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Mole game sprites Royalty Free Vector Image - VectorStock">
            <a:extLst>
              <a:ext uri="{FF2B5EF4-FFF2-40B4-BE49-F238E27FC236}">
                <a16:creationId xmlns:a16="http://schemas.microsoft.com/office/drawing/2014/main" id="{CD41C3D4-CBA1-427B-81D1-FAEA16E19C00}"/>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1">
                    <a14:imgEffect>
                      <a14:backgroundRemoval t="1345" b="12103" l="70204" r="88990">
                        <a14:foregroundMark x1="76429" y1="7130" x2="82143" y2="6852"/>
                        <a14:foregroundMark x1="82143" y1="6852" x2="82429" y2="6852"/>
                      </a14:backgroundRemoval>
                    </a14:imgEffect>
                  </a14:imgLayer>
                </a14:imgProps>
              </a:ext>
              <a:ext uri="{28A0092B-C50C-407E-A947-70E740481C1C}">
                <a14:useLocalDpi xmlns:a14="http://schemas.microsoft.com/office/drawing/2010/main" val="0"/>
              </a:ext>
            </a:extLst>
          </a:blip>
          <a:srcRect l="72205" t="2921" r="14338" b="86552"/>
          <a:stretch/>
        </p:blipFill>
        <p:spPr bwMode="auto">
          <a:xfrm>
            <a:off x="6500763" y="4230002"/>
            <a:ext cx="1077964" cy="13219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3FDAF0EB-121C-4AAA-A28C-6B8321378F9C}"/>
              </a:ext>
            </a:extLst>
          </p:cNvPr>
          <p:cNvPicPr>
            <a:picLocks noChangeAspect="1"/>
          </p:cNvPicPr>
          <p:nvPr/>
        </p:nvPicPr>
        <p:blipFill>
          <a:blip r:embed="rId17"/>
          <a:srcRect/>
          <a:stretch>
            <a:fillRect/>
          </a:stretch>
        </p:blipFill>
        <p:spPr>
          <a:xfrm>
            <a:off x="5650361" y="511913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47257" y="4196282"/>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94" name="Oval 93">
            <a:extLst>
              <a:ext uri="{FF2B5EF4-FFF2-40B4-BE49-F238E27FC236}">
                <a16:creationId xmlns:a16="http://schemas.microsoft.com/office/drawing/2014/main" id="{D6219C17-D7AF-463E-A22E-F7E729DB6469}"/>
              </a:ext>
            </a:extLst>
          </p:cNvPr>
          <p:cNvSpPr/>
          <p:nvPr/>
        </p:nvSpPr>
        <p:spPr>
          <a:xfrm>
            <a:off x="3138321" y="6058453"/>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prstClr val="white"/>
              </a:solidFill>
              <a:latin typeface="Comic Sans MS" panose="030F0702030302020204" pitchFamily="66" charset="0"/>
            </a:endParaRPr>
          </a:p>
        </p:txBody>
      </p:sp>
      <p:pic>
        <p:nvPicPr>
          <p:cNvPr id="95" name="m3" descr="Mole game sprites Royalty Free Vector Image - VectorStock">
            <a:extLst>
              <a:ext uri="{FF2B5EF4-FFF2-40B4-BE49-F238E27FC236}">
                <a16:creationId xmlns:a16="http://schemas.microsoft.com/office/drawing/2014/main" id="{B3B29009-EBA6-42FA-ADFE-B553745293E4}"/>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1">
                    <a14:imgEffect>
                      <a14:backgroundRemoval t="46574" b="58519" l="13143" r="32000">
                        <a14:foregroundMark x1="18429" y1="46574" x2="18429" y2="46574"/>
                        <a14:foregroundMark x1="23714" y1="47130" x2="23714" y2="47130"/>
                        <a14:foregroundMark x1="21000" y1="54352" x2="22429" y2="53611"/>
                      </a14:backgroundRemoval>
                    </a14:imgEffect>
                    <a14:imgEffect>
                      <a14:sharpenSoften amount="25000"/>
                    </a14:imgEffect>
                  </a14:imgLayer>
                </a14:imgProps>
              </a:ext>
              <a:ext uri="{28A0092B-C50C-407E-A947-70E740481C1C}">
                <a14:useLocalDpi xmlns:a14="http://schemas.microsoft.com/office/drawing/2010/main" val="0"/>
              </a:ext>
            </a:extLst>
          </a:blip>
          <a:srcRect l="13177" t="45754" r="70986" b="39992"/>
          <a:stretch/>
        </p:blipFill>
        <p:spPr bwMode="auto">
          <a:xfrm>
            <a:off x="3476093" y="5085421"/>
            <a:ext cx="1219200" cy="16931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Mole game sprites Royalty Free Vector Image - VectorStock">
            <a:extLst>
              <a:ext uri="{FF2B5EF4-FFF2-40B4-BE49-F238E27FC236}">
                <a16:creationId xmlns:a16="http://schemas.microsoft.com/office/drawing/2014/main" id="{C231CA67-C00B-4A39-AEE9-5890F0D4963B}"/>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1">
                    <a14:imgEffect>
                      <a14:backgroundRemoval t="46667" b="58241" l="50571" r="69429">
                        <a14:foregroundMark x1="60429" y1="53519" x2="58571" y2="55093"/>
                        <a14:foregroundMark x1="61429" y1="46667" x2="61429" y2="46667"/>
                        <a14:foregroundMark x1="56571" y1="47222" x2="56571" y2="47222"/>
                        <a14:foregroundMark x1="59571" y1="57870" x2="59571" y2="57870"/>
                        <a14:foregroundMark x1="59857" y1="58241" x2="59857" y2="58241"/>
                      </a14:backgroundRemoval>
                    </a14:imgEffect>
                    <a14:imgEffect>
                      <a14:sharpenSoften amount="25000"/>
                    </a14:imgEffect>
                  </a14:imgLayer>
                </a14:imgProps>
              </a:ext>
              <a:ext uri="{28A0092B-C50C-407E-A947-70E740481C1C}">
                <a14:useLocalDpi xmlns:a14="http://schemas.microsoft.com/office/drawing/2010/main" val="0"/>
              </a:ext>
            </a:extLst>
          </a:blip>
          <a:srcRect l="52100" t="45432" r="33028" b="40314"/>
          <a:stretch/>
        </p:blipFill>
        <p:spPr bwMode="auto">
          <a:xfrm>
            <a:off x="3490082" y="5034904"/>
            <a:ext cx="1191221" cy="176149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445B3B25-1E0E-40E9-88C4-6D054310F9A2}"/>
              </a:ext>
            </a:extLst>
          </p:cNvPr>
          <p:cNvPicPr>
            <a:picLocks noChangeAspect="1"/>
          </p:cNvPicPr>
          <p:nvPr/>
        </p:nvPicPr>
        <p:blipFill>
          <a:blip r:embed="rId17"/>
          <a:srcRect/>
          <a:stretch>
            <a:fillRect/>
          </a:stretch>
        </p:blipFill>
        <p:spPr>
          <a:xfrm>
            <a:off x="2698042" y="6240007"/>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6200000">
            <a:off x="3525266" y="5033387"/>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3011487A-659D-4F85-9797-016E6D658CD6}"/>
              </a:ext>
            </a:extLst>
          </p:cNvPr>
          <p:cNvSpPr/>
          <p:nvPr/>
        </p:nvSpPr>
        <p:spPr>
          <a:xfrm>
            <a:off x="5946076" y="6213686"/>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prstClr val="white"/>
              </a:solidFill>
              <a:latin typeface="Comic Sans MS" panose="030F0702030302020204" pitchFamily="66" charset="0"/>
            </a:endParaRPr>
          </a:p>
        </p:txBody>
      </p:sp>
      <p:pic>
        <p:nvPicPr>
          <p:cNvPr id="39" name="m2" descr="Mole game sprites Royalty Free Vector Image - VectorStock">
            <a:extLst>
              <a:ext uri="{FF2B5EF4-FFF2-40B4-BE49-F238E27FC236}">
                <a16:creationId xmlns:a16="http://schemas.microsoft.com/office/drawing/2014/main" id="{D080C986-3958-4CB5-B64A-A0999BBB00E7}"/>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1">
                    <a14:imgEffect>
                      <a14:backgroundRemoval t="14259" b="23148" l="11857" r="30714">
                        <a14:foregroundMark x1="21429" y1="14259" x2="21429" y2="14259"/>
                      </a14:backgroundRemoval>
                    </a14:imgEffect>
                  </a14:imgLayer>
                </a14:imgProps>
              </a:ext>
              <a:ext uri="{28A0092B-C50C-407E-A947-70E740481C1C}">
                <a14:useLocalDpi xmlns:a14="http://schemas.microsoft.com/office/drawing/2010/main" val="0"/>
              </a:ext>
            </a:extLst>
          </a:blip>
          <a:srcRect l="13240" t="13262" r="71941" b="75660"/>
          <a:stretch/>
        </p:blipFill>
        <p:spPr bwMode="auto">
          <a:xfrm>
            <a:off x="6254658" y="5618432"/>
            <a:ext cx="1281357" cy="14779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Mole game sprites Royalty Free Vector Image - VectorStock">
            <a:extLst>
              <a:ext uri="{FF2B5EF4-FFF2-40B4-BE49-F238E27FC236}">
                <a16:creationId xmlns:a16="http://schemas.microsoft.com/office/drawing/2014/main" id="{1A255CF6-7CBA-41E6-A928-4162F8427D7A}"/>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1">
                    <a14:imgEffect>
                      <a14:backgroundRemoval t="13846" b="23439" l="51130" r="66877"/>
                    </a14:imgEffect>
                  </a14:imgLayer>
                </a14:imgProps>
              </a:ext>
              <a:ext uri="{28A0092B-C50C-407E-A947-70E740481C1C}">
                <a14:useLocalDpi xmlns:a14="http://schemas.microsoft.com/office/drawing/2010/main" val="0"/>
              </a:ext>
            </a:extLst>
          </a:blip>
          <a:srcRect l="52570" t="12647" r="33695" b="75362"/>
          <a:stretch/>
        </p:blipFill>
        <p:spPr bwMode="auto">
          <a:xfrm>
            <a:off x="6314543" y="5321352"/>
            <a:ext cx="1244921" cy="162561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B6D074AF-37A0-4890-96E7-5C1DC828E664}"/>
              </a:ext>
            </a:extLst>
          </p:cNvPr>
          <p:cNvPicPr>
            <a:picLocks noChangeAspect="1"/>
          </p:cNvPicPr>
          <p:nvPr/>
        </p:nvPicPr>
        <p:blipFill>
          <a:blip r:embed="rId17"/>
          <a:srcRect/>
          <a:stretch>
            <a:fillRect/>
          </a:stretch>
        </p:blipFill>
        <p:spPr>
          <a:xfrm>
            <a:off x="5503966" y="6405324"/>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sp>
        <p:nvSpPr>
          <p:cNvPr id="106" name="Oval 105">
            <a:extLst>
              <a:ext uri="{FF2B5EF4-FFF2-40B4-BE49-F238E27FC236}">
                <a16:creationId xmlns:a16="http://schemas.microsoft.com/office/drawing/2014/main" id="{153EF4D9-2625-4B76-A622-BF547CD875FC}"/>
              </a:ext>
            </a:extLst>
          </p:cNvPr>
          <p:cNvSpPr/>
          <p:nvPr/>
        </p:nvSpPr>
        <p:spPr>
          <a:xfrm>
            <a:off x="8557832" y="6179445"/>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prstClr val="white"/>
              </a:solidFill>
              <a:latin typeface="Comic Sans MS" panose="030F0702030302020204" pitchFamily="66" charset="0"/>
            </a:endParaRPr>
          </a:p>
        </p:txBody>
      </p:sp>
      <p:pic>
        <p:nvPicPr>
          <p:cNvPr id="107" name="m6" descr="Mole game sprites Royalty Free Vector Image - VectorStock">
            <a:extLst>
              <a:ext uri="{FF2B5EF4-FFF2-40B4-BE49-F238E27FC236}">
                <a16:creationId xmlns:a16="http://schemas.microsoft.com/office/drawing/2014/main" id="{32DD68FC-9493-445B-835A-39BC982EC306}"/>
              </a:ext>
            </a:extLst>
          </p:cNvPr>
          <p:cNvPicPr>
            <a:picLocks noChangeAspect="1" noChangeArrowheads="1"/>
          </p:cNvPicPr>
          <p:nvPr/>
        </p:nvPicPr>
        <p:blipFill rotWithShape="1">
          <a:blip r:embed="rId13">
            <a:duotone>
              <a:prstClr val="black"/>
              <a:schemeClr val="accent1">
                <a:tint val="45000"/>
                <a:satMod val="400000"/>
              </a:schemeClr>
            </a:duotone>
            <a:extLst>
              <a:ext uri="{BEBA8EAE-BF5A-486C-A8C5-ECC9F3942E4B}">
                <a14:imgProps xmlns:a14="http://schemas.microsoft.com/office/drawing/2010/main">
                  <a14:imgLayer r:embed="rId11">
                    <a14:imgEffect>
                      <a14:backgroundRemoval t="70122" b="80251" l="12780" r="28927">
                        <a14:foregroundMark x1="21143" y1="72037" x2="20000" y2="77222"/>
                        <a14:foregroundMark x1="20000" y1="77222" x2="19000" y2="78333"/>
                      </a14:backgroundRemoval>
                    </a14:imgEffect>
                  </a14:imgLayer>
                </a14:imgProps>
              </a:ext>
              <a:ext uri="{28A0092B-C50C-407E-A947-70E740481C1C}">
                <a14:useLocalDpi xmlns:a14="http://schemas.microsoft.com/office/drawing/2010/main" val="0"/>
              </a:ext>
            </a:extLst>
          </a:blip>
          <a:srcRect l="13945" t="69736" r="71121" b="19944"/>
          <a:stretch/>
        </p:blipFill>
        <p:spPr bwMode="auto">
          <a:xfrm>
            <a:off x="8891476" y="5364267"/>
            <a:ext cx="1323290" cy="141093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4" descr="Mole game sprites Royalty Free Vector Image - VectorStock">
            <a:extLst>
              <a:ext uri="{FF2B5EF4-FFF2-40B4-BE49-F238E27FC236}">
                <a16:creationId xmlns:a16="http://schemas.microsoft.com/office/drawing/2014/main" id="{302D0588-3FD5-45EE-A80B-6DFFAED9C249}"/>
              </a:ext>
            </a:extLst>
          </p:cNvPr>
          <p:cNvPicPr>
            <a:picLocks noChangeAspect="1" noChangeArrowheads="1"/>
          </p:cNvPicPr>
          <p:nvPr/>
        </p:nvPicPr>
        <p:blipFill rotWithShape="1">
          <a:blip r:embed="rId16">
            <a:duotone>
              <a:prstClr val="black"/>
              <a:schemeClr val="accent1">
                <a:tint val="45000"/>
                <a:satMod val="400000"/>
              </a:schemeClr>
            </a:duotone>
            <a:extLst>
              <a:ext uri="{BEBA8EAE-BF5A-486C-A8C5-ECC9F3942E4B}">
                <a14:imgProps xmlns:a14="http://schemas.microsoft.com/office/drawing/2010/main">
                  <a14:imgLayer r:embed="rId11">
                    <a14:imgEffect>
                      <a14:backgroundRemoval t="70676" b="79618" l="51638" r="67902">
                        <a14:foregroundMark x1="64286" y1="76852" x2="64286" y2="76852"/>
                      </a14:backgroundRemoval>
                    </a14:imgEffect>
                  </a14:imgLayer>
                </a14:imgProps>
              </a:ext>
              <a:ext uri="{28A0092B-C50C-407E-A947-70E740481C1C}">
                <a14:useLocalDpi xmlns:a14="http://schemas.microsoft.com/office/drawing/2010/main" val="0"/>
              </a:ext>
            </a:extLst>
          </a:blip>
          <a:srcRect l="53151" t="69558" r="33916" b="19264"/>
          <a:stretch/>
        </p:blipFill>
        <p:spPr bwMode="auto">
          <a:xfrm>
            <a:off x="8908656" y="5204458"/>
            <a:ext cx="1277585" cy="170378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a:extLst>
              <a:ext uri="{FF2B5EF4-FFF2-40B4-BE49-F238E27FC236}">
                <a16:creationId xmlns:a16="http://schemas.microsoft.com/office/drawing/2014/main" id="{78317581-15DC-4D9B-AABC-924D78D85E6D}"/>
              </a:ext>
            </a:extLst>
          </p:cNvPr>
          <p:cNvPicPr>
            <a:picLocks noChangeAspect="1"/>
          </p:cNvPicPr>
          <p:nvPr/>
        </p:nvPicPr>
        <p:blipFill>
          <a:blip r:embed="rId17"/>
          <a:srcRect/>
          <a:stretch>
            <a:fillRect/>
          </a:stretch>
        </p:blipFill>
        <p:spPr>
          <a:xfrm>
            <a:off x="8103718" y="637936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10" name="Picture 4" descr="Dizzy GIFs - Get the best gif on GIFER">
            <a:extLst>
              <a:ext uri="{FF2B5EF4-FFF2-40B4-BE49-F238E27FC236}">
                <a16:creationId xmlns:a16="http://schemas.microsoft.com/office/drawing/2014/main" id="{576F5F72-7292-4191-BE7A-964B294EEB85}"/>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199319" y="5368240"/>
            <a:ext cx="833239" cy="83323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9">
            <a:extLst>
              <a:ext uri="{FF2B5EF4-FFF2-40B4-BE49-F238E27FC236}">
                <a16:creationId xmlns:a16="http://schemas.microsoft.com/office/drawing/2014/main" id="{81A8DBDF-EC7A-477C-9DAA-0848EF8DE70B}"/>
              </a:ext>
            </a:extLst>
          </p:cNvPr>
          <p:cNvPicPr>
            <a:picLocks noChangeAspect="1"/>
          </p:cNvPicPr>
          <p:nvPr/>
        </p:nvPicPr>
        <p:blipFill>
          <a:blip r:embed="rId28"/>
          <a:srcRect/>
          <a:stretch>
            <a:fillRect/>
          </a:stretch>
        </p:blipFill>
        <p:spPr>
          <a:xfrm>
            <a:off x="10764017" y="5199964"/>
            <a:ext cx="1268203" cy="1574915"/>
          </a:xfrm>
          <a:prstGeom prst="rect">
            <a:avLst/>
          </a:prstGeom>
        </p:spPr>
      </p:pic>
      <p:pic>
        <p:nvPicPr>
          <p:cNvPr id="113" name="Picture 6">
            <a:extLst>
              <a:ext uri="{FF2B5EF4-FFF2-40B4-BE49-F238E27FC236}">
                <a16:creationId xmlns:a16="http://schemas.microsoft.com/office/drawing/2014/main" id="{545D736E-F9BE-4F3B-ABE5-838ABD15A740}"/>
              </a:ext>
            </a:extLst>
          </p:cNvPr>
          <p:cNvPicPr>
            <a:picLocks noChangeAspect="1"/>
          </p:cNvPicPr>
          <p:nvPr/>
        </p:nvPicPr>
        <p:blipFill>
          <a:blip r:embed="rId29"/>
          <a:srcRect/>
          <a:stretch>
            <a:fillRect/>
          </a:stretch>
        </p:blipFill>
        <p:spPr>
          <a:xfrm>
            <a:off x="10088468" y="6269750"/>
            <a:ext cx="2089018" cy="796438"/>
          </a:xfrm>
          <a:prstGeom prst="rect">
            <a:avLst/>
          </a:prstGeom>
        </p:spPr>
      </p:pic>
      <p:pic>
        <p:nvPicPr>
          <p:cNvPr id="114" name="Hammer">
            <a:extLst>
              <a:ext uri="{FF2B5EF4-FFF2-40B4-BE49-F238E27FC236}">
                <a16:creationId xmlns:a16="http://schemas.microsoft.com/office/drawing/2014/main" id="{94B6A405-BFBB-440B-BF1E-3133EF5A84FA}"/>
              </a:ext>
            </a:extLst>
          </p:cNvPr>
          <p:cNvPicPr>
            <a:picLocks noChangeAspect="1"/>
          </p:cNvPicPr>
          <p:nvPr/>
        </p:nvPicPr>
        <p:blipFill>
          <a:blip r:embed="rId30"/>
          <a:srcRect/>
          <a:stretch/>
        </p:blipFill>
        <p:spPr>
          <a:xfrm rot="20409273">
            <a:off x="3961508" y="4946331"/>
            <a:ext cx="1473700" cy="1473700"/>
          </a:xfrm>
          <a:prstGeom prst="rect">
            <a:avLst/>
          </a:prstGeom>
          <a:effectLst>
            <a:outerShdw blurRad="50800" dist="38100" dir="2700000" algn="tl" rotWithShape="0">
              <a:prstClr val="black">
                <a:alpha val="40000"/>
              </a:prstClr>
            </a:outerShdw>
          </a:effectLst>
        </p:spPr>
      </p:pic>
      <p:pic>
        <p:nvPicPr>
          <p:cNvPr id="115" name="Hammer">
            <a:extLst>
              <a:ext uri="{FF2B5EF4-FFF2-40B4-BE49-F238E27FC236}">
                <a16:creationId xmlns:a16="http://schemas.microsoft.com/office/drawing/2014/main" id="{A363AB2F-EFE0-49E5-937B-CF056B3E4842}"/>
              </a:ext>
            </a:extLst>
          </p:cNvPr>
          <p:cNvPicPr>
            <a:picLocks noChangeAspect="1"/>
          </p:cNvPicPr>
          <p:nvPr/>
        </p:nvPicPr>
        <p:blipFill>
          <a:blip r:embed="rId30"/>
          <a:srcRect/>
          <a:stretch/>
        </p:blipFill>
        <p:spPr>
          <a:xfrm rot="20409273">
            <a:off x="6862248" y="5068040"/>
            <a:ext cx="1473700" cy="1473700"/>
          </a:xfrm>
          <a:prstGeom prst="rect">
            <a:avLst/>
          </a:prstGeom>
          <a:effectLst>
            <a:outerShdw blurRad="50800" dist="38100" dir="2700000" algn="tl" rotWithShape="0">
              <a:prstClr val="black">
                <a:alpha val="40000"/>
              </a:prstClr>
            </a:outerShdw>
          </a:effectLst>
        </p:spPr>
      </p:pic>
      <p:pic>
        <p:nvPicPr>
          <p:cNvPr id="116" name="Hammer">
            <a:extLst>
              <a:ext uri="{FF2B5EF4-FFF2-40B4-BE49-F238E27FC236}">
                <a16:creationId xmlns:a16="http://schemas.microsoft.com/office/drawing/2014/main" id="{1C6341C4-C3BC-4C91-93C5-C279BA02D203}"/>
              </a:ext>
            </a:extLst>
          </p:cNvPr>
          <p:cNvPicPr>
            <a:picLocks noChangeAspect="1"/>
          </p:cNvPicPr>
          <p:nvPr/>
        </p:nvPicPr>
        <p:blipFill>
          <a:blip r:embed="rId30"/>
          <a:srcRect/>
          <a:stretch/>
        </p:blipFill>
        <p:spPr>
          <a:xfrm rot="20409273">
            <a:off x="9360051" y="5030867"/>
            <a:ext cx="1473700" cy="1473700"/>
          </a:xfrm>
          <a:prstGeom prst="rect">
            <a:avLst/>
          </a:prstGeom>
          <a:effectLst>
            <a:outerShdw blurRad="50800" dist="38100" dir="2700000" algn="tl" rotWithShape="0">
              <a:prstClr val="black">
                <a:alpha val="40000"/>
              </a:prstClr>
            </a:outerShdw>
          </a:effectLst>
        </p:spPr>
      </p:pic>
      <p:pic>
        <p:nvPicPr>
          <p:cNvPr id="117" name="Hammer">
            <a:extLst>
              <a:ext uri="{FF2B5EF4-FFF2-40B4-BE49-F238E27FC236}">
                <a16:creationId xmlns:a16="http://schemas.microsoft.com/office/drawing/2014/main" id="{87E6A8F7-48A9-4A37-89A9-8F602951BF6C}"/>
              </a:ext>
            </a:extLst>
          </p:cNvPr>
          <p:cNvPicPr>
            <a:picLocks noChangeAspect="1"/>
          </p:cNvPicPr>
          <p:nvPr/>
        </p:nvPicPr>
        <p:blipFill>
          <a:blip r:embed="rId30"/>
          <a:srcRect/>
          <a:stretch/>
        </p:blipFill>
        <p:spPr>
          <a:xfrm rot="20409273">
            <a:off x="4113554" y="3684178"/>
            <a:ext cx="1473700" cy="1473700"/>
          </a:xfrm>
          <a:prstGeom prst="rect">
            <a:avLst/>
          </a:prstGeom>
          <a:effectLst>
            <a:outerShdw blurRad="50800" dist="38100" dir="2700000" algn="tl" rotWithShape="0">
              <a:prstClr val="black">
                <a:alpha val="40000"/>
              </a:prstClr>
            </a:outerShdw>
          </a:effectLst>
        </p:spPr>
      </p:pic>
      <p:pic>
        <p:nvPicPr>
          <p:cNvPr id="118" name="Hammer">
            <a:extLst>
              <a:ext uri="{FF2B5EF4-FFF2-40B4-BE49-F238E27FC236}">
                <a16:creationId xmlns:a16="http://schemas.microsoft.com/office/drawing/2014/main" id="{18B2D8AA-977D-4563-868B-8CFDD8DD295F}"/>
              </a:ext>
            </a:extLst>
          </p:cNvPr>
          <p:cNvPicPr>
            <a:picLocks noChangeAspect="1"/>
          </p:cNvPicPr>
          <p:nvPr/>
        </p:nvPicPr>
        <p:blipFill>
          <a:blip r:embed="rId30"/>
          <a:srcRect/>
          <a:stretch/>
        </p:blipFill>
        <p:spPr>
          <a:xfrm rot="20409273">
            <a:off x="6965043" y="3772366"/>
            <a:ext cx="1473700" cy="1473700"/>
          </a:xfrm>
          <a:prstGeom prst="rect">
            <a:avLst/>
          </a:prstGeom>
          <a:effectLst>
            <a:outerShdw blurRad="50800" dist="38100" dir="2700000" algn="tl" rotWithShape="0">
              <a:prstClr val="black">
                <a:alpha val="40000"/>
              </a:prstClr>
            </a:outerShdw>
          </a:effectLst>
        </p:spPr>
      </p:pic>
      <p:pic>
        <p:nvPicPr>
          <p:cNvPr id="119" name="Hammer">
            <a:extLst>
              <a:ext uri="{FF2B5EF4-FFF2-40B4-BE49-F238E27FC236}">
                <a16:creationId xmlns:a16="http://schemas.microsoft.com/office/drawing/2014/main" id="{8032D3E8-3390-4CFA-8982-6892BD36A92E}"/>
              </a:ext>
            </a:extLst>
          </p:cNvPr>
          <p:cNvPicPr>
            <a:picLocks noChangeAspect="1"/>
          </p:cNvPicPr>
          <p:nvPr/>
        </p:nvPicPr>
        <p:blipFill>
          <a:blip r:embed="rId30"/>
          <a:srcRect/>
          <a:stretch/>
        </p:blipFill>
        <p:spPr>
          <a:xfrm rot="20409273">
            <a:off x="9403902" y="3944621"/>
            <a:ext cx="1473700" cy="1473700"/>
          </a:xfrm>
          <a:prstGeom prst="rect">
            <a:avLst/>
          </a:prstGeom>
          <a:effectLst>
            <a:outerShdw blurRad="50800" dist="38100" dir="2700000" algn="tl" rotWithShape="0">
              <a:prstClr val="black">
                <a:alpha val="40000"/>
              </a:prstClr>
            </a:outerShdw>
          </a:effectLst>
        </p:spPr>
      </p:pic>
      <p:pic>
        <p:nvPicPr>
          <p:cNvPr id="120" name="Hammer">
            <a:extLst>
              <a:ext uri="{FF2B5EF4-FFF2-40B4-BE49-F238E27FC236}">
                <a16:creationId xmlns:a16="http://schemas.microsoft.com/office/drawing/2014/main" id="{DC798C2F-F587-45FF-8B57-476CA969AE8B}"/>
              </a:ext>
            </a:extLst>
          </p:cNvPr>
          <p:cNvPicPr>
            <a:picLocks noChangeAspect="1"/>
          </p:cNvPicPr>
          <p:nvPr/>
        </p:nvPicPr>
        <p:blipFill>
          <a:blip r:embed="rId30"/>
          <a:srcRect/>
          <a:stretch/>
        </p:blipFill>
        <p:spPr>
          <a:xfrm rot="20409273">
            <a:off x="9469602" y="2551847"/>
            <a:ext cx="1473700" cy="1473700"/>
          </a:xfrm>
          <a:prstGeom prst="rect">
            <a:avLst/>
          </a:prstGeom>
          <a:effectLst>
            <a:outerShdw blurRad="50800" dist="38100" dir="2700000" algn="tl" rotWithShape="0">
              <a:prstClr val="black">
                <a:alpha val="40000"/>
              </a:prstClr>
            </a:outerShdw>
          </a:effectLst>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30"/>
          <a:srcRect/>
          <a:stretch/>
        </p:blipFill>
        <p:spPr>
          <a:xfrm rot="20409273">
            <a:off x="6964558" y="2724561"/>
            <a:ext cx="1473700" cy="1473700"/>
          </a:xfrm>
          <a:prstGeom prst="rect">
            <a:avLst/>
          </a:prstGeom>
          <a:effectLst>
            <a:outerShdw blurRad="50800" dist="38100" dir="2700000" algn="tl" rotWithShape="0">
              <a:prstClr val="black">
                <a:alpha val="40000"/>
              </a:prstClr>
            </a:outerShdw>
          </a:effectLst>
        </p:spPr>
      </p:pic>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30"/>
          <a:srcRect/>
          <a:stretch/>
        </p:blipFill>
        <p:spPr>
          <a:xfrm rot="20409273">
            <a:off x="4199395" y="2681682"/>
            <a:ext cx="1473700" cy="1473700"/>
          </a:xfrm>
          <a:prstGeom prst="rect">
            <a:avLst/>
          </a:prstGeom>
          <a:effectLst>
            <a:outerShdw blurRad="50800" dist="38100" dir="2700000" algn="tl" rotWithShape="0">
              <a:prstClr val="black">
                <a:alpha val="40000"/>
              </a:prstClr>
            </a:outerShdw>
          </a:effectLst>
        </p:spPr>
      </p:pic>
      <p:pic>
        <p:nvPicPr>
          <p:cNvPr id="1034" name="Picture 10" descr="Golden Butterfly">
            <a:extLst>
              <a:ext uri="{FF2B5EF4-FFF2-40B4-BE49-F238E27FC236}">
                <a16:creationId xmlns:a16="http://schemas.microsoft.com/office/drawing/2014/main" id="{2E6B2C65-9370-44EF-804B-F14C4E894733}"/>
              </a:ext>
            </a:extLst>
          </p:cNvPr>
          <p:cNvPicPr>
            <a:picLocks noChangeAspect="1" noChangeArrowheads="1" noCrop="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20084466">
            <a:off x="11186979" y="5466727"/>
            <a:ext cx="755061" cy="7298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C6F15AD-78EB-4129-8E43-BE34100F0AD3}"/>
              </a:ext>
            </a:extLst>
          </p:cNvPr>
          <p:cNvPicPr>
            <a:picLocks noChangeAspect="1"/>
          </p:cNvPicPr>
          <p:nvPr/>
        </p:nvPicPr>
        <p:blipFill>
          <a:blip r:embed="rId32"/>
          <a:stretch>
            <a:fillRect/>
          </a:stretch>
        </p:blipFill>
        <p:spPr>
          <a:xfrm>
            <a:off x="4085721" y="3896658"/>
            <a:ext cx="2097206" cy="1511939"/>
          </a:xfrm>
          <a:prstGeom prst="rect">
            <a:avLst/>
          </a:prstGeom>
        </p:spPr>
      </p:pic>
      <p:pic>
        <p:nvPicPr>
          <p:cNvPr id="55" name="Picture 54">
            <a:extLst>
              <a:ext uri="{FF2B5EF4-FFF2-40B4-BE49-F238E27FC236}">
                <a16:creationId xmlns:a16="http://schemas.microsoft.com/office/drawing/2014/main" id="{050157E0-A99F-4E92-81FE-26B526E61C72}"/>
              </a:ext>
            </a:extLst>
          </p:cNvPr>
          <p:cNvPicPr>
            <a:picLocks noChangeAspect="1"/>
          </p:cNvPicPr>
          <p:nvPr/>
        </p:nvPicPr>
        <p:blipFill>
          <a:blip r:embed="rId33"/>
          <a:stretch>
            <a:fillRect/>
          </a:stretch>
        </p:blipFill>
        <p:spPr>
          <a:xfrm>
            <a:off x="4399281" y="4981759"/>
            <a:ext cx="1739543" cy="1511939"/>
          </a:xfrm>
          <a:prstGeom prst="rect">
            <a:avLst/>
          </a:prstGeom>
        </p:spPr>
      </p:pic>
      <p:pic>
        <p:nvPicPr>
          <p:cNvPr id="56" name="Picture 55">
            <a:extLst>
              <a:ext uri="{FF2B5EF4-FFF2-40B4-BE49-F238E27FC236}">
                <a16:creationId xmlns:a16="http://schemas.microsoft.com/office/drawing/2014/main" id="{2EF26AF1-91E0-4E0C-A60D-FD59016A3CA5}"/>
              </a:ext>
            </a:extLst>
          </p:cNvPr>
          <p:cNvPicPr>
            <a:picLocks noChangeAspect="1"/>
          </p:cNvPicPr>
          <p:nvPr/>
        </p:nvPicPr>
        <p:blipFill>
          <a:blip r:embed="rId34"/>
          <a:stretch>
            <a:fillRect/>
          </a:stretch>
        </p:blipFill>
        <p:spPr>
          <a:xfrm>
            <a:off x="6793354" y="5311811"/>
            <a:ext cx="1739543" cy="1516003"/>
          </a:xfrm>
          <a:prstGeom prst="rect">
            <a:avLst/>
          </a:prstGeom>
        </p:spPr>
      </p:pic>
      <p:pic>
        <p:nvPicPr>
          <p:cNvPr id="57" name="Picture 56">
            <a:extLst>
              <a:ext uri="{FF2B5EF4-FFF2-40B4-BE49-F238E27FC236}">
                <a16:creationId xmlns:a16="http://schemas.microsoft.com/office/drawing/2014/main" id="{0B914C7E-6992-4013-8304-EED577269A68}"/>
              </a:ext>
            </a:extLst>
          </p:cNvPr>
          <p:cNvPicPr>
            <a:picLocks noChangeAspect="1"/>
          </p:cNvPicPr>
          <p:nvPr/>
        </p:nvPicPr>
        <p:blipFill>
          <a:blip r:embed="rId35"/>
          <a:stretch>
            <a:fillRect/>
          </a:stretch>
        </p:blipFill>
        <p:spPr>
          <a:xfrm>
            <a:off x="9440597" y="5087039"/>
            <a:ext cx="1739543" cy="1516003"/>
          </a:xfrm>
          <a:prstGeom prst="rect">
            <a:avLst/>
          </a:prstGeom>
        </p:spPr>
      </p:pic>
      <p:pic>
        <p:nvPicPr>
          <p:cNvPr id="123" name="Picture 122">
            <a:extLst>
              <a:ext uri="{FF2B5EF4-FFF2-40B4-BE49-F238E27FC236}">
                <a16:creationId xmlns:a16="http://schemas.microsoft.com/office/drawing/2014/main" id="{6C12F283-0F73-43D2-B61D-0C9AC784D7A8}"/>
              </a:ext>
            </a:extLst>
          </p:cNvPr>
          <p:cNvPicPr>
            <a:picLocks noChangeAspect="1"/>
          </p:cNvPicPr>
          <p:nvPr/>
        </p:nvPicPr>
        <p:blipFill>
          <a:blip r:embed="rId36"/>
          <a:stretch>
            <a:fillRect/>
          </a:stretch>
        </p:blipFill>
        <p:spPr>
          <a:xfrm>
            <a:off x="9317283" y="3982178"/>
            <a:ext cx="1743607" cy="1511939"/>
          </a:xfrm>
          <a:prstGeom prst="rect">
            <a:avLst/>
          </a:prstGeom>
        </p:spPr>
      </p:pic>
      <p:pic>
        <p:nvPicPr>
          <p:cNvPr id="124" name="Picture 123">
            <a:extLst>
              <a:ext uri="{FF2B5EF4-FFF2-40B4-BE49-F238E27FC236}">
                <a16:creationId xmlns:a16="http://schemas.microsoft.com/office/drawing/2014/main" id="{755EC0B4-E299-4BE1-9778-C423292D1602}"/>
              </a:ext>
            </a:extLst>
          </p:cNvPr>
          <p:cNvPicPr>
            <a:picLocks noChangeAspect="1"/>
          </p:cNvPicPr>
          <p:nvPr/>
        </p:nvPicPr>
        <p:blipFill>
          <a:blip r:embed="rId37"/>
          <a:stretch>
            <a:fillRect/>
          </a:stretch>
        </p:blipFill>
        <p:spPr>
          <a:xfrm>
            <a:off x="6824040" y="3729728"/>
            <a:ext cx="1739543" cy="1511939"/>
          </a:xfrm>
          <a:prstGeom prst="rect">
            <a:avLst/>
          </a:prstGeom>
        </p:spPr>
      </p:pic>
      <p:pic>
        <p:nvPicPr>
          <p:cNvPr id="125" name="Picture 124">
            <a:extLst>
              <a:ext uri="{FF2B5EF4-FFF2-40B4-BE49-F238E27FC236}">
                <a16:creationId xmlns:a16="http://schemas.microsoft.com/office/drawing/2014/main" id="{4C88E8B8-B605-4090-B870-C956FE85A737}"/>
              </a:ext>
            </a:extLst>
          </p:cNvPr>
          <p:cNvPicPr>
            <a:picLocks noChangeAspect="1"/>
          </p:cNvPicPr>
          <p:nvPr/>
        </p:nvPicPr>
        <p:blipFill>
          <a:blip r:embed="rId38"/>
          <a:stretch>
            <a:fillRect/>
          </a:stretch>
        </p:blipFill>
        <p:spPr>
          <a:xfrm>
            <a:off x="9432616" y="2816695"/>
            <a:ext cx="1739543" cy="1516003"/>
          </a:xfrm>
          <a:prstGeom prst="rect">
            <a:avLst/>
          </a:prstGeom>
        </p:spPr>
      </p:pic>
      <p:pic>
        <p:nvPicPr>
          <p:cNvPr id="126" name="Picture 125">
            <a:extLst>
              <a:ext uri="{FF2B5EF4-FFF2-40B4-BE49-F238E27FC236}">
                <a16:creationId xmlns:a16="http://schemas.microsoft.com/office/drawing/2014/main" id="{78D10033-D1F7-4E23-8754-C3F1E5D6488C}"/>
              </a:ext>
            </a:extLst>
          </p:cNvPr>
          <p:cNvPicPr>
            <a:picLocks noChangeAspect="1"/>
          </p:cNvPicPr>
          <p:nvPr/>
        </p:nvPicPr>
        <p:blipFill>
          <a:blip r:embed="rId39"/>
          <a:stretch>
            <a:fillRect/>
          </a:stretch>
        </p:blipFill>
        <p:spPr>
          <a:xfrm>
            <a:off x="6889887" y="2539077"/>
            <a:ext cx="1743607" cy="1516003"/>
          </a:xfrm>
          <a:prstGeom prst="rect">
            <a:avLst/>
          </a:prstGeom>
        </p:spPr>
      </p:pic>
      <p:pic>
        <p:nvPicPr>
          <p:cNvPr id="127" name="Picture 126">
            <a:extLst>
              <a:ext uri="{FF2B5EF4-FFF2-40B4-BE49-F238E27FC236}">
                <a16:creationId xmlns:a16="http://schemas.microsoft.com/office/drawing/2014/main" id="{E3E4C5F6-A53D-44A5-B65E-9C6D6AAD2EFA}"/>
              </a:ext>
            </a:extLst>
          </p:cNvPr>
          <p:cNvPicPr>
            <a:picLocks noChangeAspect="1"/>
          </p:cNvPicPr>
          <p:nvPr/>
        </p:nvPicPr>
        <p:blipFill>
          <a:blip r:embed="rId40"/>
          <a:stretch>
            <a:fillRect/>
          </a:stretch>
        </p:blipFill>
        <p:spPr>
          <a:xfrm>
            <a:off x="4205225" y="2743177"/>
            <a:ext cx="1743607" cy="1511939"/>
          </a:xfrm>
          <a:prstGeom prst="rect">
            <a:avLst/>
          </a:prstGeom>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3135838" y="5414205"/>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41"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b="1" dirty="0">
                  <a:solidFill>
                    <a:srgbClr val="00B0F0"/>
                  </a:solidFill>
                  <a:latin typeface="Comic Sans MS" panose="030F0702030302020204" pitchFamily="66" charset="0"/>
                </a:rPr>
                <a:t>1</a:t>
              </a:r>
            </a:p>
          </p:txBody>
        </p:sp>
      </p:grpSp>
      <p:grpSp>
        <p:nvGrpSpPr>
          <p:cNvPr id="152" name="Group 151">
            <a:extLst>
              <a:ext uri="{FF2B5EF4-FFF2-40B4-BE49-F238E27FC236}">
                <a16:creationId xmlns:a16="http://schemas.microsoft.com/office/drawing/2014/main" id="{885F0496-B669-475E-B8F8-F1330F59F79D}"/>
              </a:ext>
            </a:extLst>
          </p:cNvPr>
          <p:cNvGrpSpPr/>
          <p:nvPr/>
        </p:nvGrpSpPr>
        <p:grpSpPr>
          <a:xfrm>
            <a:off x="3222012" y="4176154"/>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42"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b="1" dirty="0">
                  <a:solidFill>
                    <a:srgbClr val="00B0F0"/>
                  </a:solidFill>
                  <a:latin typeface="Comic Sans MS" panose="030F0702030302020204" pitchFamily="66" charset="0"/>
                </a:rPr>
                <a:t>2</a:t>
              </a:r>
            </a:p>
          </p:txBody>
        </p:sp>
      </p:grpSp>
      <p:grpSp>
        <p:nvGrpSpPr>
          <p:cNvPr id="155" name="Group 154">
            <a:extLst>
              <a:ext uri="{FF2B5EF4-FFF2-40B4-BE49-F238E27FC236}">
                <a16:creationId xmlns:a16="http://schemas.microsoft.com/office/drawing/2014/main" id="{B22C091A-9CA4-4868-920B-82CAEE03C3A8}"/>
              </a:ext>
            </a:extLst>
          </p:cNvPr>
          <p:cNvGrpSpPr/>
          <p:nvPr/>
        </p:nvGrpSpPr>
        <p:grpSpPr>
          <a:xfrm>
            <a:off x="3440066" y="3195799"/>
            <a:ext cx="414753" cy="856902"/>
            <a:chOff x="-2743200" y="6008612"/>
            <a:chExt cx="910543" cy="1535669"/>
          </a:xfrm>
        </p:grpSpPr>
        <p:cxnSp>
          <p:nvCxnSpPr>
            <p:cNvPr id="156" name="Straight Connector 155">
              <a:extLst>
                <a:ext uri="{FF2B5EF4-FFF2-40B4-BE49-F238E27FC236}">
                  <a16:creationId xmlns:a16="http://schemas.microsoft.com/office/drawing/2014/main" id="{67E0319A-0641-4838-998A-FA20AD76F788}"/>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7" name="Flowchart: Punched Tape 156">
              <a:hlinkClick r:id="rId43" action="ppaction://hlinksldjump"/>
              <a:extLst>
                <a:ext uri="{FF2B5EF4-FFF2-40B4-BE49-F238E27FC236}">
                  <a16:creationId xmlns:a16="http://schemas.microsoft.com/office/drawing/2014/main" id="{1F49E0B1-A040-4A14-8641-9EC27D1631C5}"/>
                </a:ext>
              </a:extLst>
            </p:cNvPr>
            <p:cNvSpPr/>
            <p:nvPr/>
          </p:nvSpPr>
          <p:spPr>
            <a:xfrm>
              <a:off x="-2743200" y="6008612"/>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b="1" dirty="0">
                  <a:solidFill>
                    <a:srgbClr val="00B0F0"/>
                  </a:solidFill>
                  <a:latin typeface="Comic Sans MS" panose="030F0702030302020204" pitchFamily="66" charset="0"/>
                </a:rPr>
                <a:t>3</a:t>
              </a:r>
            </a:p>
          </p:txBody>
        </p:sp>
      </p:grpSp>
      <p:grpSp>
        <p:nvGrpSpPr>
          <p:cNvPr id="162" name="Group 161">
            <a:extLst>
              <a:ext uri="{FF2B5EF4-FFF2-40B4-BE49-F238E27FC236}">
                <a16:creationId xmlns:a16="http://schemas.microsoft.com/office/drawing/2014/main" id="{B3FBD4A7-3E04-45C4-99F2-6A3E0AA19DE4}"/>
              </a:ext>
            </a:extLst>
          </p:cNvPr>
          <p:cNvGrpSpPr/>
          <p:nvPr/>
        </p:nvGrpSpPr>
        <p:grpSpPr>
          <a:xfrm>
            <a:off x="5944918" y="5565043"/>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44"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b="1" dirty="0">
                  <a:solidFill>
                    <a:srgbClr val="00B0F0"/>
                  </a:solidFill>
                  <a:latin typeface="Comic Sans MS" panose="030F0702030302020204" pitchFamily="66" charset="0"/>
                </a:rPr>
                <a:t>4</a:t>
              </a:r>
            </a:p>
          </p:txBody>
        </p:sp>
      </p:grpSp>
      <p:grpSp>
        <p:nvGrpSpPr>
          <p:cNvPr id="165" name="Group 164">
            <a:extLst>
              <a:ext uri="{FF2B5EF4-FFF2-40B4-BE49-F238E27FC236}">
                <a16:creationId xmlns:a16="http://schemas.microsoft.com/office/drawing/2014/main" id="{8B3FC148-1FE6-409E-916B-1A271FFAF5A8}"/>
              </a:ext>
            </a:extLst>
          </p:cNvPr>
          <p:cNvGrpSpPr/>
          <p:nvPr/>
        </p:nvGrpSpPr>
        <p:grpSpPr>
          <a:xfrm>
            <a:off x="6075746" y="4214089"/>
            <a:ext cx="414753" cy="856903"/>
            <a:chOff x="-2743200" y="6008610"/>
            <a:chExt cx="910543" cy="1535671"/>
          </a:xfrm>
        </p:grpSpPr>
        <p:cxnSp>
          <p:nvCxnSpPr>
            <p:cNvPr id="166" name="Straight Connector 165">
              <a:extLst>
                <a:ext uri="{FF2B5EF4-FFF2-40B4-BE49-F238E27FC236}">
                  <a16:creationId xmlns:a16="http://schemas.microsoft.com/office/drawing/2014/main" id="{28E39228-08B3-496D-804C-BFC17C7F5E03}"/>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7" name="Flowchart: Punched Tape 166">
              <a:hlinkClick r:id="rId45" action="ppaction://hlinksldjump"/>
              <a:extLst>
                <a:ext uri="{FF2B5EF4-FFF2-40B4-BE49-F238E27FC236}">
                  <a16:creationId xmlns:a16="http://schemas.microsoft.com/office/drawing/2014/main" id="{2018A304-027C-4441-8557-112D4AB9B84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b="1" dirty="0">
                  <a:solidFill>
                    <a:srgbClr val="00B0F0"/>
                  </a:solidFill>
                  <a:latin typeface="Comic Sans MS" panose="030F0702030302020204" pitchFamily="66" charset="0"/>
                </a:rPr>
                <a:t>5</a:t>
              </a:r>
            </a:p>
          </p:txBody>
        </p:sp>
      </p:grpSp>
      <p:grpSp>
        <p:nvGrpSpPr>
          <p:cNvPr id="168" name="Group 167">
            <a:extLst>
              <a:ext uri="{FF2B5EF4-FFF2-40B4-BE49-F238E27FC236}">
                <a16:creationId xmlns:a16="http://schemas.microsoft.com/office/drawing/2014/main" id="{1F32345B-53EB-4911-8E84-87BC7CBBF993}"/>
              </a:ext>
            </a:extLst>
          </p:cNvPr>
          <p:cNvGrpSpPr/>
          <p:nvPr/>
        </p:nvGrpSpPr>
        <p:grpSpPr>
          <a:xfrm>
            <a:off x="6140950" y="3211299"/>
            <a:ext cx="414753" cy="856903"/>
            <a:chOff x="-2743200" y="6008610"/>
            <a:chExt cx="910543" cy="1535671"/>
          </a:xfrm>
        </p:grpSpPr>
        <p:cxnSp>
          <p:nvCxnSpPr>
            <p:cNvPr id="169" name="Straight Connector 168">
              <a:extLst>
                <a:ext uri="{FF2B5EF4-FFF2-40B4-BE49-F238E27FC236}">
                  <a16:creationId xmlns:a16="http://schemas.microsoft.com/office/drawing/2014/main" id="{7F9699A2-A1EF-4276-84AC-B181A45D3E22}"/>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0" name="Flowchart: Punched Tape 169">
              <a:hlinkClick r:id="rId46" action="ppaction://hlinksldjump"/>
              <a:extLst>
                <a:ext uri="{FF2B5EF4-FFF2-40B4-BE49-F238E27FC236}">
                  <a16:creationId xmlns:a16="http://schemas.microsoft.com/office/drawing/2014/main" id="{884D7BE8-DD99-458E-A6DA-802465ED25C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b="1" dirty="0">
                  <a:solidFill>
                    <a:srgbClr val="00B0F0"/>
                  </a:solidFill>
                  <a:latin typeface="Comic Sans MS" panose="030F0702030302020204" pitchFamily="66" charset="0"/>
                </a:rPr>
                <a:t>6</a:t>
              </a:r>
            </a:p>
          </p:txBody>
        </p:sp>
      </p:grpSp>
      <p:grpSp>
        <p:nvGrpSpPr>
          <p:cNvPr id="171" name="Group 170">
            <a:extLst>
              <a:ext uri="{FF2B5EF4-FFF2-40B4-BE49-F238E27FC236}">
                <a16:creationId xmlns:a16="http://schemas.microsoft.com/office/drawing/2014/main" id="{AE91AC1E-475B-4C5F-B013-C72FFC52563B}"/>
              </a:ext>
            </a:extLst>
          </p:cNvPr>
          <p:cNvGrpSpPr/>
          <p:nvPr/>
        </p:nvGrpSpPr>
        <p:grpSpPr>
          <a:xfrm>
            <a:off x="8601484" y="3298424"/>
            <a:ext cx="414753" cy="856903"/>
            <a:chOff x="-2743200" y="6008610"/>
            <a:chExt cx="910543" cy="1535671"/>
          </a:xfrm>
        </p:grpSpPr>
        <p:cxnSp>
          <p:nvCxnSpPr>
            <p:cNvPr id="172" name="Straight Connector 171">
              <a:extLst>
                <a:ext uri="{FF2B5EF4-FFF2-40B4-BE49-F238E27FC236}">
                  <a16:creationId xmlns:a16="http://schemas.microsoft.com/office/drawing/2014/main" id="{BE3203DA-15ED-4325-8EED-DF13DF80A8D9}"/>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3" name="Flowchart: Punched Tape 172">
              <a:hlinkClick r:id="rId47" action="ppaction://hlinksldjump"/>
              <a:extLst>
                <a:ext uri="{FF2B5EF4-FFF2-40B4-BE49-F238E27FC236}">
                  <a16:creationId xmlns:a16="http://schemas.microsoft.com/office/drawing/2014/main" id="{2C1A83BD-E894-43C8-AF42-280BAEAA1AE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b="1" dirty="0">
                  <a:solidFill>
                    <a:srgbClr val="00B0F0"/>
                  </a:solidFill>
                  <a:latin typeface="Comic Sans MS" panose="030F0702030302020204" pitchFamily="66" charset="0"/>
                </a:rPr>
                <a:t>9</a:t>
              </a:r>
            </a:p>
          </p:txBody>
        </p:sp>
      </p:grpSp>
      <p:grpSp>
        <p:nvGrpSpPr>
          <p:cNvPr id="174" name="Group 173">
            <a:extLst>
              <a:ext uri="{FF2B5EF4-FFF2-40B4-BE49-F238E27FC236}">
                <a16:creationId xmlns:a16="http://schemas.microsoft.com/office/drawing/2014/main" id="{48F91986-F2EB-4E98-A2E7-51F5484F6760}"/>
              </a:ext>
            </a:extLst>
          </p:cNvPr>
          <p:cNvGrpSpPr/>
          <p:nvPr/>
        </p:nvGrpSpPr>
        <p:grpSpPr>
          <a:xfrm>
            <a:off x="8536395" y="4343803"/>
            <a:ext cx="414753" cy="856903"/>
            <a:chOff x="-2743200" y="6008610"/>
            <a:chExt cx="910543" cy="1535671"/>
          </a:xfrm>
        </p:grpSpPr>
        <p:cxnSp>
          <p:nvCxnSpPr>
            <p:cNvPr id="175" name="Straight Connector 174">
              <a:extLst>
                <a:ext uri="{FF2B5EF4-FFF2-40B4-BE49-F238E27FC236}">
                  <a16:creationId xmlns:a16="http://schemas.microsoft.com/office/drawing/2014/main" id="{FA1AE130-5B51-40E9-BF91-F05F99F37FC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6" name="Flowchart: Punched Tape 175">
              <a:hlinkClick r:id="rId47" action="ppaction://hlinksldjump"/>
              <a:extLst>
                <a:ext uri="{FF2B5EF4-FFF2-40B4-BE49-F238E27FC236}">
                  <a16:creationId xmlns:a16="http://schemas.microsoft.com/office/drawing/2014/main" id="{00A89A63-86F1-46D8-8353-B2BE5329F9F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b="1" dirty="0">
                  <a:solidFill>
                    <a:srgbClr val="00B0F0"/>
                  </a:solidFill>
                  <a:latin typeface="Comic Sans MS" panose="030F0702030302020204" pitchFamily="66" charset="0"/>
                </a:rPr>
                <a:t>8</a:t>
              </a:r>
            </a:p>
          </p:txBody>
        </p:sp>
      </p:grpSp>
      <p:grpSp>
        <p:nvGrpSpPr>
          <p:cNvPr id="177" name="Group 176">
            <a:extLst>
              <a:ext uri="{FF2B5EF4-FFF2-40B4-BE49-F238E27FC236}">
                <a16:creationId xmlns:a16="http://schemas.microsoft.com/office/drawing/2014/main" id="{C22F742D-4BD0-45FA-8C7B-1A34E8B6A6AE}"/>
              </a:ext>
            </a:extLst>
          </p:cNvPr>
          <p:cNvGrpSpPr/>
          <p:nvPr/>
        </p:nvGrpSpPr>
        <p:grpSpPr>
          <a:xfrm>
            <a:off x="8581328" y="5455450"/>
            <a:ext cx="414753" cy="856903"/>
            <a:chOff x="-2743200" y="6008610"/>
            <a:chExt cx="910543" cy="1535671"/>
          </a:xfrm>
        </p:grpSpPr>
        <p:cxnSp>
          <p:nvCxnSpPr>
            <p:cNvPr id="178" name="Straight Connector 177">
              <a:extLst>
                <a:ext uri="{FF2B5EF4-FFF2-40B4-BE49-F238E27FC236}">
                  <a16:creationId xmlns:a16="http://schemas.microsoft.com/office/drawing/2014/main" id="{738F1D4C-FDF8-4E99-8E8E-B2F2FC9BC221}"/>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9" name="Flowchart: Punched Tape 178">
              <a:hlinkClick r:id="rId46" action="ppaction://hlinksldjump"/>
              <a:extLst>
                <a:ext uri="{FF2B5EF4-FFF2-40B4-BE49-F238E27FC236}">
                  <a16:creationId xmlns:a16="http://schemas.microsoft.com/office/drawing/2014/main" id="{54D64E5B-333F-4F19-8EB1-26EC8563533A}"/>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b="1" dirty="0">
                  <a:solidFill>
                    <a:srgbClr val="00B0F0"/>
                  </a:solidFill>
                  <a:latin typeface="Comic Sans MS" panose="030F0702030302020204" pitchFamily="66" charset="0"/>
                </a:rPr>
                <a:t>7</a:t>
              </a:r>
            </a:p>
          </p:txBody>
        </p:sp>
      </p:grpSp>
      <p:pic>
        <p:nvPicPr>
          <p:cNvPr id="102" name="Picture 101">
            <a:hlinkClick r:id="rId48" action="ppaction://hlinksldjump"/>
            <a:extLst>
              <a:ext uri="{FF2B5EF4-FFF2-40B4-BE49-F238E27FC236}">
                <a16:creationId xmlns:a16="http://schemas.microsoft.com/office/drawing/2014/main" id="{FAF1D353-FC14-4AEB-8F6E-390B6E029AAF}"/>
              </a:ext>
            </a:extLst>
          </p:cNvPr>
          <p:cNvPicPr>
            <a:picLocks noChangeAspect="1"/>
          </p:cNvPicPr>
          <p:nvPr/>
        </p:nvPicPr>
        <p:blipFill rotWithShape="1">
          <a:blip r:embed="rId49"/>
          <a:srcRect b="31389"/>
          <a:stretch/>
        </p:blipFill>
        <p:spPr>
          <a:xfrm>
            <a:off x="-35303" y="4815282"/>
            <a:ext cx="2233177" cy="844794"/>
          </a:xfrm>
          <a:prstGeom prst="rect">
            <a:avLst/>
          </a:prstGeom>
        </p:spPr>
      </p:pic>
      <p:pic>
        <p:nvPicPr>
          <p:cNvPr id="1036" name="Picture 12" descr="▷ Butterflies: Animated Images, Gifs, Pictures &amp; Animations - 100% FREE!">
            <a:extLst>
              <a:ext uri="{FF2B5EF4-FFF2-40B4-BE49-F238E27FC236}">
                <a16:creationId xmlns:a16="http://schemas.microsoft.com/office/drawing/2014/main" id="{9EA7B124-7FEA-465F-BB64-6886C15E185B}"/>
              </a:ext>
            </a:extLst>
          </p:cNvPr>
          <p:cNvPicPr>
            <a:picLocks noChangeAspect="1" noChangeArrowheads="1" noCrop="1"/>
          </p:cNvPicPr>
          <p:nvPr/>
        </p:nvPicPr>
        <p:blipFill>
          <a:blip r:embed="rId50" cstate="print">
            <a:extLst>
              <a:ext uri="{28A0092B-C50C-407E-A947-70E740481C1C}">
                <a14:useLocalDpi xmlns:a14="http://schemas.microsoft.com/office/drawing/2010/main" val="0"/>
              </a:ext>
            </a:extLst>
          </a:blip>
          <a:srcRect/>
          <a:stretch>
            <a:fillRect/>
          </a:stretch>
        </p:blipFill>
        <p:spPr bwMode="auto">
          <a:xfrm rot="2358836">
            <a:off x="615293" y="5707307"/>
            <a:ext cx="397943" cy="36699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izzy GIFs - Get the best gif on GIFER">
            <a:extLst>
              <a:ext uri="{FF2B5EF4-FFF2-40B4-BE49-F238E27FC236}">
                <a16:creationId xmlns:a16="http://schemas.microsoft.com/office/drawing/2014/main" id="{6B5CDACF-9372-469F-A4E8-D24B28375753}"/>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58312" y="5239367"/>
            <a:ext cx="833239" cy="83323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77288C4A-6247-4C91-B74B-A38CDBD71BEE}"/>
              </a:ext>
            </a:extLst>
          </p:cNvPr>
          <p:cNvPicPr>
            <a:picLocks noChangeAspect="1"/>
          </p:cNvPicPr>
          <p:nvPr/>
        </p:nvPicPr>
        <p:blipFill>
          <a:blip r:embed="rId51" cstate="print">
            <a:extLst>
              <a:ext uri="{28A0092B-C50C-407E-A947-70E740481C1C}">
                <a14:useLocalDpi xmlns:a14="http://schemas.microsoft.com/office/drawing/2010/main"/>
              </a:ext>
            </a:extLst>
          </a:blip>
          <a:stretch>
            <a:fillRect/>
          </a:stretch>
        </p:blipFill>
        <p:spPr>
          <a:xfrm>
            <a:off x="10694058" y="119888"/>
            <a:ext cx="1429935" cy="685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0 -3.45679E-6 L -1.0625 -0.07021 " pathEditMode="relative" rAng="0" ptsTypes="AA">
                                      <p:cBhvr>
                                        <p:cTn id="6" dur="8750" fill="hold"/>
                                        <p:tgtEl>
                                          <p:spTgt spid="1026"/>
                                        </p:tgtEl>
                                        <p:attrNameLst>
                                          <p:attrName>ppt_x</p:attrName>
                                          <p:attrName>ppt_y</p:attrName>
                                        </p:attrNameLst>
                                      </p:cBhvr>
                                      <p:rCtr x="-53125" y="-3519"/>
                                    </p:animMotion>
                                  </p:childTnLst>
                                </p:cTn>
                              </p:par>
                              <p:par>
                                <p:cTn id="7" presetID="42" presetClass="path" presetSubtype="0" repeatCount="indefinite" accel="50000" decel="50000" autoRev="1" fill="hold" nodeType="withEffect">
                                  <p:stCondLst>
                                    <p:cond delay="0"/>
                                  </p:stCondLst>
                                  <p:childTnLst>
                                    <p:animMotion origin="layout" path="M 4.16667E-7 3.82716E-6 L 0.00165 0.12068 " pathEditMode="relative" rAng="0" ptsTypes="AA">
                                      <p:cBhvr>
                                        <p:cTn id="8" dur="6750" fill="hold"/>
                                        <p:tgtEl>
                                          <p:spTgt spid="27"/>
                                        </p:tgtEl>
                                        <p:attrNameLst>
                                          <p:attrName>ppt_x</p:attrName>
                                          <p:attrName>ppt_y</p:attrName>
                                        </p:attrNameLst>
                                      </p:cBhvr>
                                      <p:rCtr x="78" y="6034"/>
                                    </p:animMotion>
                                  </p:childTnLst>
                                </p:cTn>
                              </p:par>
                              <p:par>
                                <p:cTn id="9" presetID="42" presetClass="path" presetSubtype="0" repeatCount="indefinite" accel="50000" decel="50000" autoRev="1" fill="hold" nodeType="withEffect">
                                  <p:stCondLst>
                                    <p:cond delay="0"/>
                                  </p:stCondLst>
                                  <p:childTnLst>
                                    <p:animMotion origin="layout" path="M 1.80556E-6 3.82716E-6 L 0.00165 0.12068 " pathEditMode="relative" rAng="0" ptsTypes="AA">
                                      <p:cBhvr>
                                        <p:cTn id="10" dur="3250" fill="hold"/>
                                        <p:tgtEl>
                                          <p:spTgt spid="39"/>
                                        </p:tgtEl>
                                        <p:attrNameLst>
                                          <p:attrName>ppt_x</p:attrName>
                                          <p:attrName>ppt_y</p:attrName>
                                        </p:attrNameLst>
                                      </p:cBhvr>
                                      <p:rCtr x="78" y="6034"/>
                                    </p:animMotion>
                                  </p:childTnLst>
                                </p:cTn>
                              </p:par>
                              <p:par>
                                <p:cTn id="11" presetID="42" presetClass="path" presetSubtype="0" repeatCount="indefinite" accel="50000" decel="50000" autoRev="1" fill="hold" nodeType="withEffect">
                                  <p:stCondLst>
                                    <p:cond delay="0"/>
                                  </p:stCondLst>
                                  <p:childTnLst>
                                    <p:animMotion origin="layout" path="M -3.75E-6 -3.33333E-6 L 0.00165 0.12068 " pathEditMode="relative" rAng="0" ptsTypes="AA">
                                      <p:cBhvr>
                                        <p:cTn id="12" dur="3250" fill="hold"/>
                                        <p:tgtEl>
                                          <p:spTgt spid="43"/>
                                        </p:tgtEl>
                                        <p:attrNameLst>
                                          <p:attrName>ppt_x</p:attrName>
                                          <p:attrName>ppt_y</p:attrName>
                                        </p:attrNameLst>
                                      </p:cBhvr>
                                      <p:rCtr x="78" y="6034"/>
                                    </p:animMotion>
                                  </p:childTnLst>
                                </p:cTn>
                              </p:par>
                              <p:par>
                                <p:cTn id="13" presetID="42" presetClass="path" presetSubtype="0" repeatCount="indefinite" accel="50000" decel="50000" autoRev="1" fill="hold" nodeType="withEffect">
                                  <p:stCondLst>
                                    <p:cond delay="0"/>
                                  </p:stCondLst>
                                  <p:childTnLst>
                                    <p:animMotion origin="layout" path="M 3.47222E-6 -2.09877E-6 L 0.00165 0.12068 " pathEditMode="relative" rAng="0" ptsTypes="AA">
                                      <p:cBhvr>
                                        <p:cTn id="14" dur="5750" fill="hold"/>
                                        <p:tgtEl>
                                          <p:spTgt spid="49"/>
                                        </p:tgtEl>
                                        <p:attrNameLst>
                                          <p:attrName>ppt_x</p:attrName>
                                          <p:attrName>ppt_y</p:attrName>
                                        </p:attrNameLst>
                                      </p:cBhvr>
                                      <p:rCtr x="78" y="6034"/>
                                    </p:animMotion>
                                  </p:childTnLst>
                                </p:cTn>
                              </p:par>
                              <p:par>
                                <p:cTn id="15" presetID="42" presetClass="path" presetSubtype="0" repeatCount="indefinite" accel="50000" decel="50000" autoRev="1" fill="hold" nodeType="withEffect">
                                  <p:stCondLst>
                                    <p:cond delay="0"/>
                                  </p:stCondLst>
                                  <p:childTnLst>
                                    <p:animMotion origin="layout" path="M 4.02778E-6 -1.11111E-6 L 0.00165 0.12068 " pathEditMode="relative" rAng="0" ptsTypes="AA">
                                      <p:cBhvr>
                                        <p:cTn id="16" dur="5750" fill="hold"/>
                                        <p:tgtEl>
                                          <p:spTgt spid="53"/>
                                        </p:tgtEl>
                                        <p:attrNameLst>
                                          <p:attrName>ppt_x</p:attrName>
                                          <p:attrName>ppt_y</p:attrName>
                                        </p:attrNameLst>
                                      </p:cBhvr>
                                      <p:rCtr x="78" y="6034"/>
                                    </p:animMotion>
                                  </p:childTnLst>
                                </p:cTn>
                              </p:par>
                              <p:par>
                                <p:cTn id="17" presetID="42" presetClass="path" presetSubtype="0" repeatCount="indefinite" accel="50000" decel="50000" autoRev="1" fill="hold" nodeType="withEffect">
                                  <p:stCondLst>
                                    <p:cond delay="0"/>
                                  </p:stCondLst>
                                  <p:childTnLst>
                                    <p:animMotion origin="layout" path="M 3.05556E-6 4.93827E-7 L 0.00165 0.12068 " pathEditMode="relative" rAng="0" ptsTypes="AA">
                                      <p:cBhvr>
                                        <p:cTn id="18" dur="2000" fill="hold"/>
                                        <p:tgtEl>
                                          <p:spTgt spid="45"/>
                                        </p:tgtEl>
                                        <p:attrNameLst>
                                          <p:attrName>ppt_x</p:attrName>
                                          <p:attrName>ppt_y</p:attrName>
                                        </p:attrNameLst>
                                      </p:cBhvr>
                                      <p:rCtr x="78" y="6034"/>
                                    </p:animMotion>
                                  </p:childTnLst>
                                </p:cTn>
                              </p:par>
                              <p:par>
                                <p:cTn id="19" presetID="42" presetClass="path" presetSubtype="0" repeatCount="indefinite" accel="50000" decel="50000" autoRev="1" fill="hold" nodeType="withEffect">
                                  <p:stCondLst>
                                    <p:cond delay="0"/>
                                  </p:stCondLst>
                                  <p:childTnLst>
                                    <p:animMotion origin="layout" path="M -2.5E-6 -7.40741E-7 L 0.00165 0.12068 " pathEditMode="relative" rAng="0" ptsTypes="AA">
                                      <p:cBhvr>
                                        <p:cTn id="20" dur="2250" fill="hold"/>
                                        <p:tgtEl>
                                          <p:spTgt spid="89"/>
                                        </p:tgtEl>
                                        <p:attrNameLst>
                                          <p:attrName>ppt_x</p:attrName>
                                          <p:attrName>ppt_y</p:attrName>
                                        </p:attrNameLst>
                                      </p:cBhvr>
                                      <p:rCtr x="78" y="6034"/>
                                    </p:animMotion>
                                  </p:childTnLst>
                                </p:cTn>
                              </p:par>
                              <p:par>
                                <p:cTn id="21" presetID="42" presetClass="path" presetSubtype="0" repeatCount="indefinite" accel="50000" decel="50000" autoRev="1" fill="hold" nodeType="withEffect">
                                  <p:stCondLst>
                                    <p:cond delay="0"/>
                                  </p:stCondLst>
                                  <p:childTnLst>
                                    <p:animMotion origin="layout" path="M -3.33333E-6 6.17284E-7 L 0.00165 0.12068 " pathEditMode="relative" rAng="0" ptsTypes="AA">
                                      <p:cBhvr>
                                        <p:cTn id="22" dur="5250" fill="hold"/>
                                        <p:tgtEl>
                                          <p:spTgt spid="95"/>
                                        </p:tgtEl>
                                        <p:attrNameLst>
                                          <p:attrName>ppt_x</p:attrName>
                                          <p:attrName>ppt_y</p:attrName>
                                        </p:attrNameLst>
                                      </p:cBhvr>
                                      <p:rCtr x="78" y="6034"/>
                                    </p:animMotion>
                                  </p:childTnLst>
                                </p:cTn>
                              </p:par>
                              <p:par>
                                <p:cTn id="23" presetID="42" presetClass="path" presetSubtype="0" repeatCount="indefinite" accel="50000" decel="50000" autoRev="1" fill="hold" nodeType="withEffect">
                                  <p:stCondLst>
                                    <p:cond delay="0"/>
                                  </p:stCondLst>
                                  <p:childTnLst>
                                    <p:animMotion origin="layout" path="M 4.02778E-6 -1.11111E-6 L 0.00165 0.12068 " pathEditMode="relative" rAng="0" ptsTypes="AA">
                                      <p:cBhvr>
                                        <p:cTn id="24" dur="5750" fill="hold"/>
                                        <p:tgtEl>
                                          <p:spTgt spid="107"/>
                                        </p:tgtEl>
                                        <p:attrNameLst>
                                          <p:attrName>ppt_x</p:attrName>
                                          <p:attrName>ppt_y</p:attrName>
                                        </p:attrNameLst>
                                      </p:cBhvr>
                                      <p:rCtr x="78" y="6034"/>
                                    </p:animMotion>
                                  </p:childTnLst>
                                </p:cTn>
                              </p:par>
                              <p:par>
                                <p:cTn id="25" presetID="0" presetClass="path" presetSubtype="0" repeatCount="indefinite" accel="50000" decel="50000" autoRev="1" fill="hold" nodeType="withEffect">
                                  <p:stCondLst>
                                    <p:cond delay="0"/>
                                  </p:stCondLst>
                                  <p:childTnLst>
                                    <p:animMotion origin="layout" path="M -0.00981 -0.01327 L -0.00981 -0.01312 C 0.00096 -0.08626 -0.01224 -0.06852 0.02058 -0.08318 C 0.04757 -0.08148 0.06606 -0.10525 0.07587 -0.07052 C 0.07674 -0.06744 0.07709 -0.06404 0.07769 -0.06096 C 0.07709 -0.0483 0.0783 -0.03488 0.07587 -0.02284 C 0.07448 -0.01574 0.07023 -0.01157 0.06693 -0.00694 C 0.06424 -0.00309 0.06094 -0.00077 0.05808 0.00262 C 0.04697 0.01512 0.05 0.01049 0.04375 0.02161 C 0.04289 0.02608 0.04019 0.03982 0.04019 0.04383 C 0.04019 0.04722 0.04141 0.05015 0.04193 0.0534 C 0.04263 0.05756 0.04219 0.06265 0.04375 0.06605 C 0.04497 0.06867 0.0474 0.06775 0.04914 0.06929 C 0.05105 0.07099 0.05261 0.07377 0.05443 0.07562 C 0.06381 0.08472 0.06285 0.08364 0.07058 0.08827 C 0.07292 0.09151 0.07474 0.09738 0.07769 0.09784 C 0.08316 0.09861 0.08881 0.09583 0.09375 0.09151 C 0.09983 0.08611 0.10816 0.06111 0.11164 0.0534 C 0.11554 0.0446 0.12023 0.03688 0.12414 0.02793 C 0.13889 -0.00617 0.1211 0.02701 0.13481 0.00262 C 0.13993 -0.03395 0.1316 0.0213 0.14193 -0.02917 C 0.14271 -0.03287 0.14532 -0.06173 0.14558 -0.06404 C 0.14497 -0.07577 0.14523 -0.08765 0.14375 -0.09907 C 0.14332 -0.10247 0.13568 -0.1108 0.13481 -0.11173 C 0.13247 -0.11404 0.12995 -0.11574 0.12769 -0.11805 C 0.12578 -0.11991 0.12431 -0.12284 0.12231 -0.12438 C 0.11884 -0.12716 0.11493 -0.12778 0.11164 -0.13071 L 0.10443 -0.13704 L 0.00808 -0.13395 C 0.00382 -0.13364 -0.00034 -0.13256 -0.00442 -0.13071 C -0.00755 -0.12932 -0.01067 -0.12747 -0.01336 -0.12438 C -0.02586 -0.11018 -0.03125 -0.10185 -0.03836 -0.07994 C -0.04236 -0.06775 -0.04557 -0.05463 -0.04913 -0.04182 L -0.05625 -0.01651 C -0.05868 -0.00339 -0.05703 -0.00972 -0.06163 0.00262 C -0.06224 0.00679 -0.06362 0.01096 -0.06336 0.01528 C -0.06111 0.06358 -0.04887 0.04799 -0.01692 0.06929 C -0.01458 0.06821 -0.01224 0.06698 -0.00981 0.06605 C -0.00685 0.06482 -0.00338 0.0659 -0.00086 0.06281 C 0.0007 0.06096 0.00026 0.05648 0.00087 0.0534 C 0.00026 0.04907 -0.00086 0.04506 -0.00086 0.04059 C -0.00086 0.03627 -0.00156 0.02793 0.00087 0.02793 C 0.00339 0.02793 0.00209 0.03642 0.00269 0.04059 C 0.00209 0.04599 0.00226 0.0517 0.00087 0.05648 C -0.00026 0.06049 -0.00685 0.06466 -0.00442 0.06605 C -0.00086 0.06821 0.00278 0.06219 0.00625 0.05972 C 0.01389 0.05432 0.01372 0.05247 0.02058 0.04383 C 0.02752 0.03503 0.02622 0.03889 0.03308 0.02485 C 0.04792 -0.00617 0.02335 0.03874 0.04193 0.00571 C 0.04002 -0.01111 0.04019 -0.00478 0.04019 -0.01327 " pathEditMode="relative" rAng="0" ptsTypes="AAAAAAAAAAAAAAAAAAAAAAAAAAAAAAAAAAAAAAAAAAAAAAAAAA">
                                      <p:cBhvr>
                                        <p:cTn id="26" dur="12500" fill="hold"/>
                                        <p:tgtEl>
                                          <p:spTgt spid="1036"/>
                                        </p:tgtEl>
                                        <p:attrNameLst>
                                          <p:attrName>ppt_x</p:attrName>
                                          <p:attrName>ppt_y</p:attrName>
                                        </p:attrNameLst>
                                      </p:cBhvr>
                                      <p:rCtr x="5087" y="-6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118"/>
                                        </p:tgtEl>
                                        <p:attrNameLst>
                                          <p:attrName>style.visibility</p:attrName>
                                        </p:attrNameLst>
                                      </p:cBhvr>
                                      <p:to>
                                        <p:strVal val="visible"/>
                                      </p:to>
                                    </p:set>
                                    <p:anim calcmode="lin" valueType="num">
                                      <p:cBhvr>
                                        <p:cTn id="32" dur="500" fill="hold"/>
                                        <p:tgtEl>
                                          <p:spTgt spid="118"/>
                                        </p:tgtEl>
                                        <p:attrNameLst>
                                          <p:attrName>ppt_w</p:attrName>
                                        </p:attrNameLst>
                                      </p:cBhvr>
                                      <p:tavLst>
                                        <p:tav tm="0">
                                          <p:val>
                                            <p:fltVal val="0"/>
                                          </p:val>
                                        </p:tav>
                                        <p:tav tm="100000">
                                          <p:val>
                                            <p:strVal val="#ppt_w"/>
                                          </p:val>
                                        </p:tav>
                                      </p:tavLst>
                                    </p:anim>
                                    <p:anim calcmode="lin" valueType="num">
                                      <p:cBhvr>
                                        <p:cTn id="33" dur="500" fill="hold"/>
                                        <p:tgtEl>
                                          <p:spTgt spid="118"/>
                                        </p:tgtEl>
                                        <p:attrNameLst>
                                          <p:attrName>ppt_h</p:attrName>
                                        </p:attrNameLst>
                                      </p:cBhvr>
                                      <p:tavLst>
                                        <p:tav tm="0">
                                          <p:val>
                                            <p:fltVal val="0"/>
                                          </p:val>
                                        </p:tav>
                                        <p:tav tm="100000">
                                          <p:val>
                                            <p:strVal val="#ppt_h"/>
                                          </p:val>
                                        </p:tav>
                                      </p:tavLst>
                                    </p:anim>
                                    <p:anim calcmode="lin" valueType="num">
                                      <p:cBhvr>
                                        <p:cTn id="34" dur="500" fill="hold"/>
                                        <p:tgtEl>
                                          <p:spTgt spid="118"/>
                                        </p:tgtEl>
                                        <p:attrNameLst>
                                          <p:attrName>style.rotation</p:attrName>
                                        </p:attrNameLst>
                                      </p:cBhvr>
                                      <p:tavLst>
                                        <p:tav tm="0">
                                          <p:val>
                                            <p:fltVal val="360"/>
                                          </p:val>
                                        </p:tav>
                                        <p:tav tm="100000">
                                          <p:val>
                                            <p:fltVal val="0"/>
                                          </p:val>
                                        </p:tav>
                                      </p:tavLst>
                                    </p:anim>
                                    <p:animEffect transition="in" filter="fade">
                                      <p:cBhvr>
                                        <p:cTn id="35" dur="500"/>
                                        <p:tgtEl>
                                          <p:spTgt spid="118"/>
                                        </p:tgtEl>
                                      </p:cBhvr>
                                    </p:animEffect>
                                  </p:childTnLst>
                                  <p:subTnLst>
                                    <p:audio>
                                      <p:cMediaNode>
                                        <p:cTn display="0" masterRel="sameClick">
                                          <p:stCondLst>
                                            <p:cond evt="begin" delay="0">
                                              <p:tn val="30"/>
                                            </p:cond>
                                          </p:stCondLst>
                                          <p:endCondLst>
                                            <p:cond evt="onStopAudio" delay="0">
                                              <p:tgtEl>
                                                <p:sldTgt/>
                                              </p:tgtEl>
                                            </p:cond>
                                          </p:endCondLst>
                                        </p:cTn>
                                        <p:tgtEl>
                                          <p:sndTgt r:embed="rId2" name="Blowing A Raspberry Fart.wav"/>
                                        </p:tgtEl>
                                      </p:cMediaNode>
                                    </p:audio>
                                  </p:subTnLst>
                                </p:cTn>
                              </p:par>
                            </p:childTnLst>
                          </p:cTn>
                        </p:par>
                        <p:par>
                          <p:cTn id="36" fill="hold">
                            <p:stCondLst>
                              <p:cond delay="500"/>
                            </p:stCondLst>
                            <p:childTnLst>
                              <p:par>
                                <p:cTn id="37" presetID="10" presetClass="exit" presetSubtype="0" fill="hold" nodeType="afterEffect">
                                  <p:stCondLst>
                                    <p:cond delay="0"/>
                                  </p:stCondLst>
                                  <p:childTnLst>
                                    <p:animEffect transition="out" filter="fade">
                                      <p:cBhvr>
                                        <p:cTn id="38" dur="500"/>
                                        <p:tgtEl>
                                          <p:spTgt spid="118"/>
                                        </p:tgtEl>
                                      </p:cBhvr>
                                    </p:animEffect>
                                    <p:set>
                                      <p:cBhvr>
                                        <p:cTn id="39" dur="1" fill="hold">
                                          <p:stCondLst>
                                            <p:cond delay="499"/>
                                          </p:stCondLst>
                                        </p:cTn>
                                        <p:tgtEl>
                                          <p:spTgt spid="11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7"/>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28"/>
                                        </p:tgtEl>
                                        <p:attrNameLst>
                                          <p:attrName>style.visibility</p:attrName>
                                        </p:attrNameLst>
                                      </p:cBhvr>
                                      <p:to>
                                        <p:strVal val="visible"/>
                                      </p:to>
                                    </p:set>
                                  </p:childTnLst>
                                </p:cTn>
                              </p:par>
                            </p:childTnLst>
                          </p:cTn>
                        </p:par>
                        <p:par>
                          <p:cTn id="46" fill="hold">
                            <p:stCondLst>
                              <p:cond delay="1000"/>
                            </p:stCondLst>
                            <p:childTnLst>
                              <p:par>
                                <p:cTn id="47" presetID="42" presetClass="exit" presetSubtype="0" fill="hold" nodeType="afterEffect">
                                  <p:stCondLst>
                                    <p:cond delay="300"/>
                                  </p:stCondLst>
                                  <p:childTnLst>
                                    <p:animEffect transition="out" filter="fade">
                                      <p:cBhvr>
                                        <p:cTn id="48" dur="1000"/>
                                        <p:tgtEl>
                                          <p:spTgt spid="35"/>
                                        </p:tgtEl>
                                      </p:cBhvr>
                                    </p:animEffect>
                                    <p:anim calcmode="lin" valueType="num">
                                      <p:cBhvr>
                                        <p:cTn id="49" dur="1000"/>
                                        <p:tgtEl>
                                          <p:spTgt spid="35"/>
                                        </p:tgtEl>
                                        <p:attrNameLst>
                                          <p:attrName>ppt_x</p:attrName>
                                        </p:attrNameLst>
                                      </p:cBhvr>
                                      <p:tavLst>
                                        <p:tav tm="0">
                                          <p:val>
                                            <p:strVal val="ppt_x"/>
                                          </p:val>
                                        </p:tav>
                                        <p:tav tm="100000">
                                          <p:val>
                                            <p:strVal val="ppt_x"/>
                                          </p:val>
                                        </p:tav>
                                      </p:tavLst>
                                    </p:anim>
                                    <p:anim calcmode="lin" valueType="num">
                                      <p:cBhvr>
                                        <p:cTn id="50" dur="1000"/>
                                        <p:tgtEl>
                                          <p:spTgt spid="35"/>
                                        </p:tgtEl>
                                        <p:attrNameLst>
                                          <p:attrName>ppt_y</p:attrName>
                                        </p:attrNameLst>
                                      </p:cBhvr>
                                      <p:tavLst>
                                        <p:tav tm="0">
                                          <p:val>
                                            <p:strVal val="ppt_y"/>
                                          </p:val>
                                        </p:tav>
                                        <p:tav tm="100000">
                                          <p:val>
                                            <p:strVal val="ppt_y+.1"/>
                                          </p:val>
                                        </p:tav>
                                      </p:tavLst>
                                    </p:anim>
                                    <p:set>
                                      <p:cBhvr>
                                        <p:cTn id="51" dur="1" fill="hold">
                                          <p:stCondLst>
                                            <p:cond delay="999"/>
                                          </p:stCondLst>
                                        </p:cTn>
                                        <p:tgtEl>
                                          <p:spTgt spid="35"/>
                                        </p:tgtEl>
                                        <p:attrNameLst>
                                          <p:attrName>style.visibility</p:attrName>
                                        </p:attrNameLst>
                                      </p:cBhvr>
                                      <p:to>
                                        <p:strVal val="hidden"/>
                                      </p:to>
                                    </p:set>
                                  </p:childTnLst>
                                </p:cTn>
                              </p:par>
                              <p:par>
                                <p:cTn id="52" presetID="1" presetClass="exit" presetSubtype="0" fill="hold" nodeType="withEffect">
                                  <p:stCondLst>
                                    <p:cond delay="300"/>
                                  </p:stCondLst>
                                  <p:childTnLst>
                                    <p:set>
                                      <p:cBhvr>
                                        <p:cTn id="53" dur="1" fill="hold">
                                          <p:stCondLst>
                                            <p:cond delay="0"/>
                                          </p:stCondLst>
                                        </p:cTn>
                                        <p:tgtEl>
                                          <p:spTgt spid="1028"/>
                                        </p:tgtEl>
                                        <p:attrNameLst>
                                          <p:attrName>style.visibility</p:attrName>
                                        </p:attrNameLst>
                                      </p:cBhvr>
                                      <p:to>
                                        <p:strVal val="hidden"/>
                                      </p:to>
                                    </p:set>
                                  </p:childTnLst>
                                </p:cTn>
                              </p:par>
                              <p:par>
                                <p:cTn id="54" presetID="42" presetClass="entr" presetSubtype="0" fill="hold" nodeType="withEffect">
                                  <p:stCondLst>
                                    <p:cond delay="300"/>
                                  </p:stCondLst>
                                  <p:childTnLst>
                                    <p:set>
                                      <p:cBhvr>
                                        <p:cTn id="55" dur="1" fill="hold">
                                          <p:stCondLst>
                                            <p:cond delay="0"/>
                                          </p:stCondLst>
                                        </p:cTn>
                                        <p:tgtEl>
                                          <p:spTgt spid="124"/>
                                        </p:tgtEl>
                                        <p:attrNameLst>
                                          <p:attrName>style.visibility</p:attrName>
                                        </p:attrNameLst>
                                      </p:cBhvr>
                                      <p:to>
                                        <p:strVal val="visible"/>
                                      </p:to>
                                    </p:set>
                                    <p:animEffect transition="in" filter="fade">
                                      <p:cBhvr>
                                        <p:cTn id="56" dur="1000"/>
                                        <p:tgtEl>
                                          <p:spTgt spid="124"/>
                                        </p:tgtEl>
                                      </p:cBhvr>
                                    </p:animEffect>
                                    <p:anim calcmode="lin" valueType="num">
                                      <p:cBhvr>
                                        <p:cTn id="57" dur="1000" fill="hold"/>
                                        <p:tgtEl>
                                          <p:spTgt spid="124"/>
                                        </p:tgtEl>
                                        <p:attrNameLst>
                                          <p:attrName>ppt_x</p:attrName>
                                        </p:attrNameLst>
                                      </p:cBhvr>
                                      <p:tavLst>
                                        <p:tav tm="0">
                                          <p:val>
                                            <p:strVal val="#ppt_x"/>
                                          </p:val>
                                        </p:tav>
                                        <p:tav tm="100000">
                                          <p:val>
                                            <p:strVal val="#ppt_x"/>
                                          </p:val>
                                        </p:tav>
                                      </p:tavLst>
                                    </p:anim>
                                    <p:anim calcmode="lin" valueType="num">
                                      <p:cBhvr>
                                        <p:cTn id="58" dur="1000" fill="hold"/>
                                        <p:tgtEl>
                                          <p:spTgt spid="124"/>
                                        </p:tgtEl>
                                        <p:attrNameLst>
                                          <p:attrName>ppt_y</p:attrName>
                                        </p:attrNameLst>
                                      </p:cBhvr>
                                      <p:tavLst>
                                        <p:tav tm="0">
                                          <p:val>
                                            <p:strVal val="#ppt_y+.1"/>
                                          </p:val>
                                        </p:tav>
                                        <p:tav tm="100000">
                                          <p:val>
                                            <p:strVal val="#ppt_y"/>
                                          </p:val>
                                        </p:tav>
                                      </p:tavLst>
                                    </p:anim>
                                  </p:childTnLst>
                                </p:cTn>
                              </p:par>
                              <p:par>
                                <p:cTn id="59" presetID="42" presetClass="exit" presetSubtype="0" fill="hold" nodeType="withEffect">
                                  <p:stCondLst>
                                    <p:cond delay="2800"/>
                                  </p:stCondLst>
                                  <p:childTnLst>
                                    <p:animEffect transition="out" filter="fade">
                                      <p:cBhvr>
                                        <p:cTn id="60" dur="1000"/>
                                        <p:tgtEl>
                                          <p:spTgt spid="124"/>
                                        </p:tgtEl>
                                      </p:cBhvr>
                                    </p:animEffect>
                                    <p:anim calcmode="lin" valueType="num">
                                      <p:cBhvr>
                                        <p:cTn id="61" dur="1000"/>
                                        <p:tgtEl>
                                          <p:spTgt spid="124"/>
                                        </p:tgtEl>
                                        <p:attrNameLst>
                                          <p:attrName>ppt_x</p:attrName>
                                        </p:attrNameLst>
                                      </p:cBhvr>
                                      <p:tavLst>
                                        <p:tav tm="0">
                                          <p:val>
                                            <p:strVal val="ppt_x"/>
                                          </p:val>
                                        </p:tav>
                                        <p:tav tm="100000">
                                          <p:val>
                                            <p:strVal val="ppt_x"/>
                                          </p:val>
                                        </p:tav>
                                      </p:tavLst>
                                    </p:anim>
                                    <p:anim calcmode="lin" valueType="num">
                                      <p:cBhvr>
                                        <p:cTn id="62" dur="1000"/>
                                        <p:tgtEl>
                                          <p:spTgt spid="124"/>
                                        </p:tgtEl>
                                        <p:attrNameLst>
                                          <p:attrName>ppt_y</p:attrName>
                                        </p:attrNameLst>
                                      </p:cBhvr>
                                      <p:tavLst>
                                        <p:tav tm="0">
                                          <p:val>
                                            <p:strVal val="ppt_y"/>
                                          </p:val>
                                        </p:tav>
                                        <p:tav tm="100000">
                                          <p:val>
                                            <p:strVal val="ppt_y+.1"/>
                                          </p:val>
                                        </p:tav>
                                      </p:tavLst>
                                    </p:anim>
                                    <p:set>
                                      <p:cBhvr>
                                        <p:cTn id="63" dur="1" fill="hold">
                                          <p:stCondLst>
                                            <p:cond delay="9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4" restart="whenNotActive" fill="hold" evtFilter="cancelBubble" nodeType="interactiveSeq">
                <p:stCondLst>
                  <p:cond evt="onClick" delay="0">
                    <p:tgtEl>
                      <p:spTgt spid="39"/>
                    </p:tgtEl>
                  </p:cond>
                </p:stCondLst>
                <p:endSync evt="end" delay="0">
                  <p:rtn val="all"/>
                </p:endSync>
                <p:childTnLst>
                  <p:par>
                    <p:cTn id="65" fill="hold">
                      <p:stCondLst>
                        <p:cond delay="0"/>
                      </p:stCondLst>
                      <p:childTnLst>
                        <p:par>
                          <p:cTn id="66" fill="hold">
                            <p:stCondLst>
                              <p:cond delay="0"/>
                            </p:stCondLst>
                            <p:childTnLst>
                              <p:par>
                                <p:cTn id="67" presetID="49" presetClass="entr" presetSubtype="0" decel="100000" fill="hold" nodeType="clickEffect">
                                  <p:stCondLst>
                                    <p:cond delay="0"/>
                                  </p:stCondLst>
                                  <p:childTnLst>
                                    <p:set>
                                      <p:cBhvr>
                                        <p:cTn id="68" dur="1" fill="hold">
                                          <p:stCondLst>
                                            <p:cond delay="0"/>
                                          </p:stCondLst>
                                        </p:cTn>
                                        <p:tgtEl>
                                          <p:spTgt spid="115"/>
                                        </p:tgtEl>
                                        <p:attrNameLst>
                                          <p:attrName>style.visibility</p:attrName>
                                        </p:attrNameLst>
                                      </p:cBhvr>
                                      <p:to>
                                        <p:strVal val="visible"/>
                                      </p:to>
                                    </p:set>
                                    <p:anim calcmode="lin" valueType="num">
                                      <p:cBhvr>
                                        <p:cTn id="69" dur="500" fill="hold"/>
                                        <p:tgtEl>
                                          <p:spTgt spid="115"/>
                                        </p:tgtEl>
                                        <p:attrNameLst>
                                          <p:attrName>ppt_w</p:attrName>
                                        </p:attrNameLst>
                                      </p:cBhvr>
                                      <p:tavLst>
                                        <p:tav tm="0">
                                          <p:val>
                                            <p:fltVal val="0"/>
                                          </p:val>
                                        </p:tav>
                                        <p:tav tm="100000">
                                          <p:val>
                                            <p:strVal val="#ppt_w"/>
                                          </p:val>
                                        </p:tav>
                                      </p:tavLst>
                                    </p:anim>
                                    <p:anim calcmode="lin" valueType="num">
                                      <p:cBhvr>
                                        <p:cTn id="70" dur="500" fill="hold"/>
                                        <p:tgtEl>
                                          <p:spTgt spid="115"/>
                                        </p:tgtEl>
                                        <p:attrNameLst>
                                          <p:attrName>ppt_h</p:attrName>
                                        </p:attrNameLst>
                                      </p:cBhvr>
                                      <p:tavLst>
                                        <p:tav tm="0">
                                          <p:val>
                                            <p:fltVal val="0"/>
                                          </p:val>
                                        </p:tav>
                                        <p:tav tm="100000">
                                          <p:val>
                                            <p:strVal val="#ppt_h"/>
                                          </p:val>
                                        </p:tav>
                                      </p:tavLst>
                                    </p:anim>
                                    <p:anim calcmode="lin" valueType="num">
                                      <p:cBhvr>
                                        <p:cTn id="71" dur="500" fill="hold"/>
                                        <p:tgtEl>
                                          <p:spTgt spid="115"/>
                                        </p:tgtEl>
                                        <p:attrNameLst>
                                          <p:attrName>style.rotation</p:attrName>
                                        </p:attrNameLst>
                                      </p:cBhvr>
                                      <p:tavLst>
                                        <p:tav tm="0">
                                          <p:val>
                                            <p:fltVal val="360"/>
                                          </p:val>
                                        </p:tav>
                                        <p:tav tm="100000">
                                          <p:val>
                                            <p:fltVal val="0"/>
                                          </p:val>
                                        </p:tav>
                                      </p:tavLst>
                                    </p:anim>
                                    <p:animEffect transition="in" filter="fade">
                                      <p:cBhvr>
                                        <p:cTn id="72" dur="500"/>
                                        <p:tgtEl>
                                          <p:spTgt spid="115"/>
                                        </p:tgtEl>
                                      </p:cBhvr>
                                    </p:animEffect>
                                  </p:childTnLst>
                                  <p:subTnLst>
                                    <p:audio>
                                      <p:cMediaNode>
                                        <p:cTn display="0" masterRel="sameClick">
                                          <p:stCondLst>
                                            <p:cond evt="begin" delay="0">
                                              <p:tn val="67"/>
                                            </p:cond>
                                          </p:stCondLst>
                                          <p:endCondLst>
                                            <p:cond evt="onStopAudio" delay="0">
                                              <p:tgtEl>
                                                <p:sldTgt/>
                                              </p:tgtEl>
                                            </p:cond>
                                          </p:endCondLst>
                                        </p:cTn>
                                        <p:tgtEl>
                                          <p:sndTgt r:embed="rId2" name="Blowing A Raspberry Fart.wav"/>
                                        </p:tgtEl>
                                      </p:cMediaNode>
                                    </p:audio>
                                  </p:sub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115"/>
                                        </p:tgtEl>
                                      </p:cBhvr>
                                    </p:animEffect>
                                    <p:set>
                                      <p:cBhvr>
                                        <p:cTn id="76" dur="1" fill="hold">
                                          <p:stCondLst>
                                            <p:cond delay="499"/>
                                          </p:stCondLst>
                                        </p:cTn>
                                        <p:tgtEl>
                                          <p:spTgt spid="115"/>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39"/>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9"/>
                                          </p:stCondLst>
                                        </p:cTn>
                                        <p:tgtEl>
                                          <p:spTgt spid="4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childTnLst>
                          </p:cTn>
                        </p:par>
                        <p:par>
                          <p:cTn id="83" fill="hold">
                            <p:stCondLst>
                              <p:cond delay="1000"/>
                            </p:stCondLst>
                            <p:childTnLst>
                              <p:par>
                                <p:cTn id="84" presetID="42" presetClass="exit" presetSubtype="0" fill="hold" nodeType="afterEffect">
                                  <p:stCondLst>
                                    <p:cond delay="0"/>
                                  </p:stCondLst>
                                  <p:childTnLst>
                                    <p:animEffect transition="out" filter="fade">
                                      <p:cBhvr>
                                        <p:cTn id="85" dur="1000"/>
                                        <p:tgtEl>
                                          <p:spTgt spid="40"/>
                                        </p:tgtEl>
                                      </p:cBhvr>
                                    </p:animEffect>
                                    <p:anim calcmode="lin" valueType="num">
                                      <p:cBhvr>
                                        <p:cTn id="86" dur="1000"/>
                                        <p:tgtEl>
                                          <p:spTgt spid="40"/>
                                        </p:tgtEl>
                                        <p:attrNameLst>
                                          <p:attrName>ppt_x</p:attrName>
                                        </p:attrNameLst>
                                      </p:cBhvr>
                                      <p:tavLst>
                                        <p:tav tm="0">
                                          <p:val>
                                            <p:strVal val="ppt_x"/>
                                          </p:val>
                                        </p:tav>
                                        <p:tav tm="100000">
                                          <p:val>
                                            <p:strVal val="ppt_x"/>
                                          </p:val>
                                        </p:tav>
                                      </p:tavLst>
                                    </p:anim>
                                    <p:anim calcmode="lin" valueType="num">
                                      <p:cBhvr>
                                        <p:cTn id="87" dur="1000"/>
                                        <p:tgtEl>
                                          <p:spTgt spid="40"/>
                                        </p:tgtEl>
                                        <p:attrNameLst>
                                          <p:attrName>ppt_y</p:attrName>
                                        </p:attrNameLst>
                                      </p:cBhvr>
                                      <p:tavLst>
                                        <p:tav tm="0">
                                          <p:val>
                                            <p:strVal val="ppt_y"/>
                                          </p:val>
                                        </p:tav>
                                        <p:tav tm="100000">
                                          <p:val>
                                            <p:strVal val="ppt_y+.1"/>
                                          </p:val>
                                        </p:tav>
                                      </p:tavLst>
                                    </p:anim>
                                    <p:set>
                                      <p:cBhvr>
                                        <p:cTn id="88" dur="1" fill="hold">
                                          <p:stCondLst>
                                            <p:cond delay="999"/>
                                          </p:stCondLst>
                                        </p:cTn>
                                        <p:tgtEl>
                                          <p:spTgt spid="40"/>
                                        </p:tgtEl>
                                        <p:attrNameLst>
                                          <p:attrName>style.visibility</p:attrName>
                                        </p:attrNameLst>
                                      </p:cBhvr>
                                      <p:to>
                                        <p:strVal val="hidden"/>
                                      </p:to>
                                    </p:set>
                                  </p:childTnLst>
                                </p:cTn>
                              </p:par>
                              <p:par>
                                <p:cTn id="89" presetID="1" presetClass="exit" presetSubtype="0" fill="hold" nodeType="withEffect">
                                  <p:stCondLst>
                                    <p:cond delay="300"/>
                                  </p:stCondLst>
                                  <p:childTnLst>
                                    <p:set>
                                      <p:cBhvr>
                                        <p:cTn id="90" dur="1" fill="hold">
                                          <p:stCondLst>
                                            <p:cond delay="0"/>
                                          </p:stCondLst>
                                        </p:cTn>
                                        <p:tgtEl>
                                          <p:spTgt spid="60"/>
                                        </p:tgtEl>
                                        <p:attrNameLst>
                                          <p:attrName>style.visibility</p:attrName>
                                        </p:attrNameLst>
                                      </p:cBhvr>
                                      <p:to>
                                        <p:strVal val="hidden"/>
                                      </p:to>
                                    </p:set>
                                  </p:childTnLst>
                                </p:cTn>
                              </p:par>
                              <p:par>
                                <p:cTn id="91" presetID="42" presetClass="entr" presetSubtype="0" fill="hold" nodeType="withEffect">
                                  <p:stCondLst>
                                    <p:cond delay="30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1000"/>
                                        <p:tgtEl>
                                          <p:spTgt spid="56"/>
                                        </p:tgtEl>
                                      </p:cBhvr>
                                    </p:animEffect>
                                    <p:anim calcmode="lin" valueType="num">
                                      <p:cBhvr>
                                        <p:cTn id="94" dur="1000" fill="hold"/>
                                        <p:tgtEl>
                                          <p:spTgt spid="56"/>
                                        </p:tgtEl>
                                        <p:attrNameLst>
                                          <p:attrName>ppt_x</p:attrName>
                                        </p:attrNameLst>
                                      </p:cBhvr>
                                      <p:tavLst>
                                        <p:tav tm="0">
                                          <p:val>
                                            <p:strVal val="#ppt_x"/>
                                          </p:val>
                                        </p:tav>
                                        <p:tav tm="100000">
                                          <p:val>
                                            <p:strVal val="#ppt_x"/>
                                          </p:val>
                                        </p:tav>
                                      </p:tavLst>
                                    </p:anim>
                                    <p:anim calcmode="lin" valueType="num">
                                      <p:cBhvr>
                                        <p:cTn id="95" dur="1000" fill="hold"/>
                                        <p:tgtEl>
                                          <p:spTgt spid="56"/>
                                        </p:tgtEl>
                                        <p:attrNameLst>
                                          <p:attrName>ppt_y</p:attrName>
                                        </p:attrNameLst>
                                      </p:cBhvr>
                                      <p:tavLst>
                                        <p:tav tm="0">
                                          <p:val>
                                            <p:strVal val="#ppt_y+.1"/>
                                          </p:val>
                                        </p:tav>
                                        <p:tav tm="100000">
                                          <p:val>
                                            <p:strVal val="#ppt_y"/>
                                          </p:val>
                                        </p:tav>
                                      </p:tavLst>
                                    </p:anim>
                                  </p:childTnLst>
                                </p:cTn>
                              </p:par>
                              <p:par>
                                <p:cTn id="96" presetID="42" presetClass="exit" presetSubtype="0" fill="hold" nodeType="withEffect">
                                  <p:stCondLst>
                                    <p:cond delay="2800"/>
                                  </p:stCondLst>
                                  <p:childTnLst>
                                    <p:animEffect transition="out" filter="fade">
                                      <p:cBhvr>
                                        <p:cTn id="97" dur="1000"/>
                                        <p:tgtEl>
                                          <p:spTgt spid="56"/>
                                        </p:tgtEl>
                                      </p:cBhvr>
                                    </p:animEffect>
                                    <p:anim calcmode="lin" valueType="num">
                                      <p:cBhvr>
                                        <p:cTn id="98" dur="1000"/>
                                        <p:tgtEl>
                                          <p:spTgt spid="56"/>
                                        </p:tgtEl>
                                        <p:attrNameLst>
                                          <p:attrName>ppt_x</p:attrName>
                                        </p:attrNameLst>
                                      </p:cBhvr>
                                      <p:tavLst>
                                        <p:tav tm="0">
                                          <p:val>
                                            <p:strVal val="ppt_x"/>
                                          </p:val>
                                        </p:tav>
                                        <p:tav tm="100000">
                                          <p:val>
                                            <p:strVal val="ppt_x"/>
                                          </p:val>
                                        </p:tav>
                                      </p:tavLst>
                                    </p:anim>
                                    <p:anim calcmode="lin" valueType="num">
                                      <p:cBhvr>
                                        <p:cTn id="99" dur="1000"/>
                                        <p:tgtEl>
                                          <p:spTgt spid="56"/>
                                        </p:tgtEl>
                                        <p:attrNameLst>
                                          <p:attrName>ppt_y</p:attrName>
                                        </p:attrNameLst>
                                      </p:cBhvr>
                                      <p:tavLst>
                                        <p:tav tm="0">
                                          <p:val>
                                            <p:strVal val="ppt_y"/>
                                          </p:val>
                                        </p:tav>
                                        <p:tav tm="100000">
                                          <p:val>
                                            <p:strVal val="ppt_y+.1"/>
                                          </p:val>
                                        </p:tav>
                                      </p:tavLst>
                                    </p:anim>
                                    <p:set>
                                      <p:cBhvr>
                                        <p:cTn id="100"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01" restart="whenNotActive" fill="hold" evtFilter="cancelBubble" nodeType="interactiveSeq">
                <p:stCondLst>
                  <p:cond evt="onClick" delay="0">
                    <p:tgtEl>
                      <p:spTgt spid="53"/>
                    </p:tgtEl>
                  </p:cond>
                </p:stCondLst>
                <p:endSync evt="end" delay="0">
                  <p:rtn val="all"/>
                </p:endSync>
                <p:childTnLst>
                  <p:par>
                    <p:cTn id="102" fill="hold">
                      <p:stCondLst>
                        <p:cond delay="0"/>
                      </p:stCondLst>
                      <p:childTnLst>
                        <p:par>
                          <p:cTn id="103" fill="hold">
                            <p:stCondLst>
                              <p:cond delay="0"/>
                            </p:stCondLst>
                            <p:childTnLst>
                              <p:par>
                                <p:cTn id="104" presetID="49" presetClass="entr" presetSubtype="0" decel="100000" fill="hold" nodeType="clickEffect">
                                  <p:stCondLst>
                                    <p:cond delay="0"/>
                                  </p:stCondLst>
                                  <p:childTnLst>
                                    <p:set>
                                      <p:cBhvr>
                                        <p:cTn id="105" dur="1" fill="hold">
                                          <p:stCondLst>
                                            <p:cond delay="0"/>
                                          </p:stCondLst>
                                        </p:cTn>
                                        <p:tgtEl>
                                          <p:spTgt spid="122"/>
                                        </p:tgtEl>
                                        <p:attrNameLst>
                                          <p:attrName>style.visibility</p:attrName>
                                        </p:attrNameLst>
                                      </p:cBhvr>
                                      <p:to>
                                        <p:strVal val="visible"/>
                                      </p:to>
                                    </p:set>
                                    <p:anim calcmode="lin" valueType="num">
                                      <p:cBhvr>
                                        <p:cTn id="106" dur="500" fill="hold"/>
                                        <p:tgtEl>
                                          <p:spTgt spid="122"/>
                                        </p:tgtEl>
                                        <p:attrNameLst>
                                          <p:attrName>ppt_w</p:attrName>
                                        </p:attrNameLst>
                                      </p:cBhvr>
                                      <p:tavLst>
                                        <p:tav tm="0">
                                          <p:val>
                                            <p:fltVal val="0"/>
                                          </p:val>
                                        </p:tav>
                                        <p:tav tm="100000">
                                          <p:val>
                                            <p:strVal val="#ppt_w"/>
                                          </p:val>
                                        </p:tav>
                                      </p:tavLst>
                                    </p:anim>
                                    <p:anim calcmode="lin" valueType="num">
                                      <p:cBhvr>
                                        <p:cTn id="107" dur="500" fill="hold"/>
                                        <p:tgtEl>
                                          <p:spTgt spid="122"/>
                                        </p:tgtEl>
                                        <p:attrNameLst>
                                          <p:attrName>ppt_h</p:attrName>
                                        </p:attrNameLst>
                                      </p:cBhvr>
                                      <p:tavLst>
                                        <p:tav tm="0">
                                          <p:val>
                                            <p:fltVal val="0"/>
                                          </p:val>
                                        </p:tav>
                                        <p:tav tm="100000">
                                          <p:val>
                                            <p:strVal val="#ppt_h"/>
                                          </p:val>
                                        </p:tav>
                                      </p:tavLst>
                                    </p:anim>
                                    <p:anim calcmode="lin" valueType="num">
                                      <p:cBhvr>
                                        <p:cTn id="108" dur="500" fill="hold"/>
                                        <p:tgtEl>
                                          <p:spTgt spid="122"/>
                                        </p:tgtEl>
                                        <p:attrNameLst>
                                          <p:attrName>style.rotation</p:attrName>
                                        </p:attrNameLst>
                                      </p:cBhvr>
                                      <p:tavLst>
                                        <p:tav tm="0">
                                          <p:val>
                                            <p:fltVal val="360"/>
                                          </p:val>
                                        </p:tav>
                                        <p:tav tm="100000">
                                          <p:val>
                                            <p:fltVal val="0"/>
                                          </p:val>
                                        </p:tav>
                                      </p:tavLst>
                                    </p:anim>
                                    <p:animEffect transition="in" filter="fade">
                                      <p:cBhvr>
                                        <p:cTn id="109" dur="500"/>
                                        <p:tgtEl>
                                          <p:spTgt spid="122"/>
                                        </p:tgtEl>
                                      </p:cBhvr>
                                    </p:animEffect>
                                  </p:childTnLst>
                                  <p:subTnLst>
                                    <p:audio>
                                      <p:cMediaNode>
                                        <p:cTn display="0" masterRel="sameClick">
                                          <p:stCondLst>
                                            <p:cond evt="begin" delay="0">
                                              <p:tn val="104"/>
                                            </p:cond>
                                          </p:stCondLst>
                                          <p:endCondLst>
                                            <p:cond evt="onStopAudio" delay="0">
                                              <p:tgtEl>
                                                <p:sldTgt/>
                                              </p:tgtEl>
                                            </p:cond>
                                          </p:endCondLst>
                                        </p:cTn>
                                        <p:tgtEl>
                                          <p:sndTgt r:embed="rId2" name="Blowing A Raspberry Fart.wav"/>
                                        </p:tgtEl>
                                      </p:cMediaNode>
                                    </p:audio>
                                  </p:subTnLst>
                                </p:cTn>
                              </p:par>
                            </p:childTnLst>
                          </p:cTn>
                        </p:par>
                        <p:par>
                          <p:cTn id="110" fill="hold">
                            <p:stCondLst>
                              <p:cond delay="500"/>
                            </p:stCondLst>
                            <p:childTnLst>
                              <p:par>
                                <p:cTn id="111" presetID="10" presetClass="exit" presetSubtype="0" fill="hold" nodeType="afterEffect">
                                  <p:stCondLst>
                                    <p:cond delay="0"/>
                                  </p:stCondLst>
                                  <p:childTnLst>
                                    <p:animEffect transition="out" filter="fade">
                                      <p:cBhvr>
                                        <p:cTn id="112" dur="500"/>
                                        <p:tgtEl>
                                          <p:spTgt spid="122"/>
                                        </p:tgtEl>
                                      </p:cBhvr>
                                    </p:animEffect>
                                    <p:set>
                                      <p:cBhvr>
                                        <p:cTn id="113" dur="1" fill="hold">
                                          <p:stCondLst>
                                            <p:cond delay="499"/>
                                          </p:stCondLst>
                                        </p:cTn>
                                        <p:tgtEl>
                                          <p:spTgt spid="122"/>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53"/>
                                        </p:tgtEl>
                                        <p:attrNameLst>
                                          <p:attrName>style.visibility</p:attrName>
                                        </p:attrNameLst>
                                      </p:cBhvr>
                                      <p:to>
                                        <p:strVal val="hidden"/>
                                      </p:to>
                                    </p:set>
                                  </p:childTnLst>
                                </p:cTn>
                              </p:par>
                              <p:par>
                                <p:cTn id="116" presetID="1" presetClass="entr" presetSubtype="0" fill="hold" nodeType="withEffect">
                                  <p:stCondLst>
                                    <p:cond delay="0"/>
                                  </p:stCondLst>
                                  <p:childTnLst>
                                    <p:set>
                                      <p:cBhvr>
                                        <p:cTn id="117" dur="1" fill="hold">
                                          <p:stCondLst>
                                            <p:cond delay="0"/>
                                          </p:stCondLst>
                                        </p:cTn>
                                        <p:tgtEl>
                                          <p:spTgt spid="54"/>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65"/>
                                        </p:tgtEl>
                                        <p:attrNameLst>
                                          <p:attrName>style.visibility</p:attrName>
                                        </p:attrNameLst>
                                      </p:cBhvr>
                                      <p:to>
                                        <p:strVal val="visible"/>
                                      </p:to>
                                    </p:set>
                                  </p:childTnLst>
                                </p:cTn>
                              </p:par>
                            </p:childTnLst>
                          </p:cTn>
                        </p:par>
                        <p:par>
                          <p:cTn id="120" fill="hold">
                            <p:stCondLst>
                              <p:cond delay="1000"/>
                            </p:stCondLst>
                            <p:childTnLst>
                              <p:par>
                                <p:cTn id="121" presetID="42" presetClass="exit" presetSubtype="0" fill="hold" nodeType="afterEffect">
                                  <p:stCondLst>
                                    <p:cond delay="0"/>
                                  </p:stCondLst>
                                  <p:childTnLst>
                                    <p:animEffect transition="out" filter="fade">
                                      <p:cBhvr>
                                        <p:cTn id="122" dur="1000"/>
                                        <p:tgtEl>
                                          <p:spTgt spid="54"/>
                                        </p:tgtEl>
                                      </p:cBhvr>
                                    </p:animEffect>
                                    <p:anim calcmode="lin" valueType="num">
                                      <p:cBhvr>
                                        <p:cTn id="123" dur="1000"/>
                                        <p:tgtEl>
                                          <p:spTgt spid="54"/>
                                        </p:tgtEl>
                                        <p:attrNameLst>
                                          <p:attrName>ppt_x</p:attrName>
                                        </p:attrNameLst>
                                      </p:cBhvr>
                                      <p:tavLst>
                                        <p:tav tm="0">
                                          <p:val>
                                            <p:strVal val="ppt_x"/>
                                          </p:val>
                                        </p:tav>
                                        <p:tav tm="100000">
                                          <p:val>
                                            <p:strVal val="ppt_x"/>
                                          </p:val>
                                        </p:tav>
                                      </p:tavLst>
                                    </p:anim>
                                    <p:anim calcmode="lin" valueType="num">
                                      <p:cBhvr>
                                        <p:cTn id="124" dur="1000"/>
                                        <p:tgtEl>
                                          <p:spTgt spid="54"/>
                                        </p:tgtEl>
                                        <p:attrNameLst>
                                          <p:attrName>ppt_y</p:attrName>
                                        </p:attrNameLst>
                                      </p:cBhvr>
                                      <p:tavLst>
                                        <p:tav tm="0">
                                          <p:val>
                                            <p:strVal val="ppt_y"/>
                                          </p:val>
                                        </p:tav>
                                        <p:tav tm="100000">
                                          <p:val>
                                            <p:strVal val="ppt_y+.1"/>
                                          </p:val>
                                        </p:tav>
                                      </p:tavLst>
                                    </p:anim>
                                    <p:set>
                                      <p:cBhvr>
                                        <p:cTn id="125" dur="1" fill="hold">
                                          <p:stCondLst>
                                            <p:cond delay="999"/>
                                          </p:stCondLst>
                                        </p:cTn>
                                        <p:tgtEl>
                                          <p:spTgt spid="54"/>
                                        </p:tgtEl>
                                        <p:attrNameLst>
                                          <p:attrName>style.visibility</p:attrName>
                                        </p:attrNameLst>
                                      </p:cBhvr>
                                      <p:to>
                                        <p:strVal val="hidden"/>
                                      </p:to>
                                    </p:set>
                                  </p:childTnLst>
                                </p:cTn>
                              </p:par>
                              <p:par>
                                <p:cTn id="126" presetID="1" presetClass="exit" presetSubtype="0" fill="hold" nodeType="withEffect">
                                  <p:stCondLst>
                                    <p:cond delay="300"/>
                                  </p:stCondLst>
                                  <p:childTnLst>
                                    <p:set>
                                      <p:cBhvr>
                                        <p:cTn id="127" dur="1" fill="hold">
                                          <p:stCondLst>
                                            <p:cond delay="0"/>
                                          </p:stCondLst>
                                        </p:cTn>
                                        <p:tgtEl>
                                          <p:spTgt spid="65"/>
                                        </p:tgtEl>
                                        <p:attrNameLst>
                                          <p:attrName>style.visibility</p:attrName>
                                        </p:attrNameLst>
                                      </p:cBhvr>
                                      <p:to>
                                        <p:strVal val="hidden"/>
                                      </p:to>
                                    </p:set>
                                  </p:childTnLst>
                                </p:cTn>
                              </p:par>
                              <p:par>
                                <p:cTn id="128" presetID="42" presetClass="entr" presetSubtype="0" fill="hold" nodeType="withEffect">
                                  <p:stCondLst>
                                    <p:cond delay="0"/>
                                  </p:stCondLst>
                                  <p:childTnLst>
                                    <p:set>
                                      <p:cBhvr>
                                        <p:cTn id="129" dur="1" fill="hold">
                                          <p:stCondLst>
                                            <p:cond delay="0"/>
                                          </p:stCondLst>
                                        </p:cTn>
                                        <p:tgtEl>
                                          <p:spTgt spid="127"/>
                                        </p:tgtEl>
                                        <p:attrNameLst>
                                          <p:attrName>style.visibility</p:attrName>
                                        </p:attrNameLst>
                                      </p:cBhvr>
                                      <p:to>
                                        <p:strVal val="visible"/>
                                      </p:to>
                                    </p:set>
                                    <p:animEffect transition="in" filter="fade">
                                      <p:cBhvr>
                                        <p:cTn id="130" dur="1000"/>
                                        <p:tgtEl>
                                          <p:spTgt spid="127"/>
                                        </p:tgtEl>
                                      </p:cBhvr>
                                    </p:animEffect>
                                    <p:anim calcmode="lin" valueType="num">
                                      <p:cBhvr>
                                        <p:cTn id="131" dur="1000" fill="hold"/>
                                        <p:tgtEl>
                                          <p:spTgt spid="127"/>
                                        </p:tgtEl>
                                        <p:attrNameLst>
                                          <p:attrName>ppt_x</p:attrName>
                                        </p:attrNameLst>
                                      </p:cBhvr>
                                      <p:tavLst>
                                        <p:tav tm="0">
                                          <p:val>
                                            <p:strVal val="#ppt_x"/>
                                          </p:val>
                                        </p:tav>
                                        <p:tav tm="100000">
                                          <p:val>
                                            <p:strVal val="#ppt_x"/>
                                          </p:val>
                                        </p:tav>
                                      </p:tavLst>
                                    </p:anim>
                                    <p:anim calcmode="lin" valueType="num">
                                      <p:cBhvr>
                                        <p:cTn id="132" dur="1000" fill="hold"/>
                                        <p:tgtEl>
                                          <p:spTgt spid="127"/>
                                        </p:tgtEl>
                                        <p:attrNameLst>
                                          <p:attrName>ppt_y</p:attrName>
                                        </p:attrNameLst>
                                      </p:cBhvr>
                                      <p:tavLst>
                                        <p:tav tm="0">
                                          <p:val>
                                            <p:strVal val="#ppt_y+.1"/>
                                          </p:val>
                                        </p:tav>
                                        <p:tav tm="100000">
                                          <p:val>
                                            <p:strVal val="#ppt_y"/>
                                          </p:val>
                                        </p:tav>
                                      </p:tavLst>
                                    </p:anim>
                                  </p:childTnLst>
                                </p:cTn>
                              </p:par>
                              <p:par>
                                <p:cTn id="133" presetID="42" presetClass="exit" presetSubtype="0" fill="hold" nodeType="withEffect">
                                  <p:stCondLst>
                                    <p:cond delay="2500"/>
                                  </p:stCondLst>
                                  <p:childTnLst>
                                    <p:animEffect transition="out" filter="fade">
                                      <p:cBhvr>
                                        <p:cTn id="134" dur="1000"/>
                                        <p:tgtEl>
                                          <p:spTgt spid="127"/>
                                        </p:tgtEl>
                                      </p:cBhvr>
                                    </p:animEffect>
                                    <p:anim calcmode="lin" valueType="num">
                                      <p:cBhvr>
                                        <p:cTn id="135" dur="1000"/>
                                        <p:tgtEl>
                                          <p:spTgt spid="127"/>
                                        </p:tgtEl>
                                        <p:attrNameLst>
                                          <p:attrName>ppt_x</p:attrName>
                                        </p:attrNameLst>
                                      </p:cBhvr>
                                      <p:tavLst>
                                        <p:tav tm="0">
                                          <p:val>
                                            <p:strVal val="ppt_x"/>
                                          </p:val>
                                        </p:tav>
                                        <p:tav tm="100000">
                                          <p:val>
                                            <p:strVal val="ppt_x"/>
                                          </p:val>
                                        </p:tav>
                                      </p:tavLst>
                                    </p:anim>
                                    <p:anim calcmode="lin" valueType="num">
                                      <p:cBhvr>
                                        <p:cTn id="136" dur="1000"/>
                                        <p:tgtEl>
                                          <p:spTgt spid="127"/>
                                        </p:tgtEl>
                                        <p:attrNameLst>
                                          <p:attrName>ppt_y</p:attrName>
                                        </p:attrNameLst>
                                      </p:cBhvr>
                                      <p:tavLst>
                                        <p:tav tm="0">
                                          <p:val>
                                            <p:strVal val="ppt_y"/>
                                          </p:val>
                                        </p:tav>
                                        <p:tav tm="100000">
                                          <p:val>
                                            <p:strVal val="ppt_y+.1"/>
                                          </p:val>
                                        </p:tav>
                                      </p:tavLst>
                                    </p:anim>
                                    <p:set>
                                      <p:cBhvr>
                                        <p:cTn id="137" dur="1" fill="hold">
                                          <p:stCondLst>
                                            <p:cond delay="9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49" presetClass="entr" presetSubtype="0" decel="100000" fill="hold" nodeType="clickEffect">
                                  <p:stCondLst>
                                    <p:cond delay="0"/>
                                  </p:stCondLst>
                                  <p:childTnLst>
                                    <p:set>
                                      <p:cBhvr>
                                        <p:cTn id="142" dur="1" fill="hold">
                                          <p:stCondLst>
                                            <p:cond delay="0"/>
                                          </p:stCondLst>
                                        </p:cTn>
                                        <p:tgtEl>
                                          <p:spTgt spid="121"/>
                                        </p:tgtEl>
                                        <p:attrNameLst>
                                          <p:attrName>style.visibility</p:attrName>
                                        </p:attrNameLst>
                                      </p:cBhvr>
                                      <p:to>
                                        <p:strVal val="visible"/>
                                      </p:to>
                                    </p:set>
                                    <p:anim calcmode="lin" valueType="num">
                                      <p:cBhvr>
                                        <p:cTn id="143" dur="500" fill="hold"/>
                                        <p:tgtEl>
                                          <p:spTgt spid="121"/>
                                        </p:tgtEl>
                                        <p:attrNameLst>
                                          <p:attrName>ppt_w</p:attrName>
                                        </p:attrNameLst>
                                      </p:cBhvr>
                                      <p:tavLst>
                                        <p:tav tm="0">
                                          <p:val>
                                            <p:fltVal val="0"/>
                                          </p:val>
                                        </p:tav>
                                        <p:tav tm="100000">
                                          <p:val>
                                            <p:strVal val="#ppt_w"/>
                                          </p:val>
                                        </p:tav>
                                      </p:tavLst>
                                    </p:anim>
                                    <p:anim calcmode="lin" valueType="num">
                                      <p:cBhvr>
                                        <p:cTn id="144" dur="500" fill="hold"/>
                                        <p:tgtEl>
                                          <p:spTgt spid="121"/>
                                        </p:tgtEl>
                                        <p:attrNameLst>
                                          <p:attrName>ppt_h</p:attrName>
                                        </p:attrNameLst>
                                      </p:cBhvr>
                                      <p:tavLst>
                                        <p:tav tm="0">
                                          <p:val>
                                            <p:fltVal val="0"/>
                                          </p:val>
                                        </p:tav>
                                        <p:tav tm="100000">
                                          <p:val>
                                            <p:strVal val="#ppt_h"/>
                                          </p:val>
                                        </p:tav>
                                      </p:tavLst>
                                    </p:anim>
                                    <p:anim calcmode="lin" valueType="num">
                                      <p:cBhvr>
                                        <p:cTn id="145" dur="500" fill="hold"/>
                                        <p:tgtEl>
                                          <p:spTgt spid="121"/>
                                        </p:tgtEl>
                                        <p:attrNameLst>
                                          <p:attrName>style.rotation</p:attrName>
                                        </p:attrNameLst>
                                      </p:cBhvr>
                                      <p:tavLst>
                                        <p:tav tm="0">
                                          <p:val>
                                            <p:fltVal val="360"/>
                                          </p:val>
                                        </p:tav>
                                        <p:tav tm="100000">
                                          <p:val>
                                            <p:fltVal val="0"/>
                                          </p:val>
                                        </p:tav>
                                      </p:tavLst>
                                    </p:anim>
                                    <p:animEffect transition="in" filter="fade">
                                      <p:cBhvr>
                                        <p:cTn id="146" dur="500"/>
                                        <p:tgtEl>
                                          <p:spTgt spid="121"/>
                                        </p:tgtEl>
                                      </p:cBhvr>
                                    </p:animEffect>
                                  </p:childTnLst>
                                  <p:subTnLst>
                                    <p:audio>
                                      <p:cMediaNode>
                                        <p:cTn display="0" masterRel="sameClick">
                                          <p:stCondLst>
                                            <p:cond evt="begin" delay="0">
                                              <p:tn val="141"/>
                                            </p:cond>
                                          </p:stCondLst>
                                          <p:endCondLst>
                                            <p:cond evt="onStopAudio" delay="0">
                                              <p:tgtEl>
                                                <p:sldTgt/>
                                              </p:tgtEl>
                                            </p:cond>
                                          </p:endCondLst>
                                        </p:cTn>
                                        <p:tgtEl>
                                          <p:sndTgt r:embed="rId2" name="Blowing A Raspberry Fart.wav"/>
                                        </p:tgtEl>
                                      </p:cMediaNode>
                                    </p:audio>
                                  </p:subTnLst>
                                </p:cTn>
                              </p:par>
                            </p:childTnLst>
                          </p:cTn>
                        </p:par>
                        <p:par>
                          <p:cTn id="147" fill="hold">
                            <p:stCondLst>
                              <p:cond delay="500"/>
                            </p:stCondLst>
                            <p:childTnLst>
                              <p:par>
                                <p:cTn id="148" presetID="10" presetClass="exit" presetSubtype="0" fill="hold" nodeType="afterEffect">
                                  <p:stCondLst>
                                    <p:cond delay="0"/>
                                  </p:stCondLst>
                                  <p:childTnLst>
                                    <p:animEffect transition="out" filter="fade">
                                      <p:cBhvr>
                                        <p:cTn id="149" dur="500"/>
                                        <p:tgtEl>
                                          <p:spTgt spid="121"/>
                                        </p:tgtEl>
                                      </p:cBhvr>
                                    </p:animEffect>
                                    <p:set>
                                      <p:cBhvr>
                                        <p:cTn id="150" dur="1" fill="hold">
                                          <p:stCondLst>
                                            <p:cond delay="499"/>
                                          </p:stCondLst>
                                        </p:cTn>
                                        <p:tgtEl>
                                          <p:spTgt spid="121"/>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49"/>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50"/>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71"/>
                                        </p:tgtEl>
                                        <p:attrNameLst>
                                          <p:attrName>style.visibility</p:attrName>
                                        </p:attrNameLst>
                                      </p:cBhvr>
                                      <p:to>
                                        <p:strVal val="visible"/>
                                      </p:to>
                                    </p:set>
                                  </p:childTnLst>
                                </p:cTn>
                              </p:par>
                            </p:childTnLst>
                          </p:cTn>
                        </p:par>
                        <p:par>
                          <p:cTn id="157" fill="hold">
                            <p:stCondLst>
                              <p:cond delay="1000"/>
                            </p:stCondLst>
                            <p:childTnLst>
                              <p:par>
                                <p:cTn id="158" presetID="42" presetClass="exit" presetSubtype="0" fill="hold" nodeType="afterEffect">
                                  <p:stCondLst>
                                    <p:cond delay="0"/>
                                  </p:stCondLst>
                                  <p:childTnLst>
                                    <p:animEffect transition="out" filter="fade">
                                      <p:cBhvr>
                                        <p:cTn id="159" dur="1000"/>
                                        <p:tgtEl>
                                          <p:spTgt spid="50"/>
                                        </p:tgtEl>
                                      </p:cBhvr>
                                    </p:animEffect>
                                    <p:anim calcmode="lin" valueType="num">
                                      <p:cBhvr>
                                        <p:cTn id="160" dur="1000"/>
                                        <p:tgtEl>
                                          <p:spTgt spid="50"/>
                                        </p:tgtEl>
                                        <p:attrNameLst>
                                          <p:attrName>ppt_x</p:attrName>
                                        </p:attrNameLst>
                                      </p:cBhvr>
                                      <p:tavLst>
                                        <p:tav tm="0">
                                          <p:val>
                                            <p:strVal val="ppt_x"/>
                                          </p:val>
                                        </p:tav>
                                        <p:tav tm="100000">
                                          <p:val>
                                            <p:strVal val="ppt_x"/>
                                          </p:val>
                                        </p:tav>
                                      </p:tavLst>
                                    </p:anim>
                                    <p:anim calcmode="lin" valueType="num">
                                      <p:cBhvr>
                                        <p:cTn id="161" dur="1000"/>
                                        <p:tgtEl>
                                          <p:spTgt spid="50"/>
                                        </p:tgtEl>
                                        <p:attrNameLst>
                                          <p:attrName>ppt_y</p:attrName>
                                        </p:attrNameLst>
                                      </p:cBhvr>
                                      <p:tavLst>
                                        <p:tav tm="0">
                                          <p:val>
                                            <p:strVal val="ppt_y"/>
                                          </p:val>
                                        </p:tav>
                                        <p:tav tm="100000">
                                          <p:val>
                                            <p:strVal val="ppt_y+.1"/>
                                          </p:val>
                                        </p:tav>
                                      </p:tavLst>
                                    </p:anim>
                                    <p:set>
                                      <p:cBhvr>
                                        <p:cTn id="162" dur="1" fill="hold">
                                          <p:stCondLst>
                                            <p:cond delay="999"/>
                                          </p:stCondLst>
                                        </p:cTn>
                                        <p:tgtEl>
                                          <p:spTgt spid="50"/>
                                        </p:tgtEl>
                                        <p:attrNameLst>
                                          <p:attrName>style.visibility</p:attrName>
                                        </p:attrNameLst>
                                      </p:cBhvr>
                                      <p:to>
                                        <p:strVal val="hidden"/>
                                      </p:to>
                                    </p:set>
                                  </p:childTnLst>
                                </p:cTn>
                              </p:par>
                              <p:par>
                                <p:cTn id="163" presetID="1" presetClass="exit" presetSubtype="0" fill="hold" nodeType="withEffect">
                                  <p:stCondLst>
                                    <p:cond delay="250"/>
                                  </p:stCondLst>
                                  <p:childTnLst>
                                    <p:set>
                                      <p:cBhvr>
                                        <p:cTn id="164" dur="1" fill="hold">
                                          <p:stCondLst>
                                            <p:cond delay="0"/>
                                          </p:stCondLst>
                                        </p:cTn>
                                        <p:tgtEl>
                                          <p:spTgt spid="71"/>
                                        </p:tgtEl>
                                        <p:attrNameLst>
                                          <p:attrName>style.visibility</p:attrName>
                                        </p:attrNameLst>
                                      </p:cBhvr>
                                      <p:to>
                                        <p:strVal val="hidden"/>
                                      </p:to>
                                    </p:set>
                                  </p:childTnLst>
                                </p:cTn>
                              </p:par>
                              <p:par>
                                <p:cTn id="165" presetID="42" presetClass="entr" presetSubtype="0" fill="hold" nodeType="withEffect">
                                  <p:stCondLst>
                                    <p:cond delay="250"/>
                                  </p:stCondLst>
                                  <p:childTnLst>
                                    <p:set>
                                      <p:cBhvr>
                                        <p:cTn id="166" dur="1" fill="hold">
                                          <p:stCondLst>
                                            <p:cond delay="0"/>
                                          </p:stCondLst>
                                        </p:cTn>
                                        <p:tgtEl>
                                          <p:spTgt spid="126"/>
                                        </p:tgtEl>
                                        <p:attrNameLst>
                                          <p:attrName>style.visibility</p:attrName>
                                        </p:attrNameLst>
                                      </p:cBhvr>
                                      <p:to>
                                        <p:strVal val="visible"/>
                                      </p:to>
                                    </p:set>
                                    <p:animEffect transition="in" filter="fade">
                                      <p:cBhvr>
                                        <p:cTn id="167" dur="1000"/>
                                        <p:tgtEl>
                                          <p:spTgt spid="126"/>
                                        </p:tgtEl>
                                      </p:cBhvr>
                                    </p:animEffect>
                                    <p:anim calcmode="lin" valueType="num">
                                      <p:cBhvr>
                                        <p:cTn id="168" dur="1000" fill="hold"/>
                                        <p:tgtEl>
                                          <p:spTgt spid="126"/>
                                        </p:tgtEl>
                                        <p:attrNameLst>
                                          <p:attrName>ppt_x</p:attrName>
                                        </p:attrNameLst>
                                      </p:cBhvr>
                                      <p:tavLst>
                                        <p:tav tm="0">
                                          <p:val>
                                            <p:strVal val="#ppt_x"/>
                                          </p:val>
                                        </p:tav>
                                        <p:tav tm="100000">
                                          <p:val>
                                            <p:strVal val="#ppt_x"/>
                                          </p:val>
                                        </p:tav>
                                      </p:tavLst>
                                    </p:anim>
                                    <p:anim calcmode="lin" valueType="num">
                                      <p:cBhvr>
                                        <p:cTn id="169" dur="1000" fill="hold"/>
                                        <p:tgtEl>
                                          <p:spTgt spid="126"/>
                                        </p:tgtEl>
                                        <p:attrNameLst>
                                          <p:attrName>ppt_y</p:attrName>
                                        </p:attrNameLst>
                                      </p:cBhvr>
                                      <p:tavLst>
                                        <p:tav tm="0">
                                          <p:val>
                                            <p:strVal val="#ppt_y+.1"/>
                                          </p:val>
                                        </p:tav>
                                        <p:tav tm="100000">
                                          <p:val>
                                            <p:strVal val="#ppt_y"/>
                                          </p:val>
                                        </p:tav>
                                      </p:tavLst>
                                    </p:anim>
                                  </p:childTnLst>
                                </p:cTn>
                              </p:par>
                              <p:par>
                                <p:cTn id="170" presetID="42" presetClass="exit" presetSubtype="0" fill="hold" nodeType="withEffect">
                                  <p:stCondLst>
                                    <p:cond delay="2750"/>
                                  </p:stCondLst>
                                  <p:childTnLst>
                                    <p:animEffect transition="out" filter="fade">
                                      <p:cBhvr>
                                        <p:cTn id="171" dur="1000"/>
                                        <p:tgtEl>
                                          <p:spTgt spid="126"/>
                                        </p:tgtEl>
                                      </p:cBhvr>
                                    </p:animEffect>
                                    <p:anim calcmode="lin" valueType="num">
                                      <p:cBhvr>
                                        <p:cTn id="172" dur="1000"/>
                                        <p:tgtEl>
                                          <p:spTgt spid="126"/>
                                        </p:tgtEl>
                                        <p:attrNameLst>
                                          <p:attrName>ppt_x</p:attrName>
                                        </p:attrNameLst>
                                      </p:cBhvr>
                                      <p:tavLst>
                                        <p:tav tm="0">
                                          <p:val>
                                            <p:strVal val="ppt_x"/>
                                          </p:val>
                                        </p:tav>
                                        <p:tav tm="100000">
                                          <p:val>
                                            <p:strVal val="ppt_x"/>
                                          </p:val>
                                        </p:tav>
                                      </p:tavLst>
                                    </p:anim>
                                    <p:anim calcmode="lin" valueType="num">
                                      <p:cBhvr>
                                        <p:cTn id="173" dur="1000"/>
                                        <p:tgtEl>
                                          <p:spTgt spid="126"/>
                                        </p:tgtEl>
                                        <p:attrNameLst>
                                          <p:attrName>ppt_y</p:attrName>
                                        </p:attrNameLst>
                                      </p:cBhvr>
                                      <p:tavLst>
                                        <p:tav tm="0">
                                          <p:val>
                                            <p:strVal val="ppt_y"/>
                                          </p:val>
                                        </p:tav>
                                        <p:tav tm="100000">
                                          <p:val>
                                            <p:strVal val="ppt_y+.1"/>
                                          </p:val>
                                        </p:tav>
                                      </p:tavLst>
                                    </p:anim>
                                    <p:set>
                                      <p:cBhvr>
                                        <p:cTn id="174" dur="1" fill="hold">
                                          <p:stCondLst>
                                            <p:cond delay="9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75" restart="whenNotActive" fill="hold" evtFilter="cancelBubble" nodeType="interactiveSeq">
                <p:stCondLst>
                  <p:cond evt="onClick" delay="0">
                    <p:tgtEl>
                      <p:spTgt spid="43"/>
                    </p:tgtEl>
                  </p:cond>
                </p:stCondLst>
                <p:endSync evt="end" delay="0">
                  <p:rtn val="all"/>
                </p:endSync>
                <p:childTnLst>
                  <p:par>
                    <p:cTn id="176" fill="hold">
                      <p:stCondLst>
                        <p:cond delay="0"/>
                      </p:stCondLst>
                      <p:childTnLst>
                        <p:par>
                          <p:cTn id="177" fill="hold">
                            <p:stCondLst>
                              <p:cond delay="0"/>
                            </p:stCondLst>
                            <p:childTnLst>
                              <p:par>
                                <p:cTn id="178" presetID="49" presetClass="entr" presetSubtype="0" decel="100000" fill="hold" nodeType="clickEffect">
                                  <p:stCondLst>
                                    <p:cond delay="0"/>
                                  </p:stCondLst>
                                  <p:childTnLst>
                                    <p:set>
                                      <p:cBhvr>
                                        <p:cTn id="179" dur="1" fill="hold">
                                          <p:stCondLst>
                                            <p:cond delay="0"/>
                                          </p:stCondLst>
                                        </p:cTn>
                                        <p:tgtEl>
                                          <p:spTgt spid="120"/>
                                        </p:tgtEl>
                                        <p:attrNameLst>
                                          <p:attrName>style.visibility</p:attrName>
                                        </p:attrNameLst>
                                      </p:cBhvr>
                                      <p:to>
                                        <p:strVal val="visible"/>
                                      </p:to>
                                    </p:set>
                                    <p:anim calcmode="lin" valueType="num">
                                      <p:cBhvr>
                                        <p:cTn id="180" dur="500" fill="hold"/>
                                        <p:tgtEl>
                                          <p:spTgt spid="120"/>
                                        </p:tgtEl>
                                        <p:attrNameLst>
                                          <p:attrName>ppt_w</p:attrName>
                                        </p:attrNameLst>
                                      </p:cBhvr>
                                      <p:tavLst>
                                        <p:tav tm="0">
                                          <p:val>
                                            <p:fltVal val="0"/>
                                          </p:val>
                                        </p:tav>
                                        <p:tav tm="100000">
                                          <p:val>
                                            <p:strVal val="#ppt_w"/>
                                          </p:val>
                                        </p:tav>
                                      </p:tavLst>
                                    </p:anim>
                                    <p:anim calcmode="lin" valueType="num">
                                      <p:cBhvr>
                                        <p:cTn id="181" dur="500" fill="hold"/>
                                        <p:tgtEl>
                                          <p:spTgt spid="120"/>
                                        </p:tgtEl>
                                        <p:attrNameLst>
                                          <p:attrName>ppt_h</p:attrName>
                                        </p:attrNameLst>
                                      </p:cBhvr>
                                      <p:tavLst>
                                        <p:tav tm="0">
                                          <p:val>
                                            <p:fltVal val="0"/>
                                          </p:val>
                                        </p:tav>
                                        <p:tav tm="100000">
                                          <p:val>
                                            <p:strVal val="#ppt_h"/>
                                          </p:val>
                                        </p:tav>
                                      </p:tavLst>
                                    </p:anim>
                                    <p:anim calcmode="lin" valueType="num">
                                      <p:cBhvr>
                                        <p:cTn id="182" dur="500" fill="hold"/>
                                        <p:tgtEl>
                                          <p:spTgt spid="120"/>
                                        </p:tgtEl>
                                        <p:attrNameLst>
                                          <p:attrName>style.rotation</p:attrName>
                                        </p:attrNameLst>
                                      </p:cBhvr>
                                      <p:tavLst>
                                        <p:tav tm="0">
                                          <p:val>
                                            <p:fltVal val="360"/>
                                          </p:val>
                                        </p:tav>
                                        <p:tav tm="100000">
                                          <p:val>
                                            <p:fltVal val="0"/>
                                          </p:val>
                                        </p:tav>
                                      </p:tavLst>
                                    </p:anim>
                                    <p:animEffect transition="in" filter="fade">
                                      <p:cBhvr>
                                        <p:cTn id="183" dur="500"/>
                                        <p:tgtEl>
                                          <p:spTgt spid="120"/>
                                        </p:tgtEl>
                                      </p:cBhvr>
                                    </p:animEffect>
                                  </p:childTnLst>
                                  <p:subTnLst>
                                    <p:audio>
                                      <p:cMediaNode>
                                        <p:cTn display="0" masterRel="sameClick">
                                          <p:stCondLst>
                                            <p:cond evt="begin" delay="0">
                                              <p:tn val="178"/>
                                            </p:cond>
                                          </p:stCondLst>
                                          <p:endCondLst>
                                            <p:cond evt="onStopAudio" delay="0">
                                              <p:tgtEl>
                                                <p:sldTgt/>
                                              </p:tgtEl>
                                            </p:cond>
                                          </p:endCondLst>
                                        </p:cTn>
                                        <p:tgtEl>
                                          <p:sndTgt r:embed="rId2" name="Blowing A Raspberry Fart.wav"/>
                                        </p:tgtEl>
                                      </p:cMediaNode>
                                    </p:audio>
                                  </p:subTnLst>
                                </p:cTn>
                              </p:par>
                            </p:childTnLst>
                          </p:cTn>
                        </p:par>
                        <p:par>
                          <p:cTn id="184" fill="hold">
                            <p:stCondLst>
                              <p:cond delay="500"/>
                            </p:stCondLst>
                            <p:childTnLst>
                              <p:par>
                                <p:cTn id="185" presetID="10" presetClass="exit" presetSubtype="0" fill="hold" nodeType="afterEffect">
                                  <p:stCondLst>
                                    <p:cond delay="0"/>
                                  </p:stCondLst>
                                  <p:childTnLst>
                                    <p:animEffect transition="out" filter="fade">
                                      <p:cBhvr>
                                        <p:cTn id="186" dur="500"/>
                                        <p:tgtEl>
                                          <p:spTgt spid="120"/>
                                        </p:tgtEl>
                                      </p:cBhvr>
                                    </p:animEffect>
                                    <p:set>
                                      <p:cBhvr>
                                        <p:cTn id="187" dur="1" fill="hold">
                                          <p:stCondLst>
                                            <p:cond delay="499"/>
                                          </p:stCondLst>
                                        </p:cTn>
                                        <p:tgtEl>
                                          <p:spTgt spid="120"/>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43"/>
                                        </p:tgtEl>
                                        <p:attrNameLst>
                                          <p:attrName>style.visibility</p:attrName>
                                        </p:attrNameLst>
                                      </p:cBhvr>
                                      <p:to>
                                        <p:strVal val="hidden"/>
                                      </p:to>
                                    </p:set>
                                  </p:childTnLst>
                                </p:cTn>
                              </p:par>
                              <p:par>
                                <p:cTn id="190" presetID="1" presetClass="entr" presetSubtype="0" fill="hold" nodeType="withEffect">
                                  <p:stCondLst>
                                    <p:cond delay="0"/>
                                  </p:stCondLst>
                                  <p:childTnLst>
                                    <p:set>
                                      <p:cBhvr>
                                        <p:cTn id="191" dur="1" fill="hold">
                                          <p:stCondLst>
                                            <p:cond delay="0"/>
                                          </p:stCondLst>
                                        </p:cTn>
                                        <p:tgtEl>
                                          <p:spTgt spid="44"/>
                                        </p:tgtEl>
                                        <p:attrNameLst>
                                          <p:attrName>style.visibility</p:attrName>
                                        </p:attrNameLst>
                                      </p:cBhvr>
                                      <p:to>
                                        <p:strVal val="visible"/>
                                      </p:to>
                                    </p:set>
                                  </p:childTnLst>
                                </p:cTn>
                              </p:par>
                              <p:par>
                                <p:cTn id="192" presetID="1" presetClass="entr" presetSubtype="0" fill="hold" nodeType="withEffect">
                                  <p:stCondLst>
                                    <p:cond delay="0"/>
                                  </p:stCondLst>
                                  <p:childTnLst>
                                    <p:set>
                                      <p:cBhvr>
                                        <p:cTn id="193" dur="1" fill="hold">
                                          <p:stCondLst>
                                            <p:cond delay="0"/>
                                          </p:stCondLst>
                                        </p:cTn>
                                        <p:tgtEl>
                                          <p:spTgt spid="74"/>
                                        </p:tgtEl>
                                        <p:attrNameLst>
                                          <p:attrName>style.visibility</p:attrName>
                                        </p:attrNameLst>
                                      </p:cBhvr>
                                      <p:to>
                                        <p:strVal val="visible"/>
                                      </p:to>
                                    </p:set>
                                  </p:childTnLst>
                                </p:cTn>
                              </p:par>
                            </p:childTnLst>
                          </p:cTn>
                        </p:par>
                        <p:par>
                          <p:cTn id="194" fill="hold">
                            <p:stCondLst>
                              <p:cond delay="1000"/>
                            </p:stCondLst>
                            <p:childTnLst>
                              <p:par>
                                <p:cTn id="195" presetID="42" presetClass="exit" presetSubtype="0" fill="hold" nodeType="afterEffect">
                                  <p:stCondLst>
                                    <p:cond delay="0"/>
                                  </p:stCondLst>
                                  <p:childTnLst>
                                    <p:animEffect transition="out" filter="fade">
                                      <p:cBhvr>
                                        <p:cTn id="196" dur="1000"/>
                                        <p:tgtEl>
                                          <p:spTgt spid="44"/>
                                        </p:tgtEl>
                                      </p:cBhvr>
                                    </p:animEffect>
                                    <p:anim calcmode="lin" valueType="num">
                                      <p:cBhvr>
                                        <p:cTn id="197" dur="1000"/>
                                        <p:tgtEl>
                                          <p:spTgt spid="44"/>
                                        </p:tgtEl>
                                        <p:attrNameLst>
                                          <p:attrName>ppt_x</p:attrName>
                                        </p:attrNameLst>
                                      </p:cBhvr>
                                      <p:tavLst>
                                        <p:tav tm="0">
                                          <p:val>
                                            <p:strVal val="ppt_x"/>
                                          </p:val>
                                        </p:tav>
                                        <p:tav tm="100000">
                                          <p:val>
                                            <p:strVal val="ppt_x"/>
                                          </p:val>
                                        </p:tav>
                                      </p:tavLst>
                                    </p:anim>
                                    <p:anim calcmode="lin" valueType="num">
                                      <p:cBhvr>
                                        <p:cTn id="198" dur="1000"/>
                                        <p:tgtEl>
                                          <p:spTgt spid="44"/>
                                        </p:tgtEl>
                                        <p:attrNameLst>
                                          <p:attrName>ppt_y</p:attrName>
                                        </p:attrNameLst>
                                      </p:cBhvr>
                                      <p:tavLst>
                                        <p:tav tm="0">
                                          <p:val>
                                            <p:strVal val="ppt_y"/>
                                          </p:val>
                                        </p:tav>
                                        <p:tav tm="100000">
                                          <p:val>
                                            <p:strVal val="ppt_y+.1"/>
                                          </p:val>
                                        </p:tav>
                                      </p:tavLst>
                                    </p:anim>
                                    <p:set>
                                      <p:cBhvr>
                                        <p:cTn id="199" dur="1" fill="hold">
                                          <p:stCondLst>
                                            <p:cond delay="999"/>
                                          </p:stCondLst>
                                        </p:cTn>
                                        <p:tgtEl>
                                          <p:spTgt spid="44"/>
                                        </p:tgtEl>
                                        <p:attrNameLst>
                                          <p:attrName>style.visibility</p:attrName>
                                        </p:attrNameLst>
                                      </p:cBhvr>
                                      <p:to>
                                        <p:strVal val="hidden"/>
                                      </p:to>
                                    </p:set>
                                  </p:childTnLst>
                                </p:cTn>
                              </p:par>
                              <p:par>
                                <p:cTn id="200" presetID="1" presetClass="exit" presetSubtype="0" fill="hold" nodeType="withEffect">
                                  <p:stCondLst>
                                    <p:cond delay="300"/>
                                  </p:stCondLst>
                                  <p:childTnLst>
                                    <p:set>
                                      <p:cBhvr>
                                        <p:cTn id="201" dur="1" fill="hold">
                                          <p:stCondLst>
                                            <p:cond delay="0"/>
                                          </p:stCondLst>
                                        </p:cTn>
                                        <p:tgtEl>
                                          <p:spTgt spid="74"/>
                                        </p:tgtEl>
                                        <p:attrNameLst>
                                          <p:attrName>style.visibility</p:attrName>
                                        </p:attrNameLst>
                                      </p:cBhvr>
                                      <p:to>
                                        <p:strVal val="hidden"/>
                                      </p:to>
                                    </p:set>
                                  </p:childTnLst>
                                </p:cTn>
                              </p:par>
                              <p:par>
                                <p:cTn id="202" presetID="42" presetClass="entr" presetSubtype="0" fill="hold" nodeType="withEffect">
                                  <p:stCondLst>
                                    <p:cond delay="300"/>
                                  </p:stCondLst>
                                  <p:childTnLst>
                                    <p:set>
                                      <p:cBhvr>
                                        <p:cTn id="203" dur="1" fill="hold">
                                          <p:stCondLst>
                                            <p:cond delay="0"/>
                                          </p:stCondLst>
                                        </p:cTn>
                                        <p:tgtEl>
                                          <p:spTgt spid="125"/>
                                        </p:tgtEl>
                                        <p:attrNameLst>
                                          <p:attrName>style.visibility</p:attrName>
                                        </p:attrNameLst>
                                      </p:cBhvr>
                                      <p:to>
                                        <p:strVal val="visible"/>
                                      </p:to>
                                    </p:set>
                                    <p:animEffect transition="in" filter="fade">
                                      <p:cBhvr>
                                        <p:cTn id="204" dur="1000"/>
                                        <p:tgtEl>
                                          <p:spTgt spid="125"/>
                                        </p:tgtEl>
                                      </p:cBhvr>
                                    </p:animEffect>
                                    <p:anim calcmode="lin" valueType="num">
                                      <p:cBhvr>
                                        <p:cTn id="205" dur="1000" fill="hold"/>
                                        <p:tgtEl>
                                          <p:spTgt spid="125"/>
                                        </p:tgtEl>
                                        <p:attrNameLst>
                                          <p:attrName>ppt_x</p:attrName>
                                        </p:attrNameLst>
                                      </p:cBhvr>
                                      <p:tavLst>
                                        <p:tav tm="0">
                                          <p:val>
                                            <p:strVal val="#ppt_x"/>
                                          </p:val>
                                        </p:tav>
                                        <p:tav tm="100000">
                                          <p:val>
                                            <p:strVal val="#ppt_x"/>
                                          </p:val>
                                        </p:tav>
                                      </p:tavLst>
                                    </p:anim>
                                    <p:anim calcmode="lin" valueType="num">
                                      <p:cBhvr>
                                        <p:cTn id="206" dur="1000" fill="hold"/>
                                        <p:tgtEl>
                                          <p:spTgt spid="125"/>
                                        </p:tgtEl>
                                        <p:attrNameLst>
                                          <p:attrName>ppt_y</p:attrName>
                                        </p:attrNameLst>
                                      </p:cBhvr>
                                      <p:tavLst>
                                        <p:tav tm="0">
                                          <p:val>
                                            <p:strVal val="#ppt_y+.1"/>
                                          </p:val>
                                        </p:tav>
                                        <p:tav tm="100000">
                                          <p:val>
                                            <p:strVal val="#ppt_y"/>
                                          </p:val>
                                        </p:tav>
                                      </p:tavLst>
                                    </p:anim>
                                  </p:childTnLst>
                                </p:cTn>
                              </p:par>
                              <p:par>
                                <p:cTn id="207" presetID="42" presetClass="exit" presetSubtype="0" fill="hold" nodeType="withEffect">
                                  <p:stCondLst>
                                    <p:cond delay="2800"/>
                                  </p:stCondLst>
                                  <p:childTnLst>
                                    <p:animEffect transition="out" filter="fade">
                                      <p:cBhvr>
                                        <p:cTn id="208" dur="1000"/>
                                        <p:tgtEl>
                                          <p:spTgt spid="125"/>
                                        </p:tgtEl>
                                      </p:cBhvr>
                                    </p:animEffect>
                                    <p:anim calcmode="lin" valueType="num">
                                      <p:cBhvr>
                                        <p:cTn id="209" dur="1000"/>
                                        <p:tgtEl>
                                          <p:spTgt spid="125"/>
                                        </p:tgtEl>
                                        <p:attrNameLst>
                                          <p:attrName>ppt_x</p:attrName>
                                        </p:attrNameLst>
                                      </p:cBhvr>
                                      <p:tavLst>
                                        <p:tav tm="0">
                                          <p:val>
                                            <p:strVal val="ppt_x"/>
                                          </p:val>
                                        </p:tav>
                                        <p:tav tm="100000">
                                          <p:val>
                                            <p:strVal val="ppt_x"/>
                                          </p:val>
                                        </p:tav>
                                      </p:tavLst>
                                    </p:anim>
                                    <p:anim calcmode="lin" valueType="num">
                                      <p:cBhvr>
                                        <p:cTn id="210" dur="1000"/>
                                        <p:tgtEl>
                                          <p:spTgt spid="125"/>
                                        </p:tgtEl>
                                        <p:attrNameLst>
                                          <p:attrName>ppt_y</p:attrName>
                                        </p:attrNameLst>
                                      </p:cBhvr>
                                      <p:tavLst>
                                        <p:tav tm="0">
                                          <p:val>
                                            <p:strVal val="ppt_y"/>
                                          </p:val>
                                        </p:tav>
                                        <p:tav tm="100000">
                                          <p:val>
                                            <p:strVal val="ppt_y+.1"/>
                                          </p:val>
                                        </p:tav>
                                      </p:tavLst>
                                    </p:anim>
                                    <p:set>
                                      <p:cBhvr>
                                        <p:cTn id="211" dur="1" fill="hold">
                                          <p:stCondLst>
                                            <p:cond delay="999"/>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12" restart="whenNotActive" fill="hold" evtFilter="cancelBubble" nodeType="interactiveSeq">
                <p:stCondLst>
                  <p:cond evt="onClick" delay="0">
                    <p:tgtEl>
                      <p:spTgt spid="45"/>
                    </p:tgtEl>
                  </p:cond>
                </p:stCondLst>
                <p:endSync evt="end" delay="0">
                  <p:rtn val="all"/>
                </p:endSync>
                <p:childTnLst>
                  <p:par>
                    <p:cTn id="213" fill="hold">
                      <p:stCondLst>
                        <p:cond delay="0"/>
                      </p:stCondLst>
                      <p:childTnLst>
                        <p:par>
                          <p:cTn id="214" fill="hold">
                            <p:stCondLst>
                              <p:cond delay="0"/>
                            </p:stCondLst>
                            <p:childTnLst>
                              <p:par>
                                <p:cTn id="215" presetID="49" presetClass="entr" presetSubtype="0" decel="100000" fill="hold" nodeType="clickEffect">
                                  <p:stCondLst>
                                    <p:cond delay="0"/>
                                  </p:stCondLst>
                                  <p:childTnLst>
                                    <p:set>
                                      <p:cBhvr>
                                        <p:cTn id="216" dur="1" fill="hold">
                                          <p:stCondLst>
                                            <p:cond delay="0"/>
                                          </p:stCondLst>
                                        </p:cTn>
                                        <p:tgtEl>
                                          <p:spTgt spid="117"/>
                                        </p:tgtEl>
                                        <p:attrNameLst>
                                          <p:attrName>style.visibility</p:attrName>
                                        </p:attrNameLst>
                                      </p:cBhvr>
                                      <p:to>
                                        <p:strVal val="visible"/>
                                      </p:to>
                                    </p:set>
                                    <p:anim calcmode="lin" valueType="num">
                                      <p:cBhvr>
                                        <p:cTn id="217" dur="500" fill="hold"/>
                                        <p:tgtEl>
                                          <p:spTgt spid="117"/>
                                        </p:tgtEl>
                                        <p:attrNameLst>
                                          <p:attrName>ppt_w</p:attrName>
                                        </p:attrNameLst>
                                      </p:cBhvr>
                                      <p:tavLst>
                                        <p:tav tm="0">
                                          <p:val>
                                            <p:fltVal val="0"/>
                                          </p:val>
                                        </p:tav>
                                        <p:tav tm="100000">
                                          <p:val>
                                            <p:strVal val="#ppt_w"/>
                                          </p:val>
                                        </p:tav>
                                      </p:tavLst>
                                    </p:anim>
                                    <p:anim calcmode="lin" valueType="num">
                                      <p:cBhvr>
                                        <p:cTn id="218" dur="500" fill="hold"/>
                                        <p:tgtEl>
                                          <p:spTgt spid="117"/>
                                        </p:tgtEl>
                                        <p:attrNameLst>
                                          <p:attrName>ppt_h</p:attrName>
                                        </p:attrNameLst>
                                      </p:cBhvr>
                                      <p:tavLst>
                                        <p:tav tm="0">
                                          <p:val>
                                            <p:fltVal val="0"/>
                                          </p:val>
                                        </p:tav>
                                        <p:tav tm="100000">
                                          <p:val>
                                            <p:strVal val="#ppt_h"/>
                                          </p:val>
                                        </p:tav>
                                      </p:tavLst>
                                    </p:anim>
                                    <p:anim calcmode="lin" valueType="num">
                                      <p:cBhvr>
                                        <p:cTn id="219" dur="500" fill="hold"/>
                                        <p:tgtEl>
                                          <p:spTgt spid="117"/>
                                        </p:tgtEl>
                                        <p:attrNameLst>
                                          <p:attrName>style.rotation</p:attrName>
                                        </p:attrNameLst>
                                      </p:cBhvr>
                                      <p:tavLst>
                                        <p:tav tm="0">
                                          <p:val>
                                            <p:fltVal val="360"/>
                                          </p:val>
                                        </p:tav>
                                        <p:tav tm="100000">
                                          <p:val>
                                            <p:fltVal val="0"/>
                                          </p:val>
                                        </p:tav>
                                      </p:tavLst>
                                    </p:anim>
                                    <p:animEffect transition="in" filter="fade">
                                      <p:cBhvr>
                                        <p:cTn id="220" dur="500"/>
                                        <p:tgtEl>
                                          <p:spTgt spid="117"/>
                                        </p:tgtEl>
                                      </p:cBhvr>
                                    </p:animEffect>
                                  </p:childTnLst>
                                  <p:subTnLst>
                                    <p:audio>
                                      <p:cMediaNode>
                                        <p:cTn display="0" masterRel="sameClick">
                                          <p:stCondLst>
                                            <p:cond evt="begin" delay="0">
                                              <p:tn val="215"/>
                                            </p:cond>
                                          </p:stCondLst>
                                          <p:endCondLst>
                                            <p:cond evt="onStopAudio" delay="0">
                                              <p:tgtEl>
                                                <p:sldTgt/>
                                              </p:tgtEl>
                                            </p:cond>
                                          </p:endCondLst>
                                        </p:cTn>
                                        <p:tgtEl>
                                          <p:sndTgt r:embed="rId2" name="Blowing A Raspberry Fart.wav"/>
                                        </p:tgtEl>
                                      </p:cMediaNode>
                                    </p:audio>
                                  </p:subTnLst>
                                </p:cTn>
                              </p:par>
                            </p:childTnLst>
                          </p:cTn>
                        </p:par>
                        <p:par>
                          <p:cTn id="221" fill="hold">
                            <p:stCondLst>
                              <p:cond delay="500"/>
                            </p:stCondLst>
                            <p:childTnLst>
                              <p:par>
                                <p:cTn id="222" presetID="10" presetClass="exit" presetSubtype="0" fill="hold" nodeType="afterEffect">
                                  <p:stCondLst>
                                    <p:cond delay="0"/>
                                  </p:stCondLst>
                                  <p:childTnLst>
                                    <p:animEffect transition="out" filter="fade">
                                      <p:cBhvr>
                                        <p:cTn id="223" dur="500"/>
                                        <p:tgtEl>
                                          <p:spTgt spid="117"/>
                                        </p:tgtEl>
                                      </p:cBhvr>
                                    </p:animEffect>
                                    <p:set>
                                      <p:cBhvr>
                                        <p:cTn id="224" dur="1" fill="hold">
                                          <p:stCondLst>
                                            <p:cond delay="499"/>
                                          </p:stCondLst>
                                        </p:cTn>
                                        <p:tgtEl>
                                          <p:spTgt spid="117"/>
                                        </p:tgtEl>
                                        <p:attrNameLst>
                                          <p:attrName>style.visibility</p:attrName>
                                        </p:attrNameLst>
                                      </p:cBhvr>
                                      <p:to>
                                        <p:strVal val="hidden"/>
                                      </p:to>
                                    </p:set>
                                  </p:childTnLst>
                                </p:cTn>
                              </p:par>
                              <p:par>
                                <p:cTn id="225" presetID="1" presetClass="exit" presetSubtype="0" fill="hold" nodeType="withEffect">
                                  <p:stCondLst>
                                    <p:cond delay="0"/>
                                  </p:stCondLst>
                                  <p:childTnLst>
                                    <p:set>
                                      <p:cBhvr>
                                        <p:cTn id="226" dur="1" fill="hold">
                                          <p:stCondLst>
                                            <p:cond delay="0"/>
                                          </p:stCondLst>
                                        </p:cTn>
                                        <p:tgtEl>
                                          <p:spTgt spid="45"/>
                                        </p:tgtEl>
                                        <p:attrNameLst>
                                          <p:attrName>style.visibility</p:attrName>
                                        </p:attrNameLst>
                                      </p:cBhvr>
                                      <p:to>
                                        <p:strVal val="hidden"/>
                                      </p:to>
                                    </p:set>
                                  </p:childTnLst>
                                </p:cTn>
                              </p:par>
                              <p:par>
                                <p:cTn id="227" presetID="1" presetClass="entr" presetSubtype="0" fill="hold" nodeType="withEffect">
                                  <p:stCondLst>
                                    <p:cond delay="0"/>
                                  </p:stCondLst>
                                  <p:childTnLst>
                                    <p:set>
                                      <p:cBhvr>
                                        <p:cTn id="228" dur="1" fill="hold">
                                          <p:stCondLst>
                                            <p:cond delay="0"/>
                                          </p:stCondLst>
                                        </p:cTn>
                                        <p:tgtEl>
                                          <p:spTgt spid="46"/>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77"/>
                                        </p:tgtEl>
                                        <p:attrNameLst>
                                          <p:attrName>style.visibility</p:attrName>
                                        </p:attrNameLst>
                                      </p:cBhvr>
                                      <p:to>
                                        <p:strVal val="visible"/>
                                      </p:to>
                                    </p:set>
                                  </p:childTnLst>
                                </p:cTn>
                              </p:par>
                            </p:childTnLst>
                          </p:cTn>
                        </p:par>
                        <p:par>
                          <p:cTn id="231" fill="hold">
                            <p:stCondLst>
                              <p:cond delay="1000"/>
                            </p:stCondLst>
                            <p:childTnLst>
                              <p:par>
                                <p:cTn id="232" presetID="42" presetClass="exit" presetSubtype="0" fill="hold" nodeType="afterEffect">
                                  <p:stCondLst>
                                    <p:cond delay="0"/>
                                  </p:stCondLst>
                                  <p:childTnLst>
                                    <p:animEffect transition="out" filter="fade">
                                      <p:cBhvr>
                                        <p:cTn id="233" dur="1000"/>
                                        <p:tgtEl>
                                          <p:spTgt spid="46"/>
                                        </p:tgtEl>
                                      </p:cBhvr>
                                    </p:animEffect>
                                    <p:anim calcmode="lin" valueType="num">
                                      <p:cBhvr>
                                        <p:cTn id="234" dur="1000"/>
                                        <p:tgtEl>
                                          <p:spTgt spid="46"/>
                                        </p:tgtEl>
                                        <p:attrNameLst>
                                          <p:attrName>ppt_x</p:attrName>
                                        </p:attrNameLst>
                                      </p:cBhvr>
                                      <p:tavLst>
                                        <p:tav tm="0">
                                          <p:val>
                                            <p:strVal val="ppt_x"/>
                                          </p:val>
                                        </p:tav>
                                        <p:tav tm="100000">
                                          <p:val>
                                            <p:strVal val="ppt_x"/>
                                          </p:val>
                                        </p:tav>
                                      </p:tavLst>
                                    </p:anim>
                                    <p:anim calcmode="lin" valueType="num">
                                      <p:cBhvr>
                                        <p:cTn id="235" dur="1000"/>
                                        <p:tgtEl>
                                          <p:spTgt spid="46"/>
                                        </p:tgtEl>
                                        <p:attrNameLst>
                                          <p:attrName>ppt_y</p:attrName>
                                        </p:attrNameLst>
                                      </p:cBhvr>
                                      <p:tavLst>
                                        <p:tav tm="0">
                                          <p:val>
                                            <p:strVal val="ppt_y"/>
                                          </p:val>
                                        </p:tav>
                                        <p:tav tm="100000">
                                          <p:val>
                                            <p:strVal val="ppt_y+.1"/>
                                          </p:val>
                                        </p:tav>
                                      </p:tavLst>
                                    </p:anim>
                                    <p:set>
                                      <p:cBhvr>
                                        <p:cTn id="236" dur="1" fill="hold">
                                          <p:stCondLst>
                                            <p:cond delay="999"/>
                                          </p:stCondLst>
                                        </p:cTn>
                                        <p:tgtEl>
                                          <p:spTgt spid="46"/>
                                        </p:tgtEl>
                                        <p:attrNameLst>
                                          <p:attrName>style.visibility</p:attrName>
                                        </p:attrNameLst>
                                      </p:cBhvr>
                                      <p:to>
                                        <p:strVal val="hidden"/>
                                      </p:to>
                                    </p:set>
                                  </p:childTnLst>
                                </p:cTn>
                              </p:par>
                              <p:par>
                                <p:cTn id="237" presetID="1" presetClass="exit" presetSubtype="0" fill="hold" nodeType="withEffect">
                                  <p:stCondLst>
                                    <p:cond delay="250"/>
                                  </p:stCondLst>
                                  <p:childTnLst>
                                    <p:set>
                                      <p:cBhvr>
                                        <p:cTn id="238" dur="1" fill="hold">
                                          <p:stCondLst>
                                            <p:cond delay="0"/>
                                          </p:stCondLst>
                                        </p:cTn>
                                        <p:tgtEl>
                                          <p:spTgt spid="77"/>
                                        </p:tgtEl>
                                        <p:attrNameLst>
                                          <p:attrName>style.visibility</p:attrName>
                                        </p:attrNameLst>
                                      </p:cBhvr>
                                      <p:to>
                                        <p:strVal val="hidden"/>
                                      </p:to>
                                    </p:set>
                                  </p:childTnLst>
                                </p:cTn>
                              </p:par>
                              <p:par>
                                <p:cTn id="239" presetID="42" presetClass="entr" presetSubtype="0" fill="hold" nodeType="withEffect">
                                  <p:stCondLst>
                                    <p:cond delay="750"/>
                                  </p:stCondLst>
                                  <p:childTnLst>
                                    <p:set>
                                      <p:cBhvr>
                                        <p:cTn id="240" dur="1" fill="hold">
                                          <p:stCondLst>
                                            <p:cond delay="0"/>
                                          </p:stCondLst>
                                        </p:cTn>
                                        <p:tgtEl>
                                          <p:spTgt spid="36"/>
                                        </p:tgtEl>
                                        <p:attrNameLst>
                                          <p:attrName>style.visibility</p:attrName>
                                        </p:attrNameLst>
                                      </p:cBhvr>
                                      <p:to>
                                        <p:strVal val="visible"/>
                                      </p:to>
                                    </p:set>
                                    <p:animEffect transition="in" filter="fade">
                                      <p:cBhvr>
                                        <p:cTn id="241" dur="1000"/>
                                        <p:tgtEl>
                                          <p:spTgt spid="36"/>
                                        </p:tgtEl>
                                      </p:cBhvr>
                                    </p:animEffect>
                                    <p:anim calcmode="lin" valueType="num">
                                      <p:cBhvr>
                                        <p:cTn id="242" dur="1000" fill="hold"/>
                                        <p:tgtEl>
                                          <p:spTgt spid="36"/>
                                        </p:tgtEl>
                                        <p:attrNameLst>
                                          <p:attrName>ppt_x</p:attrName>
                                        </p:attrNameLst>
                                      </p:cBhvr>
                                      <p:tavLst>
                                        <p:tav tm="0">
                                          <p:val>
                                            <p:strVal val="#ppt_x"/>
                                          </p:val>
                                        </p:tav>
                                        <p:tav tm="100000">
                                          <p:val>
                                            <p:strVal val="#ppt_x"/>
                                          </p:val>
                                        </p:tav>
                                      </p:tavLst>
                                    </p:anim>
                                    <p:anim calcmode="lin" valueType="num">
                                      <p:cBhvr>
                                        <p:cTn id="243" dur="1000" fill="hold"/>
                                        <p:tgtEl>
                                          <p:spTgt spid="36"/>
                                        </p:tgtEl>
                                        <p:attrNameLst>
                                          <p:attrName>ppt_y</p:attrName>
                                        </p:attrNameLst>
                                      </p:cBhvr>
                                      <p:tavLst>
                                        <p:tav tm="0">
                                          <p:val>
                                            <p:strVal val="#ppt_y+.1"/>
                                          </p:val>
                                        </p:tav>
                                        <p:tav tm="100000">
                                          <p:val>
                                            <p:strVal val="#ppt_y"/>
                                          </p:val>
                                        </p:tav>
                                      </p:tavLst>
                                    </p:anim>
                                  </p:childTnLst>
                                </p:cTn>
                              </p:par>
                              <p:par>
                                <p:cTn id="244" presetID="42" presetClass="exit" presetSubtype="0" fill="hold" nodeType="withEffect">
                                  <p:stCondLst>
                                    <p:cond delay="3250"/>
                                  </p:stCondLst>
                                  <p:childTnLst>
                                    <p:animEffect transition="out" filter="fade">
                                      <p:cBhvr>
                                        <p:cTn id="245" dur="1000"/>
                                        <p:tgtEl>
                                          <p:spTgt spid="36"/>
                                        </p:tgtEl>
                                      </p:cBhvr>
                                    </p:animEffect>
                                    <p:anim calcmode="lin" valueType="num">
                                      <p:cBhvr>
                                        <p:cTn id="246" dur="1000"/>
                                        <p:tgtEl>
                                          <p:spTgt spid="36"/>
                                        </p:tgtEl>
                                        <p:attrNameLst>
                                          <p:attrName>ppt_x</p:attrName>
                                        </p:attrNameLst>
                                      </p:cBhvr>
                                      <p:tavLst>
                                        <p:tav tm="0">
                                          <p:val>
                                            <p:strVal val="ppt_x"/>
                                          </p:val>
                                        </p:tav>
                                        <p:tav tm="100000">
                                          <p:val>
                                            <p:strVal val="ppt_x"/>
                                          </p:val>
                                        </p:tav>
                                      </p:tavLst>
                                    </p:anim>
                                    <p:anim calcmode="lin" valueType="num">
                                      <p:cBhvr>
                                        <p:cTn id="247" dur="1000"/>
                                        <p:tgtEl>
                                          <p:spTgt spid="36"/>
                                        </p:tgtEl>
                                        <p:attrNameLst>
                                          <p:attrName>ppt_y</p:attrName>
                                        </p:attrNameLst>
                                      </p:cBhvr>
                                      <p:tavLst>
                                        <p:tav tm="0">
                                          <p:val>
                                            <p:strVal val="ppt_y"/>
                                          </p:val>
                                        </p:tav>
                                        <p:tav tm="100000">
                                          <p:val>
                                            <p:strVal val="ppt_y+.1"/>
                                          </p:val>
                                        </p:tav>
                                      </p:tavLst>
                                    </p:anim>
                                    <p:set>
                                      <p:cBhvr>
                                        <p:cTn id="248"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49" restart="whenNotActive" fill="hold" evtFilter="cancelBubble" nodeType="interactiveSeq">
                <p:stCondLst>
                  <p:cond evt="onClick" delay="0">
                    <p:tgtEl>
                      <p:spTgt spid="89"/>
                    </p:tgtEl>
                  </p:cond>
                </p:stCondLst>
                <p:endSync evt="end" delay="0">
                  <p:rtn val="all"/>
                </p:endSync>
                <p:childTnLst>
                  <p:par>
                    <p:cTn id="250" fill="hold">
                      <p:stCondLst>
                        <p:cond delay="0"/>
                      </p:stCondLst>
                      <p:childTnLst>
                        <p:par>
                          <p:cTn id="251" fill="hold">
                            <p:stCondLst>
                              <p:cond delay="0"/>
                            </p:stCondLst>
                            <p:childTnLst>
                              <p:par>
                                <p:cTn id="252" presetID="49" presetClass="entr" presetSubtype="0" decel="100000" fill="hold" nodeType="clickEffect">
                                  <p:stCondLst>
                                    <p:cond delay="0"/>
                                  </p:stCondLst>
                                  <p:childTnLst>
                                    <p:set>
                                      <p:cBhvr>
                                        <p:cTn id="253" dur="1" fill="hold">
                                          <p:stCondLst>
                                            <p:cond delay="0"/>
                                          </p:stCondLst>
                                        </p:cTn>
                                        <p:tgtEl>
                                          <p:spTgt spid="119"/>
                                        </p:tgtEl>
                                        <p:attrNameLst>
                                          <p:attrName>style.visibility</p:attrName>
                                        </p:attrNameLst>
                                      </p:cBhvr>
                                      <p:to>
                                        <p:strVal val="visible"/>
                                      </p:to>
                                    </p:set>
                                    <p:anim calcmode="lin" valueType="num">
                                      <p:cBhvr>
                                        <p:cTn id="254" dur="500" fill="hold"/>
                                        <p:tgtEl>
                                          <p:spTgt spid="119"/>
                                        </p:tgtEl>
                                        <p:attrNameLst>
                                          <p:attrName>ppt_w</p:attrName>
                                        </p:attrNameLst>
                                      </p:cBhvr>
                                      <p:tavLst>
                                        <p:tav tm="0">
                                          <p:val>
                                            <p:fltVal val="0"/>
                                          </p:val>
                                        </p:tav>
                                        <p:tav tm="100000">
                                          <p:val>
                                            <p:strVal val="#ppt_w"/>
                                          </p:val>
                                        </p:tav>
                                      </p:tavLst>
                                    </p:anim>
                                    <p:anim calcmode="lin" valueType="num">
                                      <p:cBhvr>
                                        <p:cTn id="255" dur="500" fill="hold"/>
                                        <p:tgtEl>
                                          <p:spTgt spid="119"/>
                                        </p:tgtEl>
                                        <p:attrNameLst>
                                          <p:attrName>ppt_h</p:attrName>
                                        </p:attrNameLst>
                                      </p:cBhvr>
                                      <p:tavLst>
                                        <p:tav tm="0">
                                          <p:val>
                                            <p:fltVal val="0"/>
                                          </p:val>
                                        </p:tav>
                                        <p:tav tm="100000">
                                          <p:val>
                                            <p:strVal val="#ppt_h"/>
                                          </p:val>
                                        </p:tav>
                                      </p:tavLst>
                                    </p:anim>
                                    <p:anim calcmode="lin" valueType="num">
                                      <p:cBhvr>
                                        <p:cTn id="256" dur="500" fill="hold"/>
                                        <p:tgtEl>
                                          <p:spTgt spid="119"/>
                                        </p:tgtEl>
                                        <p:attrNameLst>
                                          <p:attrName>style.rotation</p:attrName>
                                        </p:attrNameLst>
                                      </p:cBhvr>
                                      <p:tavLst>
                                        <p:tav tm="0">
                                          <p:val>
                                            <p:fltVal val="360"/>
                                          </p:val>
                                        </p:tav>
                                        <p:tav tm="100000">
                                          <p:val>
                                            <p:fltVal val="0"/>
                                          </p:val>
                                        </p:tav>
                                      </p:tavLst>
                                    </p:anim>
                                    <p:animEffect transition="in" filter="fade">
                                      <p:cBhvr>
                                        <p:cTn id="257" dur="500"/>
                                        <p:tgtEl>
                                          <p:spTgt spid="119"/>
                                        </p:tgtEl>
                                      </p:cBhvr>
                                    </p:animEffect>
                                  </p:childTnLst>
                                  <p:subTnLst>
                                    <p:audio>
                                      <p:cMediaNode>
                                        <p:cTn display="0" masterRel="sameClick">
                                          <p:stCondLst>
                                            <p:cond evt="begin" delay="0">
                                              <p:tn val="252"/>
                                            </p:cond>
                                          </p:stCondLst>
                                          <p:endCondLst>
                                            <p:cond evt="onStopAudio" delay="0">
                                              <p:tgtEl>
                                                <p:sldTgt/>
                                              </p:tgtEl>
                                            </p:cond>
                                          </p:endCondLst>
                                        </p:cTn>
                                        <p:tgtEl>
                                          <p:sndTgt r:embed="rId2" name="Blowing A Raspberry Fart.wav"/>
                                        </p:tgtEl>
                                      </p:cMediaNode>
                                    </p:audio>
                                  </p:subTnLst>
                                </p:cTn>
                              </p:par>
                            </p:childTnLst>
                          </p:cTn>
                        </p:par>
                        <p:par>
                          <p:cTn id="258" fill="hold">
                            <p:stCondLst>
                              <p:cond delay="500"/>
                            </p:stCondLst>
                            <p:childTnLst>
                              <p:par>
                                <p:cTn id="259" presetID="10" presetClass="exit" presetSubtype="0" fill="hold" nodeType="afterEffect">
                                  <p:stCondLst>
                                    <p:cond delay="0"/>
                                  </p:stCondLst>
                                  <p:childTnLst>
                                    <p:animEffect transition="out" filter="fade">
                                      <p:cBhvr>
                                        <p:cTn id="260" dur="500"/>
                                        <p:tgtEl>
                                          <p:spTgt spid="119"/>
                                        </p:tgtEl>
                                      </p:cBhvr>
                                    </p:animEffect>
                                    <p:set>
                                      <p:cBhvr>
                                        <p:cTn id="261" dur="1" fill="hold">
                                          <p:stCondLst>
                                            <p:cond delay="499"/>
                                          </p:stCondLst>
                                        </p:cTn>
                                        <p:tgtEl>
                                          <p:spTgt spid="119"/>
                                        </p:tgtEl>
                                        <p:attrNameLst>
                                          <p:attrName>style.visibility</p:attrName>
                                        </p:attrNameLst>
                                      </p:cBhvr>
                                      <p:to>
                                        <p:strVal val="hidden"/>
                                      </p:to>
                                    </p:set>
                                  </p:childTnLst>
                                </p:cTn>
                              </p:par>
                              <p:par>
                                <p:cTn id="262" presetID="1" presetClass="exit" presetSubtype="0" fill="hold" nodeType="withEffect">
                                  <p:stCondLst>
                                    <p:cond delay="0"/>
                                  </p:stCondLst>
                                  <p:childTnLst>
                                    <p:set>
                                      <p:cBhvr>
                                        <p:cTn id="263" dur="1" fill="hold">
                                          <p:stCondLst>
                                            <p:cond delay="0"/>
                                          </p:stCondLst>
                                        </p:cTn>
                                        <p:tgtEl>
                                          <p:spTgt spid="89"/>
                                        </p:tgtEl>
                                        <p:attrNameLst>
                                          <p:attrName>style.visibility</p:attrName>
                                        </p:attrNameLst>
                                      </p:cBhvr>
                                      <p:to>
                                        <p:strVal val="hidden"/>
                                      </p:to>
                                    </p:set>
                                  </p:childTnLst>
                                </p:cTn>
                              </p:par>
                              <p:par>
                                <p:cTn id="264" presetID="1" presetClass="entr" presetSubtype="0" fill="hold" nodeType="withEffect">
                                  <p:stCondLst>
                                    <p:cond delay="0"/>
                                  </p:stCondLst>
                                  <p:childTnLst>
                                    <p:set>
                                      <p:cBhvr>
                                        <p:cTn id="265" dur="1" fill="hold">
                                          <p:stCondLst>
                                            <p:cond delay="0"/>
                                          </p:stCondLst>
                                        </p:cTn>
                                        <p:tgtEl>
                                          <p:spTgt spid="90"/>
                                        </p:tgtEl>
                                        <p:attrNameLst>
                                          <p:attrName>style.visibility</p:attrName>
                                        </p:attrNameLst>
                                      </p:cBhvr>
                                      <p:to>
                                        <p:strVal val="visible"/>
                                      </p:to>
                                    </p:set>
                                  </p:childTnLst>
                                </p:cTn>
                              </p:par>
                              <p:par>
                                <p:cTn id="266" presetID="1" presetClass="entr" presetSubtype="0" fill="hold" nodeType="withEffect">
                                  <p:stCondLst>
                                    <p:cond delay="0"/>
                                  </p:stCondLst>
                                  <p:childTnLst>
                                    <p:set>
                                      <p:cBhvr>
                                        <p:cTn id="267" dur="1" fill="hold">
                                          <p:stCondLst>
                                            <p:cond delay="0"/>
                                          </p:stCondLst>
                                        </p:cTn>
                                        <p:tgtEl>
                                          <p:spTgt spid="92"/>
                                        </p:tgtEl>
                                        <p:attrNameLst>
                                          <p:attrName>style.visibility</p:attrName>
                                        </p:attrNameLst>
                                      </p:cBhvr>
                                      <p:to>
                                        <p:strVal val="visible"/>
                                      </p:to>
                                    </p:set>
                                  </p:childTnLst>
                                </p:cTn>
                              </p:par>
                            </p:childTnLst>
                          </p:cTn>
                        </p:par>
                        <p:par>
                          <p:cTn id="268" fill="hold">
                            <p:stCondLst>
                              <p:cond delay="1000"/>
                            </p:stCondLst>
                            <p:childTnLst>
                              <p:par>
                                <p:cTn id="269" presetID="42" presetClass="exit" presetSubtype="0" fill="hold" nodeType="afterEffect">
                                  <p:stCondLst>
                                    <p:cond delay="0"/>
                                  </p:stCondLst>
                                  <p:childTnLst>
                                    <p:animEffect transition="out" filter="fade">
                                      <p:cBhvr>
                                        <p:cTn id="270" dur="1000"/>
                                        <p:tgtEl>
                                          <p:spTgt spid="90"/>
                                        </p:tgtEl>
                                      </p:cBhvr>
                                    </p:animEffect>
                                    <p:anim calcmode="lin" valueType="num">
                                      <p:cBhvr>
                                        <p:cTn id="271" dur="1000"/>
                                        <p:tgtEl>
                                          <p:spTgt spid="90"/>
                                        </p:tgtEl>
                                        <p:attrNameLst>
                                          <p:attrName>ppt_x</p:attrName>
                                        </p:attrNameLst>
                                      </p:cBhvr>
                                      <p:tavLst>
                                        <p:tav tm="0">
                                          <p:val>
                                            <p:strVal val="ppt_x"/>
                                          </p:val>
                                        </p:tav>
                                        <p:tav tm="100000">
                                          <p:val>
                                            <p:strVal val="ppt_x"/>
                                          </p:val>
                                        </p:tav>
                                      </p:tavLst>
                                    </p:anim>
                                    <p:anim calcmode="lin" valueType="num">
                                      <p:cBhvr>
                                        <p:cTn id="272" dur="1000"/>
                                        <p:tgtEl>
                                          <p:spTgt spid="90"/>
                                        </p:tgtEl>
                                        <p:attrNameLst>
                                          <p:attrName>ppt_y</p:attrName>
                                        </p:attrNameLst>
                                      </p:cBhvr>
                                      <p:tavLst>
                                        <p:tav tm="0">
                                          <p:val>
                                            <p:strVal val="ppt_y"/>
                                          </p:val>
                                        </p:tav>
                                        <p:tav tm="100000">
                                          <p:val>
                                            <p:strVal val="ppt_y+.1"/>
                                          </p:val>
                                        </p:tav>
                                      </p:tavLst>
                                    </p:anim>
                                    <p:set>
                                      <p:cBhvr>
                                        <p:cTn id="273" dur="1" fill="hold">
                                          <p:stCondLst>
                                            <p:cond delay="999"/>
                                          </p:stCondLst>
                                        </p:cTn>
                                        <p:tgtEl>
                                          <p:spTgt spid="90"/>
                                        </p:tgtEl>
                                        <p:attrNameLst>
                                          <p:attrName>style.visibility</p:attrName>
                                        </p:attrNameLst>
                                      </p:cBhvr>
                                      <p:to>
                                        <p:strVal val="hidden"/>
                                      </p:to>
                                    </p:set>
                                  </p:childTnLst>
                                </p:cTn>
                              </p:par>
                              <p:par>
                                <p:cTn id="274" presetID="1" presetClass="exit" presetSubtype="0" fill="hold" nodeType="withEffect">
                                  <p:stCondLst>
                                    <p:cond delay="250"/>
                                  </p:stCondLst>
                                  <p:childTnLst>
                                    <p:set>
                                      <p:cBhvr>
                                        <p:cTn id="275" dur="1" fill="hold">
                                          <p:stCondLst>
                                            <p:cond delay="0"/>
                                          </p:stCondLst>
                                        </p:cTn>
                                        <p:tgtEl>
                                          <p:spTgt spid="92"/>
                                        </p:tgtEl>
                                        <p:attrNameLst>
                                          <p:attrName>style.visibility</p:attrName>
                                        </p:attrNameLst>
                                      </p:cBhvr>
                                      <p:to>
                                        <p:strVal val="hidden"/>
                                      </p:to>
                                    </p:set>
                                  </p:childTnLst>
                                </p:cTn>
                              </p:par>
                              <p:par>
                                <p:cTn id="276" presetID="42" presetClass="entr" presetSubtype="0" fill="hold" nodeType="withEffect">
                                  <p:stCondLst>
                                    <p:cond delay="250"/>
                                  </p:stCondLst>
                                  <p:childTnLst>
                                    <p:set>
                                      <p:cBhvr>
                                        <p:cTn id="277" dur="1" fill="hold">
                                          <p:stCondLst>
                                            <p:cond delay="0"/>
                                          </p:stCondLst>
                                        </p:cTn>
                                        <p:tgtEl>
                                          <p:spTgt spid="123"/>
                                        </p:tgtEl>
                                        <p:attrNameLst>
                                          <p:attrName>style.visibility</p:attrName>
                                        </p:attrNameLst>
                                      </p:cBhvr>
                                      <p:to>
                                        <p:strVal val="visible"/>
                                      </p:to>
                                    </p:set>
                                    <p:animEffect transition="in" filter="fade">
                                      <p:cBhvr>
                                        <p:cTn id="278" dur="1000"/>
                                        <p:tgtEl>
                                          <p:spTgt spid="123"/>
                                        </p:tgtEl>
                                      </p:cBhvr>
                                    </p:animEffect>
                                    <p:anim calcmode="lin" valueType="num">
                                      <p:cBhvr>
                                        <p:cTn id="279" dur="1000" fill="hold"/>
                                        <p:tgtEl>
                                          <p:spTgt spid="123"/>
                                        </p:tgtEl>
                                        <p:attrNameLst>
                                          <p:attrName>ppt_x</p:attrName>
                                        </p:attrNameLst>
                                      </p:cBhvr>
                                      <p:tavLst>
                                        <p:tav tm="0">
                                          <p:val>
                                            <p:strVal val="#ppt_x"/>
                                          </p:val>
                                        </p:tav>
                                        <p:tav tm="100000">
                                          <p:val>
                                            <p:strVal val="#ppt_x"/>
                                          </p:val>
                                        </p:tav>
                                      </p:tavLst>
                                    </p:anim>
                                    <p:anim calcmode="lin" valueType="num">
                                      <p:cBhvr>
                                        <p:cTn id="280" dur="1000" fill="hold"/>
                                        <p:tgtEl>
                                          <p:spTgt spid="123"/>
                                        </p:tgtEl>
                                        <p:attrNameLst>
                                          <p:attrName>ppt_y</p:attrName>
                                        </p:attrNameLst>
                                      </p:cBhvr>
                                      <p:tavLst>
                                        <p:tav tm="0">
                                          <p:val>
                                            <p:strVal val="#ppt_y+.1"/>
                                          </p:val>
                                        </p:tav>
                                        <p:tav tm="100000">
                                          <p:val>
                                            <p:strVal val="#ppt_y"/>
                                          </p:val>
                                        </p:tav>
                                      </p:tavLst>
                                    </p:anim>
                                  </p:childTnLst>
                                </p:cTn>
                              </p:par>
                              <p:par>
                                <p:cTn id="281" presetID="42" presetClass="exit" presetSubtype="0" fill="hold" nodeType="withEffect">
                                  <p:stCondLst>
                                    <p:cond delay="2750"/>
                                  </p:stCondLst>
                                  <p:childTnLst>
                                    <p:animEffect transition="out" filter="fade">
                                      <p:cBhvr>
                                        <p:cTn id="282" dur="1000"/>
                                        <p:tgtEl>
                                          <p:spTgt spid="123"/>
                                        </p:tgtEl>
                                      </p:cBhvr>
                                    </p:animEffect>
                                    <p:anim calcmode="lin" valueType="num">
                                      <p:cBhvr>
                                        <p:cTn id="283" dur="1000"/>
                                        <p:tgtEl>
                                          <p:spTgt spid="123"/>
                                        </p:tgtEl>
                                        <p:attrNameLst>
                                          <p:attrName>ppt_x</p:attrName>
                                        </p:attrNameLst>
                                      </p:cBhvr>
                                      <p:tavLst>
                                        <p:tav tm="0">
                                          <p:val>
                                            <p:strVal val="ppt_x"/>
                                          </p:val>
                                        </p:tav>
                                        <p:tav tm="100000">
                                          <p:val>
                                            <p:strVal val="ppt_x"/>
                                          </p:val>
                                        </p:tav>
                                      </p:tavLst>
                                    </p:anim>
                                    <p:anim calcmode="lin" valueType="num">
                                      <p:cBhvr>
                                        <p:cTn id="284" dur="1000"/>
                                        <p:tgtEl>
                                          <p:spTgt spid="123"/>
                                        </p:tgtEl>
                                        <p:attrNameLst>
                                          <p:attrName>ppt_y</p:attrName>
                                        </p:attrNameLst>
                                      </p:cBhvr>
                                      <p:tavLst>
                                        <p:tav tm="0">
                                          <p:val>
                                            <p:strVal val="ppt_y"/>
                                          </p:val>
                                        </p:tav>
                                        <p:tav tm="100000">
                                          <p:val>
                                            <p:strVal val="ppt_y+.1"/>
                                          </p:val>
                                        </p:tav>
                                      </p:tavLst>
                                    </p:anim>
                                    <p:set>
                                      <p:cBhvr>
                                        <p:cTn id="285" dur="1" fill="hold">
                                          <p:stCondLst>
                                            <p:cond delay="9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286" restart="whenNotActive" fill="hold" evtFilter="cancelBubble" nodeType="interactiveSeq">
                <p:stCondLst>
                  <p:cond evt="onClick" delay="0">
                    <p:tgtEl>
                      <p:spTgt spid="95"/>
                    </p:tgtEl>
                  </p:cond>
                </p:stCondLst>
                <p:endSync evt="end" delay="0">
                  <p:rtn val="all"/>
                </p:endSync>
                <p:childTnLst>
                  <p:par>
                    <p:cTn id="287" fill="hold">
                      <p:stCondLst>
                        <p:cond delay="0"/>
                      </p:stCondLst>
                      <p:childTnLst>
                        <p:par>
                          <p:cTn id="288" fill="hold">
                            <p:stCondLst>
                              <p:cond delay="0"/>
                            </p:stCondLst>
                            <p:childTnLst>
                              <p:par>
                                <p:cTn id="289" presetID="49" presetClass="entr" presetSubtype="0" decel="100000" fill="hold" nodeType="clickEffect">
                                  <p:stCondLst>
                                    <p:cond delay="0"/>
                                  </p:stCondLst>
                                  <p:childTnLst>
                                    <p:set>
                                      <p:cBhvr>
                                        <p:cTn id="290" dur="1" fill="hold">
                                          <p:stCondLst>
                                            <p:cond delay="0"/>
                                          </p:stCondLst>
                                        </p:cTn>
                                        <p:tgtEl>
                                          <p:spTgt spid="114"/>
                                        </p:tgtEl>
                                        <p:attrNameLst>
                                          <p:attrName>style.visibility</p:attrName>
                                        </p:attrNameLst>
                                      </p:cBhvr>
                                      <p:to>
                                        <p:strVal val="visible"/>
                                      </p:to>
                                    </p:set>
                                    <p:anim calcmode="lin" valueType="num">
                                      <p:cBhvr>
                                        <p:cTn id="291" dur="500" fill="hold"/>
                                        <p:tgtEl>
                                          <p:spTgt spid="114"/>
                                        </p:tgtEl>
                                        <p:attrNameLst>
                                          <p:attrName>ppt_w</p:attrName>
                                        </p:attrNameLst>
                                      </p:cBhvr>
                                      <p:tavLst>
                                        <p:tav tm="0">
                                          <p:val>
                                            <p:fltVal val="0"/>
                                          </p:val>
                                        </p:tav>
                                        <p:tav tm="100000">
                                          <p:val>
                                            <p:strVal val="#ppt_w"/>
                                          </p:val>
                                        </p:tav>
                                      </p:tavLst>
                                    </p:anim>
                                    <p:anim calcmode="lin" valueType="num">
                                      <p:cBhvr>
                                        <p:cTn id="292" dur="500" fill="hold"/>
                                        <p:tgtEl>
                                          <p:spTgt spid="114"/>
                                        </p:tgtEl>
                                        <p:attrNameLst>
                                          <p:attrName>ppt_h</p:attrName>
                                        </p:attrNameLst>
                                      </p:cBhvr>
                                      <p:tavLst>
                                        <p:tav tm="0">
                                          <p:val>
                                            <p:fltVal val="0"/>
                                          </p:val>
                                        </p:tav>
                                        <p:tav tm="100000">
                                          <p:val>
                                            <p:strVal val="#ppt_h"/>
                                          </p:val>
                                        </p:tav>
                                      </p:tavLst>
                                    </p:anim>
                                    <p:anim calcmode="lin" valueType="num">
                                      <p:cBhvr>
                                        <p:cTn id="293" dur="500" fill="hold"/>
                                        <p:tgtEl>
                                          <p:spTgt spid="114"/>
                                        </p:tgtEl>
                                        <p:attrNameLst>
                                          <p:attrName>style.rotation</p:attrName>
                                        </p:attrNameLst>
                                      </p:cBhvr>
                                      <p:tavLst>
                                        <p:tav tm="0">
                                          <p:val>
                                            <p:fltVal val="360"/>
                                          </p:val>
                                        </p:tav>
                                        <p:tav tm="100000">
                                          <p:val>
                                            <p:fltVal val="0"/>
                                          </p:val>
                                        </p:tav>
                                      </p:tavLst>
                                    </p:anim>
                                    <p:animEffect transition="in" filter="fade">
                                      <p:cBhvr>
                                        <p:cTn id="294" dur="500"/>
                                        <p:tgtEl>
                                          <p:spTgt spid="114"/>
                                        </p:tgtEl>
                                      </p:cBhvr>
                                    </p:animEffect>
                                  </p:childTnLst>
                                  <p:subTnLst>
                                    <p:audio>
                                      <p:cMediaNode>
                                        <p:cTn display="0" masterRel="sameClick">
                                          <p:stCondLst>
                                            <p:cond evt="begin" delay="0">
                                              <p:tn val="289"/>
                                            </p:cond>
                                          </p:stCondLst>
                                          <p:endCondLst>
                                            <p:cond evt="onStopAudio" delay="0">
                                              <p:tgtEl>
                                                <p:sldTgt/>
                                              </p:tgtEl>
                                            </p:cond>
                                          </p:endCondLst>
                                        </p:cTn>
                                        <p:tgtEl>
                                          <p:sndTgt r:embed="rId2" name="Blowing A Raspberry Fart.wav"/>
                                        </p:tgtEl>
                                      </p:cMediaNode>
                                    </p:audio>
                                  </p:subTnLst>
                                </p:cTn>
                              </p:par>
                            </p:childTnLst>
                          </p:cTn>
                        </p:par>
                        <p:par>
                          <p:cTn id="295" fill="hold">
                            <p:stCondLst>
                              <p:cond delay="500"/>
                            </p:stCondLst>
                            <p:childTnLst>
                              <p:par>
                                <p:cTn id="296" presetID="10" presetClass="exit" presetSubtype="0" fill="hold" nodeType="afterEffect">
                                  <p:stCondLst>
                                    <p:cond delay="0"/>
                                  </p:stCondLst>
                                  <p:childTnLst>
                                    <p:animEffect transition="out" filter="fade">
                                      <p:cBhvr>
                                        <p:cTn id="297" dur="500"/>
                                        <p:tgtEl>
                                          <p:spTgt spid="114"/>
                                        </p:tgtEl>
                                      </p:cBhvr>
                                    </p:animEffect>
                                    <p:set>
                                      <p:cBhvr>
                                        <p:cTn id="298" dur="1" fill="hold">
                                          <p:stCondLst>
                                            <p:cond delay="499"/>
                                          </p:stCondLst>
                                        </p:cTn>
                                        <p:tgtEl>
                                          <p:spTgt spid="114"/>
                                        </p:tgtEl>
                                        <p:attrNameLst>
                                          <p:attrName>style.visibility</p:attrName>
                                        </p:attrNameLst>
                                      </p:cBhvr>
                                      <p:to>
                                        <p:strVal val="hidden"/>
                                      </p:to>
                                    </p:set>
                                  </p:childTnLst>
                                </p:cTn>
                              </p:par>
                              <p:par>
                                <p:cTn id="299" presetID="1" presetClass="exit" presetSubtype="0" fill="hold" nodeType="withEffect">
                                  <p:stCondLst>
                                    <p:cond delay="0"/>
                                  </p:stCondLst>
                                  <p:childTnLst>
                                    <p:set>
                                      <p:cBhvr>
                                        <p:cTn id="300" dur="1" fill="hold">
                                          <p:stCondLst>
                                            <p:cond delay="0"/>
                                          </p:stCondLst>
                                        </p:cTn>
                                        <p:tgtEl>
                                          <p:spTgt spid="95"/>
                                        </p:tgtEl>
                                        <p:attrNameLst>
                                          <p:attrName>style.visibility</p:attrName>
                                        </p:attrNameLst>
                                      </p:cBhvr>
                                      <p:to>
                                        <p:strVal val="hidden"/>
                                      </p:to>
                                    </p:set>
                                  </p:childTnLst>
                                </p:cTn>
                              </p:par>
                              <p:par>
                                <p:cTn id="301" presetID="1" presetClass="entr" presetSubtype="0" fill="hold" nodeType="withEffect">
                                  <p:stCondLst>
                                    <p:cond delay="0"/>
                                  </p:stCondLst>
                                  <p:childTnLst>
                                    <p:set>
                                      <p:cBhvr>
                                        <p:cTn id="302" dur="1" fill="hold">
                                          <p:stCondLst>
                                            <p:cond delay="0"/>
                                          </p:stCondLst>
                                        </p:cTn>
                                        <p:tgtEl>
                                          <p:spTgt spid="96"/>
                                        </p:tgtEl>
                                        <p:attrNameLst>
                                          <p:attrName>style.visibility</p:attrName>
                                        </p:attrNameLst>
                                      </p:cBhvr>
                                      <p:to>
                                        <p:strVal val="visible"/>
                                      </p:to>
                                    </p:set>
                                  </p:childTnLst>
                                </p:cTn>
                              </p:par>
                              <p:par>
                                <p:cTn id="303" presetID="1" presetClass="entr" presetSubtype="0" fill="hold" nodeType="withEffect">
                                  <p:stCondLst>
                                    <p:cond delay="0"/>
                                  </p:stCondLst>
                                  <p:childTnLst>
                                    <p:set>
                                      <p:cBhvr>
                                        <p:cTn id="304" dur="1" fill="hold">
                                          <p:stCondLst>
                                            <p:cond delay="0"/>
                                          </p:stCondLst>
                                        </p:cTn>
                                        <p:tgtEl>
                                          <p:spTgt spid="98"/>
                                        </p:tgtEl>
                                        <p:attrNameLst>
                                          <p:attrName>style.visibility</p:attrName>
                                        </p:attrNameLst>
                                      </p:cBhvr>
                                      <p:to>
                                        <p:strVal val="visible"/>
                                      </p:to>
                                    </p:set>
                                  </p:childTnLst>
                                </p:cTn>
                              </p:par>
                            </p:childTnLst>
                          </p:cTn>
                        </p:par>
                        <p:par>
                          <p:cTn id="305" fill="hold">
                            <p:stCondLst>
                              <p:cond delay="1000"/>
                            </p:stCondLst>
                            <p:childTnLst>
                              <p:par>
                                <p:cTn id="306" presetID="42" presetClass="exit" presetSubtype="0" fill="hold" nodeType="afterEffect">
                                  <p:stCondLst>
                                    <p:cond delay="0"/>
                                  </p:stCondLst>
                                  <p:childTnLst>
                                    <p:animEffect transition="out" filter="fade">
                                      <p:cBhvr>
                                        <p:cTn id="307" dur="1000"/>
                                        <p:tgtEl>
                                          <p:spTgt spid="96"/>
                                        </p:tgtEl>
                                      </p:cBhvr>
                                    </p:animEffect>
                                    <p:anim calcmode="lin" valueType="num">
                                      <p:cBhvr>
                                        <p:cTn id="308" dur="1000"/>
                                        <p:tgtEl>
                                          <p:spTgt spid="96"/>
                                        </p:tgtEl>
                                        <p:attrNameLst>
                                          <p:attrName>ppt_x</p:attrName>
                                        </p:attrNameLst>
                                      </p:cBhvr>
                                      <p:tavLst>
                                        <p:tav tm="0">
                                          <p:val>
                                            <p:strVal val="ppt_x"/>
                                          </p:val>
                                        </p:tav>
                                        <p:tav tm="100000">
                                          <p:val>
                                            <p:strVal val="ppt_x"/>
                                          </p:val>
                                        </p:tav>
                                      </p:tavLst>
                                    </p:anim>
                                    <p:anim calcmode="lin" valueType="num">
                                      <p:cBhvr>
                                        <p:cTn id="309" dur="1000"/>
                                        <p:tgtEl>
                                          <p:spTgt spid="96"/>
                                        </p:tgtEl>
                                        <p:attrNameLst>
                                          <p:attrName>ppt_y</p:attrName>
                                        </p:attrNameLst>
                                      </p:cBhvr>
                                      <p:tavLst>
                                        <p:tav tm="0">
                                          <p:val>
                                            <p:strVal val="ppt_y"/>
                                          </p:val>
                                        </p:tav>
                                        <p:tav tm="100000">
                                          <p:val>
                                            <p:strVal val="ppt_y+.1"/>
                                          </p:val>
                                        </p:tav>
                                      </p:tavLst>
                                    </p:anim>
                                    <p:set>
                                      <p:cBhvr>
                                        <p:cTn id="310" dur="1" fill="hold">
                                          <p:stCondLst>
                                            <p:cond delay="999"/>
                                          </p:stCondLst>
                                        </p:cTn>
                                        <p:tgtEl>
                                          <p:spTgt spid="96"/>
                                        </p:tgtEl>
                                        <p:attrNameLst>
                                          <p:attrName>style.visibility</p:attrName>
                                        </p:attrNameLst>
                                      </p:cBhvr>
                                      <p:to>
                                        <p:strVal val="hidden"/>
                                      </p:to>
                                    </p:set>
                                  </p:childTnLst>
                                </p:cTn>
                              </p:par>
                              <p:par>
                                <p:cTn id="311" presetID="1" presetClass="exit" presetSubtype="0" fill="hold" nodeType="withEffect">
                                  <p:stCondLst>
                                    <p:cond delay="250"/>
                                  </p:stCondLst>
                                  <p:childTnLst>
                                    <p:set>
                                      <p:cBhvr>
                                        <p:cTn id="312" dur="1" fill="hold">
                                          <p:stCondLst>
                                            <p:cond delay="0"/>
                                          </p:stCondLst>
                                        </p:cTn>
                                        <p:tgtEl>
                                          <p:spTgt spid="98"/>
                                        </p:tgtEl>
                                        <p:attrNameLst>
                                          <p:attrName>style.visibility</p:attrName>
                                        </p:attrNameLst>
                                      </p:cBhvr>
                                      <p:to>
                                        <p:strVal val="hidden"/>
                                      </p:to>
                                    </p:set>
                                  </p:childTnLst>
                                </p:cTn>
                              </p:par>
                              <p:par>
                                <p:cTn id="313" presetID="42" presetClass="entr" presetSubtype="0" fill="hold" nodeType="withEffect">
                                  <p:stCondLst>
                                    <p:cond delay="250"/>
                                  </p:stCondLst>
                                  <p:childTnLst>
                                    <p:set>
                                      <p:cBhvr>
                                        <p:cTn id="314" dur="1" fill="hold">
                                          <p:stCondLst>
                                            <p:cond delay="0"/>
                                          </p:stCondLst>
                                        </p:cTn>
                                        <p:tgtEl>
                                          <p:spTgt spid="55"/>
                                        </p:tgtEl>
                                        <p:attrNameLst>
                                          <p:attrName>style.visibility</p:attrName>
                                        </p:attrNameLst>
                                      </p:cBhvr>
                                      <p:to>
                                        <p:strVal val="visible"/>
                                      </p:to>
                                    </p:set>
                                    <p:animEffect transition="in" filter="fade">
                                      <p:cBhvr>
                                        <p:cTn id="315" dur="1000"/>
                                        <p:tgtEl>
                                          <p:spTgt spid="55"/>
                                        </p:tgtEl>
                                      </p:cBhvr>
                                    </p:animEffect>
                                    <p:anim calcmode="lin" valueType="num">
                                      <p:cBhvr>
                                        <p:cTn id="316" dur="1000" fill="hold"/>
                                        <p:tgtEl>
                                          <p:spTgt spid="55"/>
                                        </p:tgtEl>
                                        <p:attrNameLst>
                                          <p:attrName>ppt_x</p:attrName>
                                        </p:attrNameLst>
                                      </p:cBhvr>
                                      <p:tavLst>
                                        <p:tav tm="0">
                                          <p:val>
                                            <p:strVal val="#ppt_x"/>
                                          </p:val>
                                        </p:tav>
                                        <p:tav tm="100000">
                                          <p:val>
                                            <p:strVal val="#ppt_x"/>
                                          </p:val>
                                        </p:tav>
                                      </p:tavLst>
                                    </p:anim>
                                    <p:anim calcmode="lin" valueType="num">
                                      <p:cBhvr>
                                        <p:cTn id="317" dur="1000" fill="hold"/>
                                        <p:tgtEl>
                                          <p:spTgt spid="55"/>
                                        </p:tgtEl>
                                        <p:attrNameLst>
                                          <p:attrName>ppt_y</p:attrName>
                                        </p:attrNameLst>
                                      </p:cBhvr>
                                      <p:tavLst>
                                        <p:tav tm="0">
                                          <p:val>
                                            <p:strVal val="#ppt_y+.1"/>
                                          </p:val>
                                        </p:tav>
                                        <p:tav tm="100000">
                                          <p:val>
                                            <p:strVal val="#ppt_y"/>
                                          </p:val>
                                        </p:tav>
                                      </p:tavLst>
                                    </p:anim>
                                  </p:childTnLst>
                                </p:cTn>
                              </p:par>
                              <p:par>
                                <p:cTn id="318" presetID="42" presetClass="exit" presetSubtype="0" fill="hold" nodeType="withEffect">
                                  <p:stCondLst>
                                    <p:cond delay="2750"/>
                                  </p:stCondLst>
                                  <p:childTnLst>
                                    <p:animEffect transition="out" filter="fade">
                                      <p:cBhvr>
                                        <p:cTn id="319" dur="1000"/>
                                        <p:tgtEl>
                                          <p:spTgt spid="55"/>
                                        </p:tgtEl>
                                      </p:cBhvr>
                                    </p:animEffect>
                                    <p:anim calcmode="lin" valueType="num">
                                      <p:cBhvr>
                                        <p:cTn id="320" dur="1000"/>
                                        <p:tgtEl>
                                          <p:spTgt spid="55"/>
                                        </p:tgtEl>
                                        <p:attrNameLst>
                                          <p:attrName>ppt_x</p:attrName>
                                        </p:attrNameLst>
                                      </p:cBhvr>
                                      <p:tavLst>
                                        <p:tav tm="0">
                                          <p:val>
                                            <p:strVal val="ppt_x"/>
                                          </p:val>
                                        </p:tav>
                                        <p:tav tm="100000">
                                          <p:val>
                                            <p:strVal val="ppt_x"/>
                                          </p:val>
                                        </p:tav>
                                      </p:tavLst>
                                    </p:anim>
                                    <p:anim calcmode="lin" valueType="num">
                                      <p:cBhvr>
                                        <p:cTn id="321" dur="1000"/>
                                        <p:tgtEl>
                                          <p:spTgt spid="55"/>
                                        </p:tgtEl>
                                        <p:attrNameLst>
                                          <p:attrName>ppt_y</p:attrName>
                                        </p:attrNameLst>
                                      </p:cBhvr>
                                      <p:tavLst>
                                        <p:tav tm="0">
                                          <p:val>
                                            <p:strVal val="ppt_y"/>
                                          </p:val>
                                        </p:tav>
                                        <p:tav tm="100000">
                                          <p:val>
                                            <p:strVal val="ppt_y+.1"/>
                                          </p:val>
                                        </p:tav>
                                      </p:tavLst>
                                    </p:anim>
                                    <p:set>
                                      <p:cBhvr>
                                        <p:cTn id="322"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323" restart="whenNotActive" fill="hold" evtFilter="cancelBubble" nodeType="interactiveSeq">
                <p:stCondLst>
                  <p:cond evt="onClick" delay="0">
                    <p:tgtEl>
                      <p:spTgt spid="107"/>
                    </p:tgtEl>
                  </p:cond>
                </p:stCondLst>
                <p:endSync evt="end" delay="0">
                  <p:rtn val="all"/>
                </p:endSync>
                <p:childTnLst>
                  <p:par>
                    <p:cTn id="324" fill="hold">
                      <p:stCondLst>
                        <p:cond delay="0"/>
                      </p:stCondLst>
                      <p:childTnLst>
                        <p:par>
                          <p:cTn id="325" fill="hold">
                            <p:stCondLst>
                              <p:cond delay="0"/>
                            </p:stCondLst>
                            <p:childTnLst>
                              <p:par>
                                <p:cTn id="326" presetID="49" presetClass="entr" presetSubtype="0" decel="100000" fill="hold" nodeType="clickEffect">
                                  <p:stCondLst>
                                    <p:cond delay="0"/>
                                  </p:stCondLst>
                                  <p:childTnLst>
                                    <p:set>
                                      <p:cBhvr>
                                        <p:cTn id="327" dur="1" fill="hold">
                                          <p:stCondLst>
                                            <p:cond delay="0"/>
                                          </p:stCondLst>
                                        </p:cTn>
                                        <p:tgtEl>
                                          <p:spTgt spid="116"/>
                                        </p:tgtEl>
                                        <p:attrNameLst>
                                          <p:attrName>style.visibility</p:attrName>
                                        </p:attrNameLst>
                                      </p:cBhvr>
                                      <p:to>
                                        <p:strVal val="visible"/>
                                      </p:to>
                                    </p:set>
                                    <p:anim calcmode="lin" valueType="num">
                                      <p:cBhvr>
                                        <p:cTn id="328" dur="500" fill="hold"/>
                                        <p:tgtEl>
                                          <p:spTgt spid="116"/>
                                        </p:tgtEl>
                                        <p:attrNameLst>
                                          <p:attrName>ppt_w</p:attrName>
                                        </p:attrNameLst>
                                      </p:cBhvr>
                                      <p:tavLst>
                                        <p:tav tm="0">
                                          <p:val>
                                            <p:fltVal val="0"/>
                                          </p:val>
                                        </p:tav>
                                        <p:tav tm="100000">
                                          <p:val>
                                            <p:strVal val="#ppt_w"/>
                                          </p:val>
                                        </p:tav>
                                      </p:tavLst>
                                    </p:anim>
                                    <p:anim calcmode="lin" valueType="num">
                                      <p:cBhvr>
                                        <p:cTn id="329" dur="500" fill="hold"/>
                                        <p:tgtEl>
                                          <p:spTgt spid="116"/>
                                        </p:tgtEl>
                                        <p:attrNameLst>
                                          <p:attrName>ppt_h</p:attrName>
                                        </p:attrNameLst>
                                      </p:cBhvr>
                                      <p:tavLst>
                                        <p:tav tm="0">
                                          <p:val>
                                            <p:fltVal val="0"/>
                                          </p:val>
                                        </p:tav>
                                        <p:tav tm="100000">
                                          <p:val>
                                            <p:strVal val="#ppt_h"/>
                                          </p:val>
                                        </p:tav>
                                      </p:tavLst>
                                    </p:anim>
                                    <p:anim calcmode="lin" valueType="num">
                                      <p:cBhvr>
                                        <p:cTn id="330" dur="500" fill="hold"/>
                                        <p:tgtEl>
                                          <p:spTgt spid="116"/>
                                        </p:tgtEl>
                                        <p:attrNameLst>
                                          <p:attrName>style.rotation</p:attrName>
                                        </p:attrNameLst>
                                      </p:cBhvr>
                                      <p:tavLst>
                                        <p:tav tm="0">
                                          <p:val>
                                            <p:fltVal val="360"/>
                                          </p:val>
                                        </p:tav>
                                        <p:tav tm="100000">
                                          <p:val>
                                            <p:fltVal val="0"/>
                                          </p:val>
                                        </p:tav>
                                      </p:tavLst>
                                    </p:anim>
                                    <p:animEffect transition="in" filter="fade">
                                      <p:cBhvr>
                                        <p:cTn id="331" dur="500"/>
                                        <p:tgtEl>
                                          <p:spTgt spid="116"/>
                                        </p:tgtEl>
                                      </p:cBhvr>
                                    </p:animEffect>
                                  </p:childTnLst>
                                  <p:subTnLst>
                                    <p:audio>
                                      <p:cMediaNode>
                                        <p:cTn display="0" masterRel="sameClick">
                                          <p:stCondLst>
                                            <p:cond evt="begin" delay="0">
                                              <p:tn val="326"/>
                                            </p:cond>
                                          </p:stCondLst>
                                          <p:endCondLst>
                                            <p:cond evt="onStopAudio" delay="0">
                                              <p:tgtEl>
                                                <p:sldTgt/>
                                              </p:tgtEl>
                                            </p:cond>
                                          </p:endCondLst>
                                        </p:cTn>
                                        <p:tgtEl>
                                          <p:sndTgt r:embed="rId2" name="Blowing A Raspberry Fart.wav"/>
                                        </p:tgtEl>
                                      </p:cMediaNode>
                                    </p:audio>
                                  </p:subTnLst>
                                </p:cTn>
                              </p:par>
                            </p:childTnLst>
                          </p:cTn>
                        </p:par>
                        <p:par>
                          <p:cTn id="332" fill="hold">
                            <p:stCondLst>
                              <p:cond delay="500"/>
                            </p:stCondLst>
                            <p:childTnLst>
                              <p:par>
                                <p:cTn id="333" presetID="10" presetClass="exit" presetSubtype="0" fill="hold" nodeType="afterEffect">
                                  <p:stCondLst>
                                    <p:cond delay="0"/>
                                  </p:stCondLst>
                                  <p:childTnLst>
                                    <p:animEffect transition="out" filter="fade">
                                      <p:cBhvr>
                                        <p:cTn id="334" dur="500"/>
                                        <p:tgtEl>
                                          <p:spTgt spid="116"/>
                                        </p:tgtEl>
                                      </p:cBhvr>
                                    </p:animEffect>
                                    <p:set>
                                      <p:cBhvr>
                                        <p:cTn id="335" dur="1" fill="hold">
                                          <p:stCondLst>
                                            <p:cond delay="499"/>
                                          </p:stCondLst>
                                        </p:cTn>
                                        <p:tgtEl>
                                          <p:spTgt spid="116"/>
                                        </p:tgtEl>
                                        <p:attrNameLst>
                                          <p:attrName>style.visibility</p:attrName>
                                        </p:attrNameLst>
                                      </p:cBhvr>
                                      <p:to>
                                        <p:strVal val="hidden"/>
                                      </p:to>
                                    </p:set>
                                  </p:childTnLst>
                                </p:cTn>
                              </p:par>
                              <p:par>
                                <p:cTn id="336" presetID="1" presetClass="exit" presetSubtype="0" fill="hold" nodeType="withEffect">
                                  <p:stCondLst>
                                    <p:cond delay="0"/>
                                  </p:stCondLst>
                                  <p:childTnLst>
                                    <p:set>
                                      <p:cBhvr>
                                        <p:cTn id="337" dur="1" fill="hold">
                                          <p:stCondLst>
                                            <p:cond delay="0"/>
                                          </p:stCondLst>
                                        </p:cTn>
                                        <p:tgtEl>
                                          <p:spTgt spid="107"/>
                                        </p:tgtEl>
                                        <p:attrNameLst>
                                          <p:attrName>style.visibility</p:attrName>
                                        </p:attrNameLst>
                                      </p:cBhvr>
                                      <p:to>
                                        <p:strVal val="hidden"/>
                                      </p:to>
                                    </p:set>
                                  </p:childTnLst>
                                </p:cTn>
                              </p:par>
                              <p:par>
                                <p:cTn id="338" presetID="1" presetClass="entr" presetSubtype="0" fill="hold" nodeType="withEffect">
                                  <p:stCondLst>
                                    <p:cond delay="0"/>
                                  </p:stCondLst>
                                  <p:childTnLst>
                                    <p:set>
                                      <p:cBhvr>
                                        <p:cTn id="339" dur="1" fill="hold">
                                          <p:stCondLst>
                                            <p:cond delay="0"/>
                                          </p:stCondLst>
                                        </p:cTn>
                                        <p:tgtEl>
                                          <p:spTgt spid="108"/>
                                        </p:tgtEl>
                                        <p:attrNameLst>
                                          <p:attrName>style.visibility</p:attrName>
                                        </p:attrNameLst>
                                      </p:cBhvr>
                                      <p:to>
                                        <p:strVal val="visible"/>
                                      </p:to>
                                    </p:set>
                                  </p:childTnLst>
                                </p:cTn>
                              </p:par>
                              <p:par>
                                <p:cTn id="340" presetID="1" presetClass="entr" presetSubtype="0" fill="hold" nodeType="withEffect">
                                  <p:stCondLst>
                                    <p:cond delay="0"/>
                                  </p:stCondLst>
                                  <p:childTnLst>
                                    <p:set>
                                      <p:cBhvr>
                                        <p:cTn id="341" dur="1" fill="hold">
                                          <p:stCondLst>
                                            <p:cond delay="0"/>
                                          </p:stCondLst>
                                        </p:cTn>
                                        <p:tgtEl>
                                          <p:spTgt spid="110"/>
                                        </p:tgtEl>
                                        <p:attrNameLst>
                                          <p:attrName>style.visibility</p:attrName>
                                        </p:attrNameLst>
                                      </p:cBhvr>
                                      <p:to>
                                        <p:strVal val="visible"/>
                                      </p:to>
                                    </p:set>
                                  </p:childTnLst>
                                </p:cTn>
                              </p:par>
                            </p:childTnLst>
                          </p:cTn>
                        </p:par>
                        <p:par>
                          <p:cTn id="342" fill="hold">
                            <p:stCondLst>
                              <p:cond delay="1000"/>
                            </p:stCondLst>
                            <p:childTnLst>
                              <p:par>
                                <p:cTn id="343" presetID="42" presetClass="exit" presetSubtype="0" fill="hold" nodeType="afterEffect">
                                  <p:stCondLst>
                                    <p:cond delay="0"/>
                                  </p:stCondLst>
                                  <p:childTnLst>
                                    <p:animEffect transition="out" filter="fade">
                                      <p:cBhvr>
                                        <p:cTn id="344" dur="1000"/>
                                        <p:tgtEl>
                                          <p:spTgt spid="108"/>
                                        </p:tgtEl>
                                      </p:cBhvr>
                                    </p:animEffect>
                                    <p:anim calcmode="lin" valueType="num">
                                      <p:cBhvr>
                                        <p:cTn id="345" dur="1000"/>
                                        <p:tgtEl>
                                          <p:spTgt spid="108"/>
                                        </p:tgtEl>
                                        <p:attrNameLst>
                                          <p:attrName>ppt_x</p:attrName>
                                        </p:attrNameLst>
                                      </p:cBhvr>
                                      <p:tavLst>
                                        <p:tav tm="0">
                                          <p:val>
                                            <p:strVal val="ppt_x"/>
                                          </p:val>
                                        </p:tav>
                                        <p:tav tm="100000">
                                          <p:val>
                                            <p:strVal val="ppt_x"/>
                                          </p:val>
                                        </p:tav>
                                      </p:tavLst>
                                    </p:anim>
                                    <p:anim calcmode="lin" valueType="num">
                                      <p:cBhvr>
                                        <p:cTn id="346" dur="1000"/>
                                        <p:tgtEl>
                                          <p:spTgt spid="108"/>
                                        </p:tgtEl>
                                        <p:attrNameLst>
                                          <p:attrName>ppt_y</p:attrName>
                                        </p:attrNameLst>
                                      </p:cBhvr>
                                      <p:tavLst>
                                        <p:tav tm="0">
                                          <p:val>
                                            <p:strVal val="ppt_y"/>
                                          </p:val>
                                        </p:tav>
                                        <p:tav tm="100000">
                                          <p:val>
                                            <p:strVal val="ppt_y+.1"/>
                                          </p:val>
                                        </p:tav>
                                      </p:tavLst>
                                    </p:anim>
                                    <p:set>
                                      <p:cBhvr>
                                        <p:cTn id="347" dur="1" fill="hold">
                                          <p:stCondLst>
                                            <p:cond delay="999"/>
                                          </p:stCondLst>
                                        </p:cTn>
                                        <p:tgtEl>
                                          <p:spTgt spid="108"/>
                                        </p:tgtEl>
                                        <p:attrNameLst>
                                          <p:attrName>style.visibility</p:attrName>
                                        </p:attrNameLst>
                                      </p:cBhvr>
                                      <p:to>
                                        <p:strVal val="hidden"/>
                                      </p:to>
                                    </p:set>
                                  </p:childTnLst>
                                </p:cTn>
                              </p:par>
                              <p:par>
                                <p:cTn id="348" presetID="1" presetClass="exit" presetSubtype="0" fill="hold" nodeType="withEffect">
                                  <p:stCondLst>
                                    <p:cond delay="300"/>
                                  </p:stCondLst>
                                  <p:childTnLst>
                                    <p:set>
                                      <p:cBhvr>
                                        <p:cTn id="349" dur="1" fill="hold">
                                          <p:stCondLst>
                                            <p:cond delay="0"/>
                                          </p:stCondLst>
                                        </p:cTn>
                                        <p:tgtEl>
                                          <p:spTgt spid="110"/>
                                        </p:tgtEl>
                                        <p:attrNameLst>
                                          <p:attrName>style.visibility</p:attrName>
                                        </p:attrNameLst>
                                      </p:cBhvr>
                                      <p:to>
                                        <p:strVal val="hidden"/>
                                      </p:to>
                                    </p:set>
                                  </p:childTnLst>
                                </p:cTn>
                              </p:par>
                              <p:par>
                                <p:cTn id="350" presetID="42" presetClass="entr" presetSubtype="0" fill="hold" nodeType="withEffect">
                                  <p:stCondLst>
                                    <p:cond delay="300"/>
                                  </p:stCondLst>
                                  <p:childTnLst>
                                    <p:set>
                                      <p:cBhvr>
                                        <p:cTn id="351" dur="1" fill="hold">
                                          <p:stCondLst>
                                            <p:cond delay="0"/>
                                          </p:stCondLst>
                                        </p:cTn>
                                        <p:tgtEl>
                                          <p:spTgt spid="57"/>
                                        </p:tgtEl>
                                        <p:attrNameLst>
                                          <p:attrName>style.visibility</p:attrName>
                                        </p:attrNameLst>
                                      </p:cBhvr>
                                      <p:to>
                                        <p:strVal val="visible"/>
                                      </p:to>
                                    </p:set>
                                    <p:animEffect transition="in" filter="fade">
                                      <p:cBhvr>
                                        <p:cTn id="352" dur="1000"/>
                                        <p:tgtEl>
                                          <p:spTgt spid="57"/>
                                        </p:tgtEl>
                                      </p:cBhvr>
                                    </p:animEffect>
                                    <p:anim calcmode="lin" valueType="num">
                                      <p:cBhvr>
                                        <p:cTn id="353" dur="1000" fill="hold"/>
                                        <p:tgtEl>
                                          <p:spTgt spid="57"/>
                                        </p:tgtEl>
                                        <p:attrNameLst>
                                          <p:attrName>ppt_x</p:attrName>
                                        </p:attrNameLst>
                                      </p:cBhvr>
                                      <p:tavLst>
                                        <p:tav tm="0">
                                          <p:val>
                                            <p:strVal val="#ppt_x"/>
                                          </p:val>
                                        </p:tav>
                                        <p:tav tm="100000">
                                          <p:val>
                                            <p:strVal val="#ppt_x"/>
                                          </p:val>
                                        </p:tav>
                                      </p:tavLst>
                                    </p:anim>
                                    <p:anim calcmode="lin" valueType="num">
                                      <p:cBhvr>
                                        <p:cTn id="354" dur="1000" fill="hold"/>
                                        <p:tgtEl>
                                          <p:spTgt spid="57"/>
                                        </p:tgtEl>
                                        <p:attrNameLst>
                                          <p:attrName>ppt_y</p:attrName>
                                        </p:attrNameLst>
                                      </p:cBhvr>
                                      <p:tavLst>
                                        <p:tav tm="0">
                                          <p:val>
                                            <p:strVal val="#ppt_y+.1"/>
                                          </p:val>
                                        </p:tav>
                                        <p:tav tm="100000">
                                          <p:val>
                                            <p:strVal val="#ppt_y"/>
                                          </p:val>
                                        </p:tav>
                                      </p:tavLst>
                                    </p:anim>
                                  </p:childTnLst>
                                </p:cTn>
                              </p:par>
                              <p:par>
                                <p:cTn id="355" presetID="42" presetClass="exit" presetSubtype="0" fill="hold" nodeType="withEffect">
                                  <p:stCondLst>
                                    <p:cond delay="2800"/>
                                  </p:stCondLst>
                                  <p:childTnLst>
                                    <p:animEffect transition="out" filter="fade">
                                      <p:cBhvr>
                                        <p:cTn id="356" dur="1000"/>
                                        <p:tgtEl>
                                          <p:spTgt spid="57"/>
                                        </p:tgtEl>
                                      </p:cBhvr>
                                    </p:animEffect>
                                    <p:anim calcmode="lin" valueType="num">
                                      <p:cBhvr>
                                        <p:cTn id="357" dur="1000"/>
                                        <p:tgtEl>
                                          <p:spTgt spid="57"/>
                                        </p:tgtEl>
                                        <p:attrNameLst>
                                          <p:attrName>ppt_x</p:attrName>
                                        </p:attrNameLst>
                                      </p:cBhvr>
                                      <p:tavLst>
                                        <p:tav tm="0">
                                          <p:val>
                                            <p:strVal val="ppt_x"/>
                                          </p:val>
                                        </p:tav>
                                        <p:tav tm="100000">
                                          <p:val>
                                            <p:strVal val="ppt_x"/>
                                          </p:val>
                                        </p:tav>
                                      </p:tavLst>
                                    </p:anim>
                                    <p:anim calcmode="lin" valueType="num">
                                      <p:cBhvr>
                                        <p:cTn id="358" dur="1000"/>
                                        <p:tgtEl>
                                          <p:spTgt spid="57"/>
                                        </p:tgtEl>
                                        <p:attrNameLst>
                                          <p:attrName>ppt_y</p:attrName>
                                        </p:attrNameLst>
                                      </p:cBhvr>
                                      <p:tavLst>
                                        <p:tav tm="0">
                                          <p:val>
                                            <p:strVal val="ppt_y"/>
                                          </p:val>
                                        </p:tav>
                                        <p:tav tm="100000">
                                          <p:val>
                                            <p:strVal val="ppt_y+.1"/>
                                          </p:val>
                                        </p:tav>
                                      </p:tavLst>
                                    </p:anim>
                                    <p:set>
                                      <p:cBhvr>
                                        <p:cTn id="359"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360" restart="whenNotActive" fill="hold" evtFilter="cancelBubble" nodeType="interactiveSeq">
                <p:stCondLst>
                  <p:cond evt="onClick" delay="0">
                    <p:tgtEl>
                      <p:spTgt spid="1031"/>
                    </p:tgtEl>
                  </p:cond>
                </p:stCondLst>
                <p:endSync evt="end" delay="0">
                  <p:rtn val="all"/>
                </p:endSync>
                <p:childTnLst>
                  <p:par>
                    <p:cTn id="361" fill="hold">
                      <p:stCondLst>
                        <p:cond delay="0"/>
                      </p:stCondLst>
                      <p:childTnLst>
                        <p:par>
                          <p:cTn id="362" fill="hold">
                            <p:stCondLst>
                              <p:cond delay="0"/>
                            </p:stCondLst>
                            <p:childTnLst>
                              <p:par>
                                <p:cTn id="363" presetID="1" presetClass="exit" presetSubtype="0" fill="hold" nodeType="clickEffect">
                                  <p:stCondLst>
                                    <p:cond delay="0"/>
                                  </p:stCondLst>
                                  <p:childTnLst>
                                    <p:set>
                                      <p:cBhvr>
                                        <p:cTn id="364" dur="1" fill="hold">
                                          <p:stCondLst>
                                            <p:cond delay="0"/>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365" restart="whenNotActive" fill="hold" evtFilter="cancelBubble" nodeType="interactiveSeq">
                <p:stCondLst>
                  <p:cond evt="onClick" delay="0">
                    <p:tgtEl>
                      <p:spTgt spid="152"/>
                    </p:tgtEl>
                  </p:cond>
                </p:stCondLst>
                <p:endSync evt="end" delay="0">
                  <p:rtn val="all"/>
                </p:endSync>
                <p:childTnLst>
                  <p:par>
                    <p:cTn id="366" fill="hold">
                      <p:stCondLst>
                        <p:cond delay="0"/>
                      </p:stCondLst>
                      <p:childTnLst>
                        <p:par>
                          <p:cTn id="367" fill="hold">
                            <p:stCondLst>
                              <p:cond delay="0"/>
                            </p:stCondLst>
                            <p:childTnLst>
                              <p:par>
                                <p:cTn id="368" presetID="1" presetClass="exit" presetSubtype="0" fill="hold" nodeType="clickEffect">
                                  <p:stCondLst>
                                    <p:cond delay="0"/>
                                  </p:stCondLst>
                                  <p:childTnLst>
                                    <p:set>
                                      <p:cBhvr>
                                        <p:cTn id="369"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370" restart="whenNotActive" fill="hold" evtFilter="cancelBubble" nodeType="interactiveSeq">
                <p:stCondLst>
                  <p:cond evt="onClick" delay="0">
                    <p:tgtEl>
                      <p:spTgt spid="155"/>
                    </p:tgtEl>
                  </p:cond>
                </p:stCondLst>
                <p:endSync evt="end" delay="0">
                  <p:rtn val="all"/>
                </p:endSync>
                <p:childTnLst>
                  <p:par>
                    <p:cTn id="371" fill="hold">
                      <p:stCondLst>
                        <p:cond delay="0"/>
                      </p:stCondLst>
                      <p:childTnLst>
                        <p:par>
                          <p:cTn id="372" fill="hold">
                            <p:stCondLst>
                              <p:cond delay="0"/>
                            </p:stCondLst>
                            <p:childTnLst>
                              <p:par>
                                <p:cTn id="373" presetID="1" presetClass="exit" presetSubtype="0" fill="hold" nodeType="clickEffect">
                                  <p:stCondLst>
                                    <p:cond delay="0"/>
                                  </p:stCondLst>
                                  <p:childTnLst>
                                    <p:set>
                                      <p:cBhvr>
                                        <p:cTn id="374"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375" restart="whenNotActive" fill="hold" evtFilter="cancelBubble" nodeType="interactiveSeq">
                <p:stCondLst>
                  <p:cond evt="onClick" delay="0">
                    <p:tgtEl>
                      <p:spTgt spid="162"/>
                    </p:tgtEl>
                  </p:cond>
                </p:stCondLst>
                <p:endSync evt="end" delay="0">
                  <p:rtn val="all"/>
                </p:endSync>
                <p:childTnLst>
                  <p:par>
                    <p:cTn id="376" fill="hold">
                      <p:stCondLst>
                        <p:cond delay="0"/>
                      </p:stCondLst>
                      <p:childTnLst>
                        <p:par>
                          <p:cTn id="377" fill="hold">
                            <p:stCondLst>
                              <p:cond delay="0"/>
                            </p:stCondLst>
                            <p:childTnLst>
                              <p:par>
                                <p:cTn id="378" presetID="1" presetClass="exit" presetSubtype="0" fill="hold" nodeType="clickEffect">
                                  <p:stCondLst>
                                    <p:cond delay="0"/>
                                  </p:stCondLst>
                                  <p:childTnLst>
                                    <p:set>
                                      <p:cBhvr>
                                        <p:cTn id="379" dur="1" fill="hold">
                                          <p:stCondLst>
                                            <p:cond delay="0"/>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380" restart="whenNotActive" fill="hold" evtFilter="cancelBubble" nodeType="interactiveSeq">
                <p:stCondLst>
                  <p:cond evt="onClick" delay="0">
                    <p:tgtEl>
                      <p:spTgt spid="165"/>
                    </p:tgtEl>
                  </p:cond>
                </p:stCondLst>
                <p:endSync evt="end" delay="0">
                  <p:rtn val="all"/>
                </p:endSync>
                <p:childTnLst>
                  <p:par>
                    <p:cTn id="381" fill="hold">
                      <p:stCondLst>
                        <p:cond delay="0"/>
                      </p:stCondLst>
                      <p:childTnLst>
                        <p:par>
                          <p:cTn id="382" fill="hold">
                            <p:stCondLst>
                              <p:cond delay="0"/>
                            </p:stCondLst>
                            <p:childTnLst>
                              <p:par>
                                <p:cTn id="383" presetID="1" presetClass="exit" presetSubtype="0" fill="hold" nodeType="clickEffect">
                                  <p:stCondLst>
                                    <p:cond delay="0"/>
                                  </p:stCondLst>
                                  <p:childTnLst>
                                    <p:set>
                                      <p:cBhvr>
                                        <p:cTn id="384"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385" restart="whenNotActive" fill="hold" evtFilter="cancelBubble" nodeType="interactiveSeq">
                <p:stCondLst>
                  <p:cond evt="onClick" delay="0">
                    <p:tgtEl>
                      <p:spTgt spid="168"/>
                    </p:tgtEl>
                  </p:cond>
                </p:stCondLst>
                <p:endSync evt="end" delay="0">
                  <p:rtn val="all"/>
                </p:endSync>
                <p:childTnLst>
                  <p:par>
                    <p:cTn id="386" fill="hold">
                      <p:stCondLst>
                        <p:cond delay="0"/>
                      </p:stCondLst>
                      <p:childTnLst>
                        <p:par>
                          <p:cTn id="387" fill="hold">
                            <p:stCondLst>
                              <p:cond delay="0"/>
                            </p:stCondLst>
                            <p:childTnLst>
                              <p:par>
                                <p:cTn id="388" presetID="1" presetClass="exit" presetSubtype="0" fill="hold" nodeType="clickEffect">
                                  <p:stCondLst>
                                    <p:cond delay="0"/>
                                  </p:stCondLst>
                                  <p:childTnLst>
                                    <p:set>
                                      <p:cBhvr>
                                        <p:cTn id="389"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seq concurrent="1" nextAc="seek">
              <p:cTn id="390" restart="whenNotActive" fill="hold" evtFilter="cancelBubble" nodeType="interactiveSeq">
                <p:stCondLst>
                  <p:cond evt="onClick" delay="0">
                    <p:tgtEl>
                      <p:spTgt spid="177"/>
                    </p:tgtEl>
                  </p:cond>
                </p:stCondLst>
                <p:endSync evt="end" delay="0">
                  <p:rtn val="all"/>
                </p:endSync>
                <p:childTnLst>
                  <p:par>
                    <p:cTn id="391" fill="hold">
                      <p:stCondLst>
                        <p:cond delay="0"/>
                      </p:stCondLst>
                      <p:childTnLst>
                        <p:par>
                          <p:cTn id="392" fill="hold">
                            <p:stCondLst>
                              <p:cond delay="0"/>
                            </p:stCondLst>
                            <p:childTnLst>
                              <p:par>
                                <p:cTn id="393" presetID="1" presetClass="exit" presetSubtype="0" fill="hold" nodeType="clickEffect">
                                  <p:stCondLst>
                                    <p:cond delay="0"/>
                                  </p:stCondLst>
                                  <p:childTnLst>
                                    <p:set>
                                      <p:cBhvr>
                                        <p:cTn id="394" dur="1" fill="hold">
                                          <p:stCondLst>
                                            <p:cond delay="0"/>
                                          </p:stCondLst>
                                        </p:cTn>
                                        <p:tgtEl>
                                          <p:spTgt spid="177"/>
                                        </p:tgtEl>
                                        <p:attrNameLst>
                                          <p:attrName>style.visibility</p:attrName>
                                        </p:attrNameLst>
                                      </p:cBhvr>
                                      <p:to>
                                        <p:strVal val="hidden"/>
                                      </p:to>
                                    </p:set>
                                  </p:childTnLst>
                                </p:cTn>
                              </p:par>
                            </p:childTnLst>
                          </p:cTn>
                        </p:par>
                      </p:childTnLst>
                    </p:cTn>
                  </p:par>
                </p:childTnLst>
              </p:cTn>
              <p:nextCondLst>
                <p:cond evt="onClick" delay="0">
                  <p:tgtEl>
                    <p:spTgt spid="177"/>
                  </p:tgtEl>
                </p:cond>
              </p:nextCondLst>
            </p:seq>
            <p:seq concurrent="1" nextAc="seek">
              <p:cTn id="395" restart="whenNotActive" fill="hold" evtFilter="cancelBubble" nodeType="interactiveSeq">
                <p:stCondLst>
                  <p:cond evt="onClick" delay="0">
                    <p:tgtEl>
                      <p:spTgt spid="174"/>
                    </p:tgtEl>
                  </p:cond>
                </p:stCondLst>
                <p:endSync evt="end" delay="0">
                  <p:rtn val="all"/>
                </p:endSync>
                <p:childTnLst>
                  <p:par>
                    <p:cTn id="396" fill="hold">
                      <p:stCondLst>
                        <p:cond delay="0"/>
                      </p:stCondLst>
                      <p:childTnLst>
                        <p:par>
                          <p:cTn id="397" fill="hold">
                            <p:stCondLst>
                              <p:cond delay="0"/>
                            </p:stCondLst>
                            <p:childTnLst>
                              <p:par>
                                <p:cTn id="398" presetID="1" presetClass="exit" presetSubtype="0" fill="hold" nodeType="clickEffect">
                                  <p:stCondLst>
                                    <p:cond delay="0"/>
                                  </p:stCondLst>
                                  <p:childTnLst>
                                    <p:set>
                                      <p:cBhvr>
                                        <p:cTn id="399" dur="1" fill="hold">
                                          <p:stCondLst>
                                            <p:cond delay="0"/>
                                          </p:stCondLst>
                                        </p:cTn>
                                        <p:tgtEl>
                                          <p:spTgt spid="174"/>
                                        </p:tgtEl>
                                        <p:attrNameLst>
                                          <p:attrName>style.visibility</p:attrName>
                                        </p:attrNameLst>
                                      </p:cBhvr>
                                      <p:to>
                                        <p:strVal val="hidden"/>
                                      </p:to>
                                    </p:set>
                                  </p:childTnLst>
                                </p:cTn>
                              </p:par>
                            </p:childTnLst>
                          </p:cTn>
                        </p:par>
                      </p:childTnLst>
                    </p:cTn>
                  </p:par>
                </p:childTnLst>
              </p:cTn>
              <p:nextCondLst>
                <p:cond evt="onClick" delay="0">
                  <p:tgtEl>
                    <p:spTgt spid="174"/>
                  </p:tgtEl>
                </p:cond>
              </p:nextCondLst>
            </p:seq>
            <p:seq concurrent="1" nextAc="seek">
              <p:cTn id="400" restart="whenNotActive" fill="hold" evtFilter="cancelBubble" nodeType="interactiveSeq">
                <p:stCondLst>
                  <p:cond evt="onClick" delay="0">
                    <p:tgtEl>
                      <p:spTgt spid="171"/>
                    </p:tgtEl>
                  </p:cond>
                </p:stCondLst>
                <p:endSync evt="end" delay="0">
                  <p:rtn val="all"/>
                </p:endSync>
                <p:childTnLst>
                  <p:par>
                    <p:cTn id="401" fill="hold">
                      <p:stCondLst>
                        <p:cond delay="0"/>
                      </p:stCondLst>
                      <p:childTnLst>
                        <p:par>
                          <p:cTn id="402" fill="hold">
                            <p:stCondLst>
                              <p:cond delay="0"/>
                            </p:stCondLst>
                            <p:childTnLst>
                              <p:par>
                                <p:cTn id="403" presetID="1" presetClass="exit" presetSubtype="0" fill="hold" nodeType="clickEffect">
                                  <p:stCondLst>
                                    <p:cond delay="0"/>
                                  </p:stCondLst>
                                  <p:childTnLst>
                                    <p:set>
                                      <p:cBhvr>
                                        <p:cTn id="404" dur="1" fill="hold">
                                          <p:stCondLst>
                                            <p:cond delay="0"/>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4063" y="5766266"/>
            <a:ext cx="3860800" cy="1091734"/>
          </a:xfrm>
          <a:prstGeom prst="rect">
            <a:avLst/>
          </a:prstGeom>
        </p:spPr>
      </p:pic>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15"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1" y="-544469"/>
            <a:ext cx="12192000" cy="7402469"/>
          </a:xfrm>
          <a:prstGeom prst="rect">
            <a:avLst/>
          </a:prstGeom>
        </p:spPr>
      </p:pic>
      <p:sp>
        <p:nvSpPr>
          <p:cNvPr id="18" name="Rectangle 17">
            <a:extLst>
              <a:ext uri="{FF2B5EF4-FFF2-40B4-BE49-F238E27FC236}">
                <a16:creationId xmlns:a16="http://schemas.microsoft.com/office/drawing/2014/main" id="{C224A0A2-47C0-436B-BA35-F4A80A2F7E14}"/>
              </a:ext>
            </a:extLst>
          </p:cNvPr>
          <p:cNvSpPr/>
          <p:nvPr/>
        </p:nvSpPr>
        <p:spPr>
          <a:xfrm>
            <a:off x="3007651" y="1425736"/>
            <a:ext cx="6361085" cy="1803400"/>
          </a:xfrm>
          <a:prstGeom prst="rect">
            <a:avLst/>
          </a:prstGeom>
          <a:ln w="28575">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Fill in the blank: </a:t>
            </a:r>
          </a:p>
          <a:p>
            <a:pPr algn="ctr" defTabSz="609630"/>
            <a:r>
              <a:rPr lang="en-US" sz="2400" dirty="0">
                <a:solidFill>
                  <a:srgbClr val="FF0000"/>
                </a:solidFill>
                <a:latin typeface="Comic Sans MS" panose="030F0702030302020204" pitchFamily="66" charset="0"/>
              </a:rPr>
              <a:t>“_______ are they playing board games?” </a:t>
            </a:r>
          </a:p>
        </p:txBody>
      </p:sp>
      <p:sp>
        <p:nvSpPr>
          <p:cNvPr id="19" name="Rectangle 18">
            <a:extLst>
              <a:ext uri="{FF2B5EF4-FFF2-40B4-BE49-F238E27FC236}">
                <a16:creationId xmlns:a16="http://schemas.microsoft.com/office/drawing/2014/main" id="{31D9F237-BC35-47CA-AE3D-2906AEF91F57}"/>
              </a:ext>
            </a:extLst>
          </p:cNvPr>
          <p:cNvSpPr/>
          <p:nvPr/>
        </p:nvSpPr>
        <p:spPr>
          <a:xfrm>
            <a:off x="571786" y="4104109"/>
            <a:ext cx="3465381" cy="1421510"/>
          </a:xfrm>
          <a:prstGeom prst="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When </a:t>
            </a:r>
          </a:p>
        </p:txBody>
      </p:sp>
      <p:sp>
        <p:nvSpPr>
          <p:cNvPr id="20" name="Rectangle 19">
            <a:extLst>
              <a:ext uri="{FF2B5EF4-FFF2-40B4-BE49-F238E27FC236}">
                <a16:creationId xmlns:a16="http://schemas.microsoft.com/office/drawing/2014/main" id="{3B9A1A09-14A5-489A-9BE4-620FA15B571E}"/>
              </a:ext>
            </a:extLst>
          </p:cNvPr>
          <p:cNvSpPr/>
          <p:nvPr/>
        </p:nvSpPr>
        <p:spPr>
          <a:xfrm>
            <a:off x="4455504" y="4104109"/>
            <a:ext cx="3465381" cy="1421510"/>
          </a:xfrm>
          <a:prstGeom prst="rect">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Where </a:t>
            </a:r>
          </a:p>
        </p:txBody>
      </p:sp>
      <p:sp>
        <p:nvSpPr>
          <p:cNvPr id="21" name="Rectangle 20">
            <a:extLst>
              <a:ext uri="{FF2B5EF4-FFF2-40B4-BE49-F238E27FC236}">
                <a16:creationId xmlns:a16="http://schemas.microsoft.com/office/drawing/2014/main" id="{FFDD793F-B1B3-4C54-989F-9203A93AB395}"/>
              </a:ext>
            </a:extLst>
          </p:cNvPr>
          <p:cNvSpPr/>
          <p:nvPr/>
        </p:nvSpPr>
        <p:spPr>
          <a:xfrm>
            <a:off x="8382000" y="4104109"/>
            <a:ext cx="3465381" cy="1421510"/>
          </a:xfrm>
          <a:prstGeom prst="rect">
            <a:avLst/>
          </a:prstGeom>
          <a:ln>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What </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201662"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8119674" y="3847599"/>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694058" y="119888"/>
            <a:ext cx="1429935" cy="685627"/>
          </a:xfrm>
          <a:prstGeom prst="rect">
            <a:avLst/>
          </a:prstGeom>
        </p:spPr>
      </p:pic>
      <p:pic>
        <p:nvPicPr>
          <p:cNvPr id="22" name="Picture 5">
            <a:extLst>
              <a:ext uri="{FF2B5EF4-FFF2-40B4-BE49-F238E27FC236}">
                <a16:creationId xmlns:a16="http://schemas.microsoft.com/office/drawing/2014/main" id="{A2899FD1-6D79-4235-B10E-C896EA439B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757" y="5766266"/>
            <a:ext cx="3860800" cy="1091734"/>
          </a:xfrm>
          <a:prstGeom prst="rect">
            <a:avLst/>
          </a:prstGeom>
        </p:spPr>
      </p:pic>
      <p:pic>
        <p:nvPicPr>
          <p:cNvPr id="23" name="Picture 7">
            <a:extLst>
              <a:ext uri="{FF2B5EF4-FFF2-40B4-BE49-F238E27FC236}">
                <a16:creationId xmlns:a16="http://schemas.microsoft.com/office/drawing/2014/main" id="{025B4C0E-503D-4ECE-89D4-75993C6DEE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29600" y="5766266"/>
            <a:ext cx="3962400" cy="1091733"/>
          </a:xfrm>
          <a:prstGeom prst="rect">
            <a:avLst/>
          </a:prstGeom>
        </p:spPr>
      </p:pic>
      <p:pic>
        <p:nvPicPr>
          <p:cNvPr id="24" name="Picture 23">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94603" y="5840662"/>
            <a:ext cx="994771" cy="1041400"/>
          </a:xfrm>
          <a:prstGeom prst="rect">
            <a:avLst/>
          </a:prstGeom>
        </p:spPr>
      </p:pic>
    </p:spTree>
    <p:extLst>
      <p:ext uri="{BB962C8B-B14F-4D97-AF65-F5344CB8AC3E}">
        <p14:creationId xmlns:p14="http://schemas.microsoft.com/office/powerpoint/2010/main" val="290175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23" presetClass="entr" presetSubtype="16" fill="hold" grpId="1"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3" presetClass="entr" presetSubtype="16" fill="hold" grpId="1" nodeType="withEffect">
                                  <p:stCondLst>
                                    <p:cond delay="50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8" presetID="23" presetClass="entr" presetSubtype="16" fill="hold" grpId="1" nodeType="withEffect">
                                  <p:stCondLst>
                                    <p:cond delay="100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2" presetID="42" presetClass="entr" presetSubtype="0" fill="hold" nodeType="withEffect">
                                  <p:stCondLst>
                                    <p:cond delay="10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27" presetClass="emph" presetSubtype="0" repeatCount="5000" fill="remove" grpId="0" nodeType="clickEffect">
                                  <p:stCondLst>
                                    <p:cond delay="0"/>
                                  </p:stCondLst>
                                  <p:childTnLst>
                                    <p:animClr clrSpc="rgb" dir="cw">
                                      <p:cBhvr override="childStyle">
                                        <p:cTn id="31" dur="250" autoRev="1" fill="remove"/>
                                        <p:tgtEl>
                                          <p:spTgt spid="19"/>
                                        </p:tgtEl>
                                        <p:attrNameLst>
                                          <p:attrName>style.color</p:attrName>
                                        </p:attrNameLst>
                                      </p:cBhvr>
                                      <p:to>
                                        <a:srgbClr val="FF0000"/>
                                      </p:to>
                                    </p:animClr>
                                    <p:animClr clrSpc="rgb" dir="cw">
                                      <p:cBhvr>
                                        <p:cTn id="32" dur="250" autoRev="1" fill="remove"/>
                                        <p:tgtEl>
                                          <p:spTgt spid="19"/>
                                        </p:tgtEl>
                                        <p:attrNameLst>
                                          <p:attrName>fillcolor</p:attrName>
                                        </p:attrNameLst>
                                      </p:cBhvr>
                                      <p:to>
                                        <a:srgbClr val="FF0000"/>
                                      </p:to>
                                    </p:animClr>
                                    <p:set>
                                      <p:cBhvr>
                                        <p:cTn id="33" dur="250" autoRev="1" fill="remove"/>
                                        <p:tgtEl>
                                          <p:spTgt spid="19"/>
                                        </p:tgtEl>
                                        <p:attrNameLst>
                                          <p:attrName>fill.type</p:attrName>
                                        </p:attrNameLst>
                                      </p:cBhvr>
                                      <p:to>
                                        <p:strVal val="solid"/>
                                      </p:to>
                                    </p:set>
                                    <p:set>
                                      <p:cBhvr>
                                        <p:cTn id="34" dur="250" autoRev="1" fill="remove"/>
                                        <p:tgtEl>
                                          <p:spTgt spid="19"/>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Te feud-buzzer.wav"/>
                                        </p:tgtEl>
                                      </p:cMediaNode>
                                    </p:audio>
                                  </p:sub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childTnLst>
              </p:cTn>
              <p:nextCondLst>
                <p:cond evt="onClick" delay="0">
                  <p:tgtEl>
                    <p:spTgt spid="19"/>
                  </p:tgtEl>
                </p:cond>
              </p:nextCondLst>
            </p:seq>
            <p:seq concurrent="1" nextAc="seek">
              <p:cTn id="40" restart="whenNotActive" fill="hold" evtFilter="cancelBubble" nodeType="interactiveSeq">
                <p:stCondLst>
                  <p:cond evt="onClick" delay="0">
                    <p:tgtEl>
                      <p:spTgt spid="20"/>
                    </p:tgtEl>
                  </p:cond>
                </p:stCondLst>
                <p:endSync evt="end" delay="0">
                  <p:rtn val="all"/>
                </p:endSync>
                <p:childTnLst>
                  <p:par>
                    <p:cTn id="41" fill="hold">
                      <p:stCondLst>
                        <p:cond delay="0"/>
                      </p:stCondLst>
                      <p:childTnLst>
                        <p:par>
                          <p:cTn id="42" fill="hold">
                            <p:stCondLst>
                              <p:cond delay="0"/>
                            </p:stCondLst>
                            <p:childTnLst>
                              <p:par>
                                <p:cTn id="43" presetID="27" presetClass="emph" presetSubtype="0" repeatCount="5000" fill="remove" grpId="0" nodeType="clickEffect">
                                  <p:stCondLst>
                                    <p:cond delay="0"/>
                                  </p:stCondLst>
                                  <p:childTnLst>
                                    <p:animClr clrSpc="rgb" dir="cw">
                                      <p:cBhvr override="childStyle">
                                        <p:cTn id="44" dur="250" autoRev="1" fill="remove"/>
                                        <p:tgtEl>
                                          <p:spTgt spid="20"/>
                                        </p:tgtEl>
                                        <p:attrNameLst>
                                          <p:attrName>style.color</p:attrName>
                                        </p:attrNameLst>
                                      </p:cBhvr>
                                      <p:to>
                                        <a:srgbClr val="00B0F0"/>
                                      </p:to>
                                    </p:animClr>
                                    <p:animClr clrSpc="rgb" dir="cw">
                                      <p:cBhvr>
                                        <p:cTn id="45" dur="250" autoRev="1" fill="remove"/>
                                        <p:tgtEl>
                                          <p:spTgt spid="20"/>
                                        </p:tgtEl>
                                        <p:attrNameLst>
                                          <p:attrName>fillcolor</p:attrName>
                                        </p:attrNameLst>
                                      </p:cBhvr>
                                      <p:to>
                                        <a:srgbClr val="00B0F0"/>
                                      </p:to>
                                    </p:animClr>
                                    <p:set>
                                      <p:cBhvr>
                                        <p:cTn id="46" dur="250" autoRev="1" fill="remove"/>
                                        <p:tgtEl>
                                          <p:spTgt spid="20"/>
                                        </p:tgtEl>
                                        <p:attrNameLst>
                                          <p:attrName>fill.type</p:attrName>
                                        </p:attrNameLst>
                                      </p:cBhvr>
                                      <p:to>
                                        <p:strVal val="solid"/>
                                      </p:to>
                                    </p:set>
                                    <p:set>
                                      <p:cBhvr>
                                        <p:cTn id="47" dur="250" autoRev="1" fill="remove"/>
                                        <p:tgtEl>
                                          <p:spTgt spid="2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orrect-answer.wav"/>
                                        </p:tgtEl>
                                      </p:cMediaNode>
                                    </p:audio>
                                  </p:subTnLst>
                                </p:cTn>
                              </p:par>
                              <p:par>
                                <p:cTn id="48" presetID="53" presetClass="entr" presetSubtype="16" fill="hold" nodeType="withEffect">
                                  <p:stCondLst>
                                    <p:cond delay="0"/>
                                  </p:stCondLst>
                                  <p:childTnLst>
                                    <p:set>
                                      <p:cBhvr>
                                        <p:cTn id="49" dur="1" fill="hold">
                                          <p:stCondLst>
                                            <p:cond delay="0"/>
                                          </p:stCondLst>
                                        </p:cTn>
                                        <p:tgtEl>
                                          <p:spTgt spid="2052"/>
                                        </p:tgtEl>
                                        <p:attrNameLst>
                                          <p:attrName>style.visibility</p:attrName>
                                        </p:attrNameLst>
                                      </p:cBhvr>
                                      <p:to>
                                        <p:strVal val="visible"/>
                                      </p:to>
                                    </p:set>
                                    <p:anim calcmode="lin" valueType="num">
                                      <p:cBhvr>
                                        <p:cTn id="50" dur="500" fill="hold"/>
                                        <p:tgtEl>
                                          <p:spTgt spid="2052"/>
                                        </p:tgtEl>
                                        <p:attrNameLst>
                                          <p:attrName>ppt_w</p:attrName>
                                        </p:attrNameLst>
                                      </p:cBhvr>
                                      <p:tavLst>
                                        <p:tav tm="0">
                                          <p:val>
                                            <p:fltVal val="0"/>
                                          </p:val>
                                        </p:tav>
                                        <p:tav tm="100000">
                                          <p:val>
                                            <p:strVal val="#ppt_w"/>
                                          </p:val>
                                        </p:tav>
                                      </p:tavLst>
                                    </p:anim>
                                    <p:anim calcmode="lin" valueType="num">
                                      <p:cBhvr>
                                        <p:cTn id="51" dur="500" fill="hold"/>
                                        <p:tgtEl>
                                          <p:spTgt spid="2052"/>
                                        </p:tgtEl>
                                        <p:attrNameLst>
                                          <p:attrName>ppt_h</p:attrName>
                                        </p:attrNameLst>
                                      </p:cBhvr>
                                      <p:tavLst>
                                        <p:tav tm="0">
                                          <p:val>
                                            <p:fltVal val="0"/>
                                          </p:val>
                                        </p:tav>
                                        <p:tav tm="100000">
                                          <p:val>
                                            <p:strVal val="#ppt_h"/>
                                          </p:val>
                                        </p:tav>
                                      </p:tavLst>
                                    </p:anim>
                                    <p:animEffect transition="in" filter="fade">
                                      <p:cBhvr>
                                        <p:cTn id="52" dur="500"/>
                                        <p:tgtEl>
                                          <p:spTgt spid="2052"/>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1"/>
                    </p:tgtEl>
                  </p:cond>
                </p:stCondLst>
                <p:endSync evt="end" delay="0">
                  <p:rtn val="all"/>
                </p:endSync>
                <p:childTnLst>
                  <p:par>
                    <p:cTn id="54" fill="hold">
                      <p:stCondLst>
                        <p:cond delay="0"/>
                      </p:stCondLst>
                      <p:childTnLst>
                        <p:par>
                          <p:cTn id="55" fill="hold">
                            <p:stCondLst>
                              <p:cond delay="0"/>
                            </p:stCondLst>
                            <p:childTnLst>
                              <p:par>
                                <p:cTn id="56" presetID="27" presetClass="emph" presetSubtype="0" repeatCount="5000" fill="remove" grpId="0" nodeType="clickEffect">
                                  <p:stCondLst>
                                    <p:cond delay="0"/>
                                  </p:stCondLst>
                                  <p:childTnLst>
                                    <p:animClr clrSpc="rgb" dir="cw">
                                      <p:cBhvr override="childStyle">
                                        <p:cTn id="57" dur="250" autoRev="1" fill="remove"/>
                                        <p:tgtEl>
                                          <p:spTgt spid="21"/>
                                        </p:tgtEl>
                                        <p:attrNameLst>
                                          <p:attrName>style.color</p:attrName>
                                        </p:attrNameLst>
                                      </p:cBhvr>
                                      <p:to>
                                        <a:srgbClr val="FF3300"/>
                                      </p:to>
                                    </p:animClr>
                                    <p:animClr clrSpc="rgb" dir="cw">
                                      <p:cBhvr>
                                        <p:cTn id="58" dur="250" autoRev="1" fill="remove"/>
                                        <p:tgtEl>
                                          <p:spTgt spid="21"/>
                                        </p:tgtEl>
                                        <p:attrNameLst>
                                          <p:attrName>fillcolor</p:attrName>
                                        </p:attrNameLst>
                                      </p:cBhvr>
                                      <p:to>
                                        <a:srgbClr val="FF3300"/>
                                      </p:to>
                                    </p:animClr>
                                    <p:set>
                                      <p:cBhvr>
                                        <p:cTn id="59" dur="250" autoRev="1" fill="remove"/>
                                        <p:tgtEl>
                                          <p:spTgt spid="21"/>
                                        </p:tgtEl>
                                        <p:attrNameLst>
                                          <p:attrName>fill.type</p:attrName>
                                        </p:attrNameLst>
                                      </p:cBhvr>
                                      <p:to>
                                        <p:strVal val="solid"/>
                                      </p:to>
                                    </p:set>
                                    <p:set>
                                      <p:cBhvr>
                                        <p:cTn id="60" dur="250" autoRev="1" fill="remove"/>
                                        <p:tgtEl>
                                          <p:spTgt spid="2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Te feud-buzzer.wav"/>
                                        </p:tgtEl>
                                      </p:cMediaNode>
                                    </p:audio>
                                  </p:subTnLst>
                                </p:cTn>
                              </p:par>
                              <p:par>
                                <p:cTn id="61" presetID="53" presetClass="entr" presetSubtype="16"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childTnLst>
                    </p:cTn>
                  </p:par>
                </p:childTnLst>
              </p:cTn>
              <p:nextCondLst>
                <p:cond evt="onClick" delay="0">
                  <p:tgtEl>
                    <p:spTgt spid="21"/>
                  </p:tgtEl>
                </p:cond>
              </p:nextCondLst>
            </p:seq>
          </p:childTnLst>
        </p:cTn>
      </p:par>
    </p:tnLst>
    <p:bldLst>
      <p:bldP spid="19" grpId="0" animBg="1"/>
      <p:bldP spid="19" grpId="1" animBg="1"/>
      <p:bldP spid="20" grpId="0" animBg="1"/>
      <p:bldP spid="20" grpId="1" animBg="1"/>
      <p:bldP spid="21" grpId="0" animBg="1"/>
      <p:bldP spid="2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757"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3007651" y="1425736"/>
            <a:ext cx="6361085" cy="1803400"/>
          </a:xfrm>
          <a:prstGeom prst="rect">
            <a:avLst/>
          </a:prstGeom>
          <a:ln w="28575">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Fill in the blank: </a:t>
            </a:r>
          </a:p>
          <a:p>
            <a:pPr algn="ctr" defTabSz="609630"/>
            <a:r>
              <a:rPr lang="en-US" sz="2400" dirty="0">
                <a:solidFill>
                  <a:srgbClr val="002060"/>
                </a:solidFill>
                <a:latin typeface="Comic Sans MS" panose="030F0702030302020204" pitchFamily="66" charset="0"/>
              </a:rPr>
              <a:t>“What ____ he doing?” </a:t>
            </a:r>
          </a:p>
        </p:txBody>
      </p:sp>
      <p:sp>
        <p:nvSpPr>
          <p:cNvPr id="9" name="Rectangle 8">
            <a:extLst>
              <a:ext uri="{FF2B5EF4-FFF2-40B4-BE49-F238E27FC236}">
                <a16:creationId xmlns:a16="http://schemas.microsoft.com/office/drawing/2014/main" id="{31D9F237-BC35-47CA-AE3D-2906AEF91F57}"/>
              </a:ext>
            </a:extLst>
          </p:cNvPr>
          <p:cNvSpPr/>
          <p:nvPr/>
        </p:nvSpPr>
        <p:spPr>
          <a:xfrm>
            <a:off x="571786" y="4104109"/>
            <a:ext cx="3465381" cy="1421510"/>
          </a:xfrm>
          <a:prstGeom prst="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is</a:t>
            </a:r>
          </a:p>
        </p:txBody>
      </p:sp>
      <p:sp>
        <p:nvSpPr>
          <p:cNvPr id="10" name="Rectangle 9">
            <a:extLst>
              <a:ext uri="{FF2B5EF4-FFF2-40B4-BE49-F238E27FC236}">
                <a16:creationId xmlns:a16="http://schemas.microsoft.com/office/drawing/2014/main" id="{3B9A1A09-14A5-489A-9BE4-620FA15B571E}"/>
              </a:ext>
            </a:extLst>
          </p:cNvPr>
          <p:cNvSpPr/>
          <p:nvPr/>
        </p:nvSpPr>
        <p:spPr>
          <a:xfrm>
            <a:off x="4455504" y="4104109"/>
            <a:ext cx="3465381" cy="1421510"/>
          </a:xfrm>
          <a:prstGeom prst="rect">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are</a:t>
            </a:r>
          </a:p>
        </p:txBody>
      </p:sp>
      <p:sp>
        <p:nvSpPr>
          <p:cNvPr id="11" name="Rectangle 10">
            <a:extLst>
              <a:ext uri="{FF2B5EF4-FFF2-40B4-BE49-F238E27FC236}">
                <a16:creationId xmlns:a16="http://schemas.microsoft.com/office/drawing/2014/main" id="{FFDD793F-B1B3-4C54-989F-9203A93AB395}"/>
              </a:ext>
            </a:extLst>
          </p:cNvPr>
          <p:cNvSpPr/>
          <p:nvPr/>
        </p:nvSpPr>
        <p:spPr>
          <a:xfrm>
            <a:off x="8382000" y="4104109"/>
            <a:ext cx="3465381" cy="1421510"/>
          </a:xfrm>
          <a:prstGeom prst="rect">
            <a:avLst/>
          </a:prstGeom>
          <a:ln>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am</a:t>
            </a: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44620"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226109"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8119674" y="3847599"/>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694058" y="119888"/>
            <a:ext cx="1429935" cy="685627"/>
          </a:xfrm>
          <a:prstGeom prst="rect">
            <a:avLst/>
          </a:prstGeom>
        </p:spPr>
      </p:pic>
      <p:pic>
        <p:nvPicPr>
          <p:cNvPr id="15" name="Picture 14">
            <a:hlinkClick r:id="rId14"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5"/>
          <a:stretch>
            <a:fillRect/>
          </a:stretch>
        </p:blipFill>
        <p:spPr>
          <a:xfrm>
            <a:off x="5594603" y="5840662"/>
            <a:ext cx="994771" cy="104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42" presetClass="entr" presetSubtype="0" fill="hold"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7" presetClass="emph" presetSubtype="0" repeatCount="5000" fill="remove" grpId="0" nodeType="clickEffect">
                                  <p:stCondLst>
                                    <p:cond delay="0"/>
                                  </p:stCondLst>
                                  <p:childTnLst>
                                    <p:animClr clrSpc="rgb" dir="cw">
                                      <p:cBhvr override="childStyle">
                                        <p:cTn id="26" dur="250" autoRev="1" fill="remove"/>
                                        <p:tgtEl>
                                          <p:spTgt spid="9"/>
                                        </p:tgtEl>
                                        <p:attrNameLst>
                                          <p:attrName>style.color</p:attrName>
                                        </p:attrNameLst>
                                      </p:cBhvr>
                                      <p:to>
                                        <a:srgbClr val="33CCFF"/>
                                      </p:to>
                                    </p:animClr>
                                    <p:animClr clrSpc="rgb" dir="cw">
                                      <p:cBhvr>
                                        <p:cTn id="27" dur="250" autoRev="1" fill="remove"/>
                                        <p:tgtEl>
                                          <p:spTgt spid="9"/>
                                        </p:tgtEl>
                                        <p:attrNameLst>
                                          <p:attrName>fillcolor</p:attrName>
                                        </p:attrNameLst>
                                      </p:cBhvr>
                                      <p:to>
                                        <a:srgbClr val="33CCFF"/>
                                      </p:to>
                                    </p:animClr>
                                    <p:set>
                                      <p:cBhvr>
                                        <p:cTn id="28" dur="250" autoRev="1" fill="remove"/>
                                        <p:tgtEl>
                                          <p:spTgt spid="9"/>
                                        </p:tgtEl>
                                        <p:attrNameLst>
                                          <p:attrName>fill.type</p:attrName>
                                        </p:attrNameLst>
                                      </p:cBhvr>
                                      <p:to>
                                        <p:strVal val="solid"/>
                                      </p:to>
                                    </p:set>
                                    <p:set>
                                      <p:cBhvr>
                                        <p:cTn id="29" dur="250" autoRev="1" fill="remove"/>
                                        <p:tgtEl>
                                          <p:spTgt spid="9"/>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correct-answer.wav"/>
                                        </p:tgtEl>
                                      </p:cMediaNode>
                                    </p:audio>
                                  </p:subTnLst>
                                </p:cTn>
                              </p:par>
                              <p:par>
                                <p:cTn id="30" presetID="53" presetClass="entr" presetSubtype="16" fill="hold" nodeType="withEffect">
                                  <p:stCondLst>
                                    <p:cond delay="0"/>
                                  </p:stCondLst>
                                  <p:childTnLst>
                                    <p:set>
                                      <p:cBhvr>
                                        <p:cTn id="31" dur="1" fill="hold">
                                          <p:stCondLst>
                                            <p:cond delay="0"/>
                                          </p:stCondLst>
                                        </p:cTn>
                                        <p:tgtEl>
                                          <p:spTgt spid="2052"/>
                                        </p:tgtEl>
                                        <p:attrNameLst>
                                          <p:attrName>style.visibility</p:attrName>
                                        </p:attrNameLst>
                                      </p:cBhvr>
                                      <p:to>
                                        <p:strVal val="visible"/>
                                      </p:to>
                                    </p:set>
                                    <p:anim calcmode="lin" valueType="num">
                                      <p:cBhvr>
                                        <p:cTn id="32" dur="500" fill="hold"/>
                                        <p:tgtEl>
                                          <p:spTgt spid="2052"/>
                                        </p:tgtEl>
                                        <p:attrNameLst>
                                          <p:attrName>ppt_w</p:attrName>
                                        </p:attrNameLst>
                                      </p:cBhvr>
                                      <p:tavLst>
                                        <p:tav tm="0">
                                          <p:val>
                                            <p:fltVal val="0"/>
                                          </p:val>
                                        </p:tav>
                                        <p:tav tm="100000">
                                          <p:val>
                                            <p:strVal val="#ppt_w"/>
                                          </p:val>
                                        </p:tav>
                                      </p:tavLst>
                                    </p:anim>
                                    <p:anim calcmode="lin" valueType="num">
                                      <p:cBhvr>
                                        <p:cTn id="33" dur="500" fill="hold"/>
                                        <p:tgtEl>
                                          <p:spTgt spid="2052"/>
                                        </p:tgtEl>
                                        <p:attrNameLst>
                                          <p:attrName>ppt_h</p:attrName>
                                        </p:attrNameLst>
                                      </p:cBhvr>
                                      <p:tavLst>
                                        <p:tav tm="0">
                                          <p:val>
                                            <p:fltVal val="0"/>
                                          </p:val>
                                        </p:tav>
                                        <p:tav tm="100000">
                                          <p:val>
                                            <p:strVal val="#ppt_h"/>
                                          </p:val>
                                        </p:tav>
                                      </p:tavLst>
                                    </p:anim>
                                    <p:animEffect transition="in" filter="fade">
                                      <p:cBhvr>
                                        <p:cTn id="34" dur="500"/>
                                        <p:tgtEl>
                                          <p:spTgt spid="2052"/>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27" presetClass="emph" presetSubtype="0" repeatCount="5000" fill="remove" grpId="0" nodeType="clickEffect">
                                  <p:stCondLst>
                                    <p:cond delay="0"/>
                                  </p:stCondLst>
                                  <p:childTnLst>
                                    <p:animClr clrSpc="rgb" dir="cw">
                                      <p:cBhvr override="childStyle">
                                        <p:cTn id="39" dur="250" autoRev="1" fill="remove"/>
                                        <p:tgtEl>
                                          <p:spTgt spid="10"/>
                                        </p:tgtEl>
                                        <p:attrNameLst>
                                          <p:attrName>style.color</p:attrName>
                                        </p:attrNameLst>
                                      </p:cBhvr>
                                      <p:to>
                                        <a:srgbClr val="FF3300"/>
                                      </p:to>
                                    </p:animClr>
                                    <p:animClr clrSpc="rgb" dir="cw">
                                      <p:cBhvr>
                                        <p:cTn id="40" dur="250" autoRev="1" fill="remove"/>
                                        <p:tgtEl>
                                          <p:spTgt spid="10"/>
                                        </p:tgtEl>
                                        <p:attrNameLst>
                                          <p:attrName>fillcolor</p:attrName>
                                        </p:attrNameLst>
                                      </p:cBhvr>
                                      <p:to>
                                        <a:srgbClr val="FF3300"/>
                                      </p:to>
                                    </p:animClr>
                                    <p:set>
                                      <p:cBhvr>
                                        <p:cTn id="41" dur="250" autoRev="1" fill="remove"/>
                                        <p:tgtEl>
                                          <p:spTgt spid="10"/>
                                        </p:tgtEl>
                                        <p:attrNameLst>
                                          <p:attrName>fill.type</p:attrName>
                                        </p:attrNameLst>
                                      </p:cBhvr>
                                      <p:to>
                                        <p:strVal val="solid"/>
                                      </p:to>
                                    </p:set>
                                    <p:set>
                                      <p:cBhvr>
                                        <p:cTn id="42" dur="250" autoRev="1" fill="remove"/>
                                        <p:tgtEl>
                                          <p:spTgt spid="10"/>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Te feud-buzzer.wav"/>
                                        </p:tgtEl>
                                      </p:cMediaNode>
                                    </p:audio>
                                  </p:subTnLst>
                                </p:cTn>
                              </p:par>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27" presetClass="emph" presetSubtype="0" repeatCount="5000" fill="remove" grpId="0" nodeType="clickEffect">
                                  <p:stCondLst>
                                    <p:cond delay="0"/>
                                  </p:stCondLst>
                                  <p:childTnLst>
                                    <p:animClr clrSpc="rgb" dir="cw">
                                      <p:cBhvr override="childStyle">
                                        <p:cTn id="52" dur="250" autoRev="1" fill="remove"/>
                                        <p:tgtEl>
                                          <p:spTgt spid="11"/>
                                        </p:tgtEl>
                                        <p:attrNameLst>
                                          <p:attrName>style.color</p:attrName>
                                        </p:attrNameLst>
                                      </p:cBhvr>
                                      <p:to>
                                        <a:srgbClr val="FF3300"/>
                                      </p:to>
                                    </p:animClr>
                                    <p:animClr clrSpc="rgb" dir="cw">
                                      <p:cBhvr>
                                        <p:cTn id="53" dur="250" autoRev="1" fill="remove"/>
                                        <p:tgtEl>
                                          <p:spTgt spid="11"/>
                                        </p:tgtEl>
                                        <p:attrNameLst>
                                          <p:attrName>fillcolor</p:attrName>
                                        </p:attrNameLst>
                                      </p:cBhvr>
                                      <p:to>
                                        <a:srgbClr val="FF3300"/>
                                      </p:to>
                                    </p:animClr>
                                    <p:set>
                                      <p:cBhvr>
                                        <p:cTn id="54" dur="250" autoRev="1" fill="remove"/>
                                        <p:tgtEl>
                                          <p:spTgt spid="11"/>
                                        </p:tgtEl>
                                        <p:attrNameLst>
                                          <p:attrName>fill.type</p:attrName>
                                        </p:attrNameLst>
                                      </p:cBhvr>
                                      <p:to>
                                        <p:strVal val="solid"/>
                                      </p:to>
                                    </p:set>
                                    <p:set>
                                      <p:cBhvr>
                                        <p:cTn id="55" dur="250" autoRev="1" fill="remove"/>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Te feud-buzzer.wav"/>
                                        </p:tgtEl>
                                      </p:cMediaNode>
                                    </p:audio>
                                  </p:subTnLst>
                                </p:cTn>
                              </p:par>
                              <p:par>
                                <p:cTn id="56" presetID="53" presetClass="entr" presetSubtype="16"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4063" y="5766266"/>
            <a:ext cx="3860800" cy="1091734"/>
          </a:xfrm>
          <a:prstGeom prst="rect">
            <a:avLst/>
          </a:prstGeom>
        </p:spPr>
      </p:pic>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15"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1" y="-544469"/>
            <a:ext cx="12192000" cy="7402469"/>
          </a:xfrm>
          <a:prstGeom prst="rect">
            <a:avLst/>
          </a:prstGeom>
        </p:spPr>
      </p:pic>
      <p:sp>
        <p:nvSpPr>
          <p:cNvPr id="18" name="Rectangle 17">
            <a:extLst>
              <a:ext uri="{FF2B5EF4-FFF2-40B4-BE49-F238E27FC236}">
                <a16:creationId xmlns:a16="http://schemas.microsoft.com/office/drawing/2014/main" id="{C224A0A2-47C0-436B-BA35-F4A80A2F7E14}"/>
              </a:ext>
            </a:extLst>
          </p:cNvPr>
          <p:cNvSpPr/>
          <p:nvPr/>
        </p:nvSpPr>
        <p:spPr>
          <a:xfrm>
            <a:off x="3007651" y="1425736"/>
            <a:ext cx="6361085" cy="1803400"/>
          </a:xfrm>
          <a:prstGeom prst="rect">
            <a:avLst/>
          </a:prstGeom>
          <a:ln w="28575">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The letter “J” makes the sound _____</a:t>
            </a:r>
          </a:p>
        </p:txBody>
      </p:sp>
      <p:sp>
        <p:nvSpPr>
          <p:cNvPr id="20" name="Rectangle 19">
            <a:extLst>
              <a:ext uri="{FF2B5EF4-FFF2-40B4-BE49-F238E27FC236}">
                <a16:creationId xmlns:a16="http://schemas.microsoft.com/office/drawing/2014/main" id="{3B9A1A09-14A5-489A-9BE4-620FA15B571E}"/>
              </a:ext>
            </a:extLst>
          </p:cNvPr>
          <p:cNvSpPr/>
          <p:nvPr/>
        </p:nvSpPr>
        <p:spPr>
          <a:xfrm>
            <a:off x="2394153" y="3975710"/>
            <a:ext cx="3465381" cy="1421510"/>
          </a:xfrm>
          <a:prstGeom prst="rect">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/dʒ/</a:t>
            </a:r>
          </a:p>
        </p:txBody>
      </p:sp>
      <p:sp>
        <p:nvSpPr>
          <p:cNvPr id="21" name="Rectangle 20">
            <a:extLst>
              <a:ext uri="{FF2B5EF4-FFF2-40B4-BE49-F238E27FC236}">
                <a16:creationId xmlns:a16="http://schemas.microsoft.com/office/drawing/2014/main" id="{FFDD793F-B1B3-4C54-989F-9203A93AB395}"/>
              </a:ext>
            </a:extLst>
          </p:cNvPr>
          <p:cNvSpPr/>
          <p:nvPr/>
        </p:nvSpPr>
        <p:spPr>
          <a:xfrm>
            <a:off x="6320649" y="3975710"/>
            <a:ext cx="3465381" cy="1421510"/>
          </a:xfrm>
          <a:prstGeom prst="rect">
            <a:avLst/>
          </a:prstGeom>
          <a:ln>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l-GR" sz="2400" dirty="0">
                <a:solidFill>
                  <a:srgbClr val="002060"/>
                </a:solidFill>
                <a:latin typeface="Comic Sans MS" panose="030F0702030302020204" pitchFamily="66" charset="0"/>
              </a:rPr>
              <a:t>/θ/</a:t>
            </a:r>
            <a:endParaRPr lang="en-US" sz="2400" dirty="0">
              <a:solidFill>
                <a:srgbClr val="002060"/>
              </a:solidFill>
              <a:latin typeface="Comic Sans MS" panose="030F0702030302020204" pitchFamily="66" charset="0"/>
            </a:endParaRP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2140311" y="3735062"/>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058323" y="371920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694058" y="119888"/>
            <a:ext cx="1429935" cy="685627"/>
          </a:xfrm>
          <a:prstGeom prst="rect">
            <a:avLst/>
          </a:prstGeom>
        </p:spPr>
      </p:pic>
      <p:pic>
        <p:nvPicPr>
          <p:cNvPr id="16" name="Picture 15">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94603" y="5840662"/>
            <a:ext cx="994771" cy="1041400"/>
          </a:xfrm>
          <a:prstGeom prst="rect">
            <a:avLst/>
          </a:prstGeom>
        </p:spPr>
      </p:pic>
      <p:pic>
        <p:nvPicPr>
          <p:cNvPr id="19" name="Picture 5">
            <a:extLst>
              <a:ext uri="{FF2B5EF4-FFF2-40B4-BE49-F238E27FC236}">
                <a16:creationId xmlns:a16="http://schemas.microsoft.com/office/drawing/2014/main" id="{A2899FD1-6D79-4235-B10E-C896EA439B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37" y="5918666"/>
            <a:ext cx="3860800" cy="1091734"/>
          </a:xfrm>
          <a:prstGeom prst="rect">
            <a:avLst/>
          </a:prstGeom>
        </p:spPr>
      </p:pic>
      <p:pic>
        <p:nvPicPr>
          <p:cNvPr id="22" name="Picture 7">
            <a:extLst>
              <a:ext uri="{FF2B5EF4-FFF2-40B4-BE49-F238E27FC236}">
                <a16:creationId xmlns:a16="http://schemas.microsoft.com/office/drawing/2014/main" id="{025B4C0E-503D-4ECE-89D4-75993C6DEE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82000" y="5918666"/>
            <a:ext cx="3962400" cy="1091733"/>
          </a:xfrm>
          <a:prstGeom prst="rect">
            <a:avLst/>
          </a:prstGeom>
        </p:spPr>
      </p:pic>
    </p:spTree>
    <p:extLst>
      <p:ext uri="{BB962C8B-B14F-4D97-AF65-F5344CB8AC3E}">
        <p14:creationId xmlns:p14="http://schemas.microsoft.com/office/powerpoint/2010/main" val="61991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23" presetClass="entr" presetSubtype="16" fill="hold" grpId="1" nodeType="withEffect">
                                  <p:stCondLst>
                                    <p:cond delay="50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3" presetClass="entr" presetSubtype="16" fill="hold" grpId="1" nodeType="withEffect">
                                  <p:stCondLst>
                                    <p:cond delay="10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8" presetID="42" presetClass="entr" presetSubtype="0" fill="hold"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repeatCount="5000" fill="remove" grpId="0" nodeType="clickEffect">
                                  <p:stCondLst>
                                    <p:cond delay="0"/>
                                  </p:stCondLst>
                                  <p:childTnLst>
                                    <p:animClr clrSpc="rgb" dir="cw">
                                      <p:cBhvr override="childStyle">
                                        <p:cTn id="27" dur="250" autoRev="1" fill="remove"/>
                                        <p:tgtEl>
                                          <p:spTgt spid="20"/>
                                        </p:tgtEl>
                                        <p:attrNameLst>
                                          <p:attrName>style.color</p:attrName>
                                        </p:attrNameLst>
                                      </p:cBhvr>
                                      <p:to>
                                        <a:srgbClr val="66CCFF"/>
                                      </p:to>
                                    </p:animClr>
                                    <p:animClr clrSpc="rgb" dir="cw">
                                      <p:cBhvr>
                                        <p:cTn id="28" dur="250" autoRev="1" fill="remove"/>
                                        <p:tgtEl>
                                          <p:spTgt spid="20"/>
                                        </p:tgtEl>
                                        <p:attrNameLst>
                                          <p:attrName>fillcolor</p:attrName>
                                        </p:attrNameLst>
                                      </p:cBhvr>
                                      <p:to>
                                        <a:srgbClr val="66CCFF"/>
                                      </p:to>
                                    </p:animClr>
                                    <p:set>
                                      <p:cBhvr>
                                        <p:cTn id="29" dur="250" autoRev="1" fill="remove"/>
                                        <p:tgtEl>
                                          <p:spTgt spid="20"/>
                                        </p:tgtEl>
                                        <p:attrNameLst>
                                          <p:attrName>fill.type</p:attrName>
                                        </p:attrNameLst>
                                      </p:cBhvr>
                                      <p:to>
                                        <p:strVal val="solid"/>
                                      </p:to>
                                    </p:set>
                                    <p:set>
                                      <p:cBhvr>
                                        <p:cTn id="30" dur="250" autoRev="1" fill="remove"/>
                                        <p:tgtEl>
                                          <p:spTgt spid="2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orrect-answer.wav"/>
                                        </p:tgtEl>
                                      </p:cMediaNode>
                                    </p:audio>
                                  </p:subTnLst>
                                </p:cTn>
                              </p:par>
                              <p:par>
                                <p:cTn id="31" presetID="53" presetClass="entr" presetSubtype="16"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anim calcmode="lin" valueType="num">
                                      <p:cBhvr>
                                        <p:cTn id="33" dur="500" fill="hold"/>
                                        <p:tgtEl>
                                          <p:spTgt spid="2052"/>
                                        </p:tgtEl>
                                        <p:attrNameLst>
                                          <p:attrName>ppt_w</p:attrName>
                                        </p:attrNameLst>
                                      </p:cBhvr>
                                      <p:tavLst>
                                        <p:tav tm="0">
                                          <p:val>
                                            <p:fltVal val="0"/>
                                          </p:val>
                                        </p:tav>
                                        <p:tav tm="100000">
                                          <p:val>
                                            <p:strVal val="#ppt_w"/>
                                          </p:val>
                                        </p:tav>
                                      </p:tavLst>
                                    </p:anim>
                                    <p:anim calcmode="lin" valueType="num">
                                      <p:cBhvr>
                                        <p:cTn id="34" dur="500" fill="hold"/>
                                        <p:tgtEl>
                                          <p:spTgt spid="2052"/>
                                        </p:tgtEl>
                                        <p:attrNameLst>
                                          <p:attrName>ppt_h</p:attrName>
                                        </p:attrNameLst>
                                      </p:cBhvr>
                                      <p:tavLst>
                                        <p:tav tm="0">
                                          <p:val>
                                            <p:fltVal val="0"/>
                                          </p:val>
                                        </p:tav>
                                        <p:tav tm="100000">
                                          <p:val>
                                            <p:strVal val="#ppt_h"/>
                                          </p:val>
                                        </p:tav>
                                      </p:tavLst>
                                    </p:anim>
                                    <p:animEffect transition="in" filter="fade">
                                      <p:cBhvr>
                                        <p:cTn id="35" dur="500"/>
                                        <p:tgtEl>
                                          <p:spTgt spid="2052"/>
                                        </p:tgtEl>
                                      </p:cBhvr>
                                    </p:animEffect>
                                  </p:child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27" presetClass="emph" presetSubtype="0" repeatCount="5000" fill="remove" grpId="0" nodeType="clickEffect">
                                  <p:stCondLst>
                                    <p:cond delay="0"/>
                                  </p:stCondLst>
                                  <p:childTnLst>
                                    <p:animClr clrSpc="rgb" dir="cw">
                                      <p:cBhvr override="childStyle">
                                        <p:cTn id="40" dur="250" autoRev="1" fill="remove"/>
                                        <p:tgtEl>
                                          <p:spTgt spid="21"/>
                                        </p:tgtEl>
                                        <p:attrNameLst>
                                          <p:attrName>style.color</p:attrName>
                                        </p:attrNameLst>
                                      </p:cBhvr>
                                      <p:to>
                                        <a:srgbClr val="FF0000"/>
                                      </p:to>
                                    </p:animClr>
                                    <p:animClr clrSpc="rgb" dir="cw">
                                      <p:cBhvr>
                                        <p:cTn id="41" dur="250" autoRev="1" fill="remove"/>
                                        <p:tgtEl>
                                          <p:spTgt spid="21"/>
                                        </p:tgtEl>
                                        <p:attrNameLst>
                                          <p:attrName>fillcolor</p:attrName>
                                        </p:attrNameLst>
                                      </p:cBhvr>
                                      <p:to>
                                        <a:srgbClr val="FF0000"/>
                                      </p:to>
                                    </p:animClr>
                                    <p:set>
                                      <p:cBhvr>
                                        <p:cTn id="42" dur="250" autoRev="1" fill="remove"/>
                                        <p:tgtEl>
                                          <p:spTgt spid="21"/>
                                        </p:tgtEl>
                                        <p:attrNameLst>
                                          <p:attrName>fill.type</p:attrName>
                                        </p:attrNameLst>
                                      </p:cBhvr>
                                      <p:to>
                                        <p:strVal val="solid"/>
                                      </p:to>
                                    </p:set>
                                    <p:set>
                                      <p:cBhvr>
                                        <p:cTn id="43" dur="250" autoRev="1" fill="remove"/>
                                        <p:tgtEl>
                                          <p:spTgt spid="2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4" name="Te feud-buzzer.wav"/>
                                        </p:tgtEl>
                                      </p:cMediaNode>
                                    </p:audio>
                                  </p:subTnLst>
                                </p:cTn>
                              </p:par>
                              <p:par>
                                <p:cTn id="44" presetID="53" presetClass="entr" presetSubtype="16"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childTnLst>
              </p:cTn>
              <p:nextCondLst>
                <p:cond evt="onClick" delay="0">
                  <p:tgtEl>
                    <p:spTgt spid="21"/>
                  </p:tgtEl>
                </p:cond>
              </p:nextCondLst>
            </p:seq>
          </p:childTnLst>
        </p:cTn>
      </p:par>
    </p:tnLst>
    <p:bldLst>
      <p:bldP spid="20" grpId="0" animBg="1"/>
      <p:bldP spid="20" grpId="1" animBg="1"/>
      <p:bldP spid="21" grpId="0" animBg="1"/>
      <p:bldP spid="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4063" y="5766266"/>
            <a:ext cx="3860800" cy="1091734"/>
          </a:xfrm>
          <a:prstGeom prst="rect">
            <a:avLst/>
          </a:prstGeom>
        </p:spPr>
      </p:pic>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15"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1" y="-544469"/>
            <a:ext cx="12192000" cy="7402469"/>
          </a:xfrm>
          <a:prstGeom prst="rect">
            <a:avLst/>
          </a:prstGeom>
        </p:spPr>
      </p:pic>
      <p:sp>
        <p:nvSpPr>
          <p:cNvPr id="18" name="Rectangle 17">
            <a:extLst>
              <a:ext uri="{FF2B5EF4-FFF2-40B4-BE49-F238E27FC236}">
                <a16:creationId xmlns:a16="http://schemas.microsoft.com/office/drawing/2014/main" id="{C224A0A2-47C0-436B-BA35-F4A80A2F7E14}"/>
              </a:ext>
            </a:extLst>
          </p:cNvPr>
          <p:cNvSpPr/>
          <p:nvPr/>
        </p:nvSpPr>
        <p:spPr>
          <a:xfrm>
            <a:off x="3007651" y="1425736"/>
            <a:ext cx="6361085" cy="1803400"/>
          </a:xfrm>
          <a:prstGeom prst="rect">
            <a:avLst/>
          </a:prstGeom>
          <a:ln w="28575">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What’s the weather like in spring?</a:t>
            </a:r>
          </a:p>
        </p:txBody>
      </p:sp>
      <p:sp>
        <p:nvSpPr>
          <p:cNvPr id="19" name="Rectangle 18">
            <a:extLst>
              <a:ext uri="{FF2B5EF4-FFF2-40B4-BE49-F238E27FC236}">
                <a16:creationId xmlns:a16="http://schemas.microsoft.com/office/drawing/2014/main" id="{31D9F237-BC35-47CA-AE3D-2906AEF91F57}"/>
              </a:ext>
            </a:extLst>
          </p:cNvPr>
          <p:cNvSpPr/>
          <p:nvPr/>
        </p:nvSpPr>
        <p:spPr>
          <a:xfrm>
            <a:off x="571786" y="4104109"/>
            <a:ext cx="3465381" cy="1421510"/>
          </a:xfrm>
          <a:prstGeom prst="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It’s windy.</a:t>
            </a:r>
          </a:p>
        </p:txBody>
      </p:sp>
      <p:sp>
        <p:nvSpPr>
          <p:cNvPr id="20" name="Rectangle 19">
            <a:extLst>
              <a:ext uri="{FF2B5EF4-FFF2-40B4-BE49-F238E27FC236}">
                <a16:creationId xmlns:a16="http://schemas.microsoft.com/office/drawing/2014/main" id="{3B9A1A09-14A5-489A-9BE4-620FA15B571E}"/>
              </a:ext>
            </a:extLst>
          </p:cNvPr>
          <p:cNvSpPr/>
          <p:nvPr/>
        </p:nvSpPr>
        <p:spPr>
          <a:xfrm>
            <a:off x="4455504" y="4104109"/>
            <a:ext cx="3465381" cy="1421510"/>
          </a:xfrm>
          <a:prstGeom prst="rect">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It’s warm.</a:t>
            </a:r>
          </a:p>
        </p:txBody>
      </p:sp>
      <p:sp>
        <p:nvSpPr>
          <p:cNvPr id="21" name="Rectangle 20">
            <a:extLst>
              <a:ext uri="{FF2B5EF4-FFF2-40B4-BE49-F238E27FC236}">
                <a16:creationId xmlns:a16="http://schemas.microsoft.com/office/drawing/2014/main" id="{FFDD793F-B1B3-4C54-989F-9203A93AB395}"/>
              </a:ext>
            </a:extLst>
          </p:cNvPr>
          <p:cNvSpPr/>
          <p:nvPr/>
        </p:nvSpPr>
        <p:spPr>
          <a:xfrm>
            <a:off x="8382000" y="4104109"/>
            <a:ext cx="3465381" cy="1421510"/>
          </a:xfrm>
          <a:prstGeom prst="rect">
            <a:avLst/>
          </a:prstGeom>
          <a:ln>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2400" dirty="0">
                <a:solidFill>
                  <a:srgbClr val="002060"/>
                </a:solidFill>
                <a:latin typeface="Comic Sans MS" panose="030F0702030302020204" pitchFamily="66" charset="0"/>
              </a:rPr>
              <a:t>It’s cold.</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201662"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8119674" y="3847599"/>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694058" y="119888"/>
            <a:ext cx="1429935" cy="685627"/>
          </a:xfrm>
          <a:prstGeom prst="rect">
            <a:avLst/>
          </a:prstGeom>
        </p:spPr>
      </p:pic>
      <p:pic>
        <p:nvPicPr>
          <p:cNvPr id="22" name="Picture 21">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94603" y="5840662"/>
            <a:ext cx="994771" cy="1041400"/>
          </a:xfrm>
          <a:prstGeom prst="rect">
            <a:avLst/>
          </a:prstGeom>
        </p:spPr>
      </p:pic>
      <p:pic>
        <p:nvPicPr>
          <p:cNvPr id="23" name="Picture 5">
            <a:extLst>
              <a:ext uri="{FF2B5EF4-FFF2-40B4-BE49-F238E27FC236}">
                <a16:creationId xmlns:a16="http://schemas.microsoft.com/office/drawing/2014/main" id="{A2899FD1-6D79-4235-B10E-C896EA439B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37" y="5918666"/>
            <a:ext cx="3860800" cy="1091734"/>
          </a:xfrm>
          <a:prstGeom prst="rect">
            <a:avLst/>
          </a:prstGeom>
        </p:spPr>
      </p:pic>
      <p:pic>
        <p:nvPicPr>
          <p:cNvPr id="24" name="Picture 7">
            <a:extLst>
              <a:ext uri="{FF2B5EF4-FFF2-40B4-BE49-F238E27FC236}">
                <a16:creationId xmlns:a16="http://schemas.microsoft.com/office/drawing/2014/main" id="{025B4C0E-503D-4ECE-89D4-75993C6DEE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82000" y="5918666"/>
            <a:ext cx="3962400" cy="1091733"/>
          </a:xfrm>
          <a:prstGeom prst="rect">
            <a:avLst/>
          </a:prstGeom>
        </p:spPr>
      </p:pic>
    </p:spTree>
    <p:extLst>
      <p:ext uri="{BB962C8B-B14F-4D97-AF65-F5344CB8AC3E}">
        <p14:creationId xmlns:p14="http://schemas.microsoft.com/office/powerpoint/2010/main" val="320197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42" presetClass="entr" presetSubtype="0" fill="hold" nodeType="with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4" presetID="23" presetClass="entr" presetSubtype="16" fill="hold" grpId="1"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8" presetID="23" presetClass="entr" presetSubtype="16" fill="hold" grpId="1" nodeType="withEffect">
                                  <p:stCondLst>
                                    <p:cond delay="50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2" presetID="23" presetClass="entr" presetSubtype="16" fill="hold" grpId="1" nodeType="withEffect">
                                  <p:stCondLst>
                                    <p:cond delay="100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6" presetID="42" presetClass="entr" presetSubtype="0" fill="hold" nodeType="withEffect">
                                  <p:stCondLst>
                                    <p:cond delay="10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7" presetClass="emph" presetSubtype="0" repeatCount="5000" fill="remove" grpId="0" nodeType="clickEffect">
                                  <p:stCondLst>
                                    <p:cond delay="0"/>
                                  </p:stCondLst>
                                  <p:childTnLst>
                                    <p:animClr clrSpc="rgb" dir="cw">
                                      <p:cBhvr override="childStyle">
                                        <p:cTn id="35" dur="250" autoRev="1" fill="remove"/>
                                        <p:tgtEl>
                                          <p:spTgt spid="19"/>
                                        </p:tgtEl>
                                        <p:attrNameLst>
                                          <p:attrName>style.color</p:attrName>
                                        </p:attrNameLst>
                                      </p:cBhvr>
                                      <p:to>
                                        <a:srgbClr val="FF3300"/>
                                      </p:to>
                                    </p:animClr>
                                    <p:animClr clrSpc="rgb" dir="cw">
                                      <p:cBhvr>
                                        <p:cTn id="36" dur="250" autoRev="1" fill="remove"/>
                                        <p:tgtEl>
                                          <p:spTgt spid="19"/>
                                        </p:tgtEl>
                                        <p:attrNameLst>
                                          <p:attrName>fillcolor</p:attrName>
                                        </p:attrNameLst>
                                      </p:cBhvr>
                                      <p:to>
                                        <a:srgbClr val="FF3300"/>
                                      </p:to>
                                    </p:animClr>
                                    <p:set>
                                      <p:cBhvr>
                                        <p:cTn id="37" dur="250" autoRev="1" fill="remove"/>
                                        <p:tgtEl>
                                          <p:spTgt spid="19"/>
                                        </p:tgtEl>
                                        <p:attrNameLst>
                                          <p:attrName>fill.type</p:attrName>
                                        </p:attrNameLst>
                                      </p:cBhvr>
                                      <p:to>
                                        <p:strVal val="solid"/>
                                      </p:to>
                                    </p:set>
                                    <p:set>
                                      <p:cBhvr>
                                        <p:cTn id="38" dur="250" autoRev="1" fill="remove"/>
                                        <p:tgtEl>
                                          <p:spTgt spid="1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Te feud-buzzer.wav"/>
                                        </p:tgtEl>
                                      </p:cMediaNode>
                                    </p:audio>
                                  </p:sub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7" presetClass="emph" presetSubtype="0" repeatCount="5000" fill="remove" grpId="0" nodeType="clickEffect">
                                  <p:stCondLst>
                                    <p:cond delay="0"/>
                                  </p:stCondLst>
                                  <p:childTnLst>
                                    <p:animClr clrSpc="rgb" dir="cw">
                                      <p:cBhvr override="childStyle">
                                        <p:cTn id="48" dur="250" autoRev="1" fill="remove"/>
                                        <p:tgtEl>
                                          <p:spTgt spid="20"/>
                                        </p:tgtEl>
                                        <p:attrNameLst>
                                          <p:attrName>style.color</p:attrName>
                                        </p:attrNameLst>
                                      </p:cBhvr>
                                      <p:to>
                                        <a:srgbClr val="66CCFF"/>
                                      </p:to>
                                    </p:animClr>
                                    <p:animClr clrSpc="rgb" dir="cw">
                                      <p:cBhvr>
                                        <p:cTn id="49" dur="250" autoRev="1" fill="remove"/>
                                        <p:tgtEl>
                                          <p:spTgt spid="20"/>
                                        </p:tgtEl>
                                        <p:attrNameLst>
                                          <p:attrName>fillcolor</p:attrName>
                                        </p:attrNameLst>
                                      </p:cBhvr>
                                      <p:to>
                                        <a:srgbClr val="66CCFF"/>
                                      </p:to>
                                    </p:animClr>
                                    <p:set>
                                      <p:cBhvr>
                                        <p:cTn id="50" dur="250" autoRev="1" fill="remove"/>
                                        <p:tgtEl>
                                          <p:spTgt spid="20"/>
                                        </p:tgtEl>
                                        <p:attrNameLst>
                                          <p:attrName>fill.type</p:attrName>
                                        </p:attrNameLst>
                                      </p:cBhvr>
                                      <p:to>
                                        <p:strVal val="solid"/>
                                      </p:to>
                                    </p:set>
                                    <p:set>
                                      <p:cBhvr>
                                        <p:cTn id="51" dur="250" autoRev="1" fill="remove"/>
                                        <p:tgtEl>
                                          <p:spTgt spid="20"/>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orrect-answer.wav"/>
                                        </p:tgtEl>
                                      </p:cMediaNode>
                                    </p:audio>
                                  </p:subTnLst>
                                </p:cTn>
                              </p:par>
                              <p:par>
                                <p:cTn id="52" presetID="53" presetClass="entr" presetSubtype="16" fill="hold" nodeType="withEffect">
                                  <p:stCondLst>
                                    <p:cond delay="0"/>
                                  </p:stCondLst>
                                  <p:childTnLst>
                                    <p:set>
                                      <p:cBhvr>
                                        <p:cTn id="53" dur="1" fill="hold">
                                          <p:stCondLst>
                                            <p:cond delay="0"/>
                                          </p:stCondLst>
                                        </p:cTn>
                                        <p:tgtEl>
                                          <p:spTgt spid="2052"/>
                                        </p:tgtEl>
                                        <p:attrNameLst>
                                          <p:attrName>style.visibility</p:attrName>
                                        </p:attrNameLst>
                                      </p:cBhvr>
                                      <p:to>
                                        <p:strVal val="visible"/>
                                      </p:to>
                                    </p:set>
                                    <p:anim calcmode="lin" valueType="num">
                                      <p:cBhvr>
                                        <p:cTn id="54" dur="500" fill="hold"/>
                                        <p:tgtEl>
                                          <p:spTgt spid="2052"/>
                                        </p:tgtEl>
                                        <p:attrNameLst>
                                          <p:attrName>ppt_w</p:attrName>
                                        </p:attrNameLst>
                                      </p:cBhvr>
                                      <p:tavLst>
                                        <p:tav tm="0">
                                          <p:val>
                                            <p:fltVal val="0"/>
                                          </p:val>
                                        </p:tav>
                                        <p:tav tm="100000">
                                          <p:val>
                                            <p:strVal val="#ppt_w"/>
                                          </p:val>
                                        </p:tav>
                                      </p:tavLst>
                                    </p:anim>
                                    <p:anim calcmode="lin" valueType="num">
                                      <p:cBhvr>
                                        <p:cTn id="55" dur="500" fill="hold"/>
                                        <p:tgtEl>
                                          <p:spTgt spid="2052"/>
                                        </p:tgtEl>
                                        <p:attrNameLst>
                                          <p:attrName>ppt_h</p:attrName>
                                        </p:attrNameLst>
                                      </p:cBhvr>
                                      <p:tavLst>
                                        <p:tav tm="0">
                                          <p:val>
                                            <p:fltVal val="0"/>
                                          </p:val>
                                        </p:tav>
                                        <p:tav tm="100000">
                                          <p:val>
                                            <p:strVal val="#ppt_h"/>
                                          </p:val>
                                        </p:tav>
                                      </p:tavLst>
                                    </p:anim>
                                    <p:animEffect transition="in" filter="fade">
                                      <p:cBhvr>
                                        <p:cTn id="56" dur="500"/>
                                        <p:tgtEl>
                                          <p:spTgt spid="2052"/>
                                        </p:tgtEl>
                                      </p:cBhvr>
                                    </p:animEffect>
                                  </p:child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7" presetClass="emph" presetSubtype="0" repeatCount="5000" fill="remove" grpId="0" nodeType="clickEffect">
                                  <p:stCondLst>
                                    <p:cond delay="0"/>
                                  </p:stCondLst>
                                  <p:childTnLst>
                                    <p:animClr clrSpc="rgb" dir="cw">
                                      <p:cBhvr override="childStyle">
                                        <p:cTn id="61" dur="250" autoRev="1" fill="remove"/>
                                        <p:tgtEl>
                                          <p:spTgt spid="21"/>
                                        </p:tgtEl>
                                        <p:attrNameLst>
                                          <p:attrName>style.color</p:attrName>
                                        </p:attrNameLst>
                                      </p:cBhvr>
                                      <p:to>
                                        <a:srgbClr val="FF3300"/>
                                      </p:to>
                                    </p:animClr>
                                    <p:animClr clrSpc="rgb" dir="cw">
                                      <p:cBhvr>
                                        <p:cTn id="62" dur="250" autoRev="1" fill="remove"/>
                                        <p:tgtEl>
                                          <p:spTgt spid="21"/>
                                        </p:tgtEl>
                                        <p:attrNameLst>
                                          <p:attrName>fillcolor</p:attrName>
                                        </p:attrNameLst>
                                      </p:cBhvr>
                                      <p:to>
                                        <a:srgbClr val="FF3300"/>
                                      </p:to>
                                    </p:animClr>
                                    <p:set>
                                      <p:cBhvr>
                                        <p:cTn id="63" dur="250" autoRev="1" fill="remove"/>
                                        <p:tgtEl>
                                          <p:spTgt spid="21"/>
                                        </p:tgtEl>
                                        <p:attrNameLst>
                                          <p:attrName>fill.type</p:attrName>
                                        </p:attrNameLst>
                                      </p:cBhvr>
                                      <p:to>
                                        <p:strVal val="solid"/>
                                      </p:to>
                                    </p:set>
                                    <p:set>
                                      <p:cBhvr>
                                        <p:cTn id="64" dur="250" autoRev="1" fill="remove"/>
                                        <p:tgtEl>
                                          <p:spTgt spid="2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3" name="Te feud-buzzer.wav"/>
                                        </p:tgtEl>
                                      </p:cMediaNode>
                                    </p:audio>
                                  </p:subTnLst>
                                </p:cTn>
                              </p:par>
                              <p:par>
                                <p:cTn id="65" presetID="53" presetClass="entr" presetSubtype="16"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childTnLst>
                          </p:cTn>
                        </p:par>
                      </p:childTnLst>
                    </p:cTn>
                  </p:par>
                </p:childTnLst>
              </p:cTn>
              <p:nextCondLst>
                <p:cond evt="onClick" delay="0">
                  <p:tgtEl>
                    <p:spTgt spid="21"/>
                  </p:tgtEl>
                </p:cond>
              </p:nextCondLst>
            </p:seq>
          </p:childTnLst>
        </p:cTn>
      </p:par>
    </p:tnLst>
    <p:bldLst>
      <p:bldP spid="18" grpId="0" animBg="1"/>
      <p:bldP spid="19" grpId="0" animBg="1"/>
      <p:bldP spid="19" grpId="1" animBg="1"/>
      <p:bldP spid="20" grpId="0" animBg="1"/>
      <p:bldP spid="20" grpId="1" animBg="1"/>
      <p:bldP spid="21" grpId="0" animBg="1"/>
      <p:bldP spid="2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2&quot;/&gt;&lt;property id=&quot;20307&quot; value=&quot;274&quot;/&gt;&lt;/object&gt;&lt;object type=&quot;3&quot; unique_id=&quot;10005&quot;&gt;&lt;property id=&quot;20148&quot; value=&quot;5&quot;/&gt;&lt;property id=&quot;20300&quot; value=&quot;Slide 3 - &amp;quot;1&amp;quot;&quot;/&gt;&lt;property id=&quot;20307&quot; value=&quot;275&quot;/&gt;&lt;/object&gt;&lt;object type=&quot;3&quot; unique_id=&quot;10006&quot;&gt;&lt;property id=&quot;20148&quot; value=&quot;5&quot;/&gt;&lt;property id=&quot;20300&quot; value=&quot;Slide 4&quot;/&gt;&lt;property id=&quot;20307&quot; value=&quot;260&quot;/&gt;&lt;/object&gt;&lt;object type=&quot;3&quot; unique_id=&quot;10007&quot;&gt;&lt;property id=&quot;20148&quot; value=&quot;5&quot;/&gt;&lt;property id=&quot;20300&quot; value=&quot;Slide 5&quot;/&gt;&lt;property id=&quot;20307&quot; value=&quot;264&quot;/&gt;&lt;/object&gt;&lt;object type=&quot;3&quot; unique_id=&quot;10008&quot;&gt;&lt;property id=&quot;20148&quot; value=&quot;5&quot;/&gt;&lt;property id=&quot;20300&quot; value=&quot;Slide 6&quot;/&gt;&lt;property id=&quot;20307&quot; value=&quot;258&quot;/&gt;&lt;/object&gt;&lt;object type=&quot;3&quot; unique_id=&quot;10009&quot;&gt;&lt;property id=&quot;20148&quot; value=&quot;5&quot;/&gt;&lt;property id=&quot;20300&quot; value=&quot;Slide 7&quot;/&gt;&lt;property id=&quot;20307&quot; value=&quot;267&quot;/&gt;&lt;/object&gt;&lt;object type=&quot;3&quot; unique_id=&quot;10010&quot;&gt;&lt;property id=&quot;20148&quot; value=&quot;5&quot;/&gt;&lt;property id=&quot;20300&quot; value=&quot;Slide 8&quot;/&gt;&lt;property id=&quot;20307&quot; value=&quot;259&quot;/&gt;&lt;/object&gt;&lt;object type=&quot;3&quot; unique_id=&quot;10011&quot;&gt;&lt;property id=&quot;20148&quot; value=&quot;5&quot;/&gt;&lt;property id=&quot;20300&quot; value=&quot;Slide 9&quot;/&gt;&lt;property id=&quot;20307&quot; value=&quot;266&quot;/&gt;&lt;/object&gt;&lt;object type=&quot;3&quot; unique_id=&quot;10012&quot;&gt;&lt;property id=&quot;20148&quot; value=&quot;5&quot;/&gt;&lt;property id=&quot;20300&quot; value=&quot;Slide 10&quot;/&gt;&lt;property id=&quot;20307&quot; value=&quot;295&quot;/&gt;&lt;/object&gt;&lt;object type=&quot;3&quot; unique_id=&quot;10013&quot;&gt;&lt;property id=&quot;20148&quot; value=&quot;5&quot;/&gt;&lt;property id=&quot;20300&quot; value=&quot;Slide 11&quot;/&gt;&lt;property id=&quot;20307&quot; value=&quot;296&quot;/&gt;&lt;/object&gt;&lt;object type=&quot;3&quot; unique_id=&quot;10014&quot;&gt;&lt;property id=&quot;20148&quot; value=&quot;5&quot;/&gt;&lt;property id=&quot;20300&quot; value=&quot;Slide 12&quot;/&gt;&lt;property id=&quot;20307&quot; value=&quot;297&quot;/&gt;&lt;/object&gt;&lt;object type=&quot;3&quot; unique_id=&quot;10015&quot;&gt;&lt;property id=&quot;20148&quot; value=&quot;5&quot;/&gt;&lt;property id=&quot;20300&quot; value=&quot;Slide 13&quot;/&gt;&lt;property id=&quot;20307&quot; value=&quot;298&quot;/&gt;&lt;/object&gt;&lt;object type=&quot;3&quot; unique_id=&quot;10016&quot;&gt;&lt;property id=&quot;20148&quot; value=&quot;5&quot;/&gt;&lt;property id=&quot;20300&quot; value=&quot;Slide 14&quot;/&gt;&lt;property id=&quot;20307&quot; value=&quot;299&quot;/&gt;&lt;/object&gt;&lt;object type=&quot;3&quot; unique_id=&quot;10017&quot;&gt;&lt;property id=&quot;20148&quot; value=&quot;5&quot;/&gt;&lt;property id=&quot;20300&quot; value=&quot;Slide 15&quot;/&gt;&lt;property id=&quot;20307&quot; value=&quot;300&quot;/&gt;&lt;/object&gt;&lt;object type=&quot;3&quot; unique_id=&quot;10018&quot;&gt;&lt;property id=&quot;20148&quot; value=&quot;5&quot;/&gt;&lt;property id=&quot;20300&quot; value=&quot;Slide 16 - &amp;quot;2&amp;quot;&quot;/&gt;&lt;property id=&quot;20307&quot; value=&quot;286&quot;/&gt;&lt;/object&gt;&lt;object type=&quot;3&quot; unique_id=&quot;10019&quot;&gt;&lt;property id=&quot;20148&quot; value=&quot;5&quot;/&gt;&lt;property id=&quot;20300&quot; value=&quot;Slide 17&quot;/&gt;&lt;property id=&quot;20307&quot; value=&quot;306&quot;/&gt;&lt;/object&gt;&lt;object type=&quot;3&quot; unique_id=&quot;10020&quot;&gt;&lt;property id=&quot;20148&quot; value=&quot;5&quot;/&gt;&lt;property id=&quot;20300&quot; value=&quot;Slide 18&quot;/&gt;&lt;property id=&quot;20307&quot; value=&quot;307&quot;/&gt;&lt;/object&gt;&lt;object type=&quot;3&quot; unique_id=&quot;10021&quot;&gt;&lt;property id=&quot;20148&quot; value=&quot;5&quot;/&gt;&lt;property id=&quot;20300&quot; value=&quot;Slide 19&quot;/&gt;&lt;property id=&quot;20307&quot; value=&quot;308&quot;/&gt;&lt;/object&gt;&lt;object type=&quot;3&quot; unique_id=&quot;10022&quot;&gt;&lt;property id=&quot;20148&quot; value=&quot;5&quot;/&gt;&lt;property id=&quot;20300&quot; value=&quot;Slide 20 - &amp;quot;3&amp;quot;&quot;/&gt;&lt;property id=&quot;20307&quot; value=&quot;289&quot;/&gt;&lt;/object&gt;&lt;object type=&quot;3&quot; unique_id=&quot;10023&quot;&gt;&lt;property id=&quot;20148&quot; value=&quot;5&quot;/&gt;&lt;property id=&quot;20300&quot; value=&quot;Slide 21&quot;/&gt;&lt;property id=&quot;20307&quot; value=&quot;303&quot;/&gt;&lt;/object&gt;&lt;object type=&quot;3&quot; unique_id=&quot;10024&quot;&gt;&lt;property id=&quot;20148&quot; value=&quot;5&quot;/&gt;&lt;property id=&quot;20300&quot; value=&quot;Slide 22 - &amp;quot;4&amp;quot;&quot;/&gt;&lt;property id=&quot;20307&quot; value=&quot;291&quot;/&gt;&lt;/object&gt;&lt;object type=&quot;3&quot; unique_id=&quot;10025&quot;&gt;&lt;property id=&quot;20148&quot; value=&quot;5&quot;/&gt;&lt;property id=&quot;20300&quot; value=&quot;Slide 23&quot;/&gt;&lt;property id=&quot;20307&quot; value=&quot;304&quot;/&gt;&lt;/object&gt;&lt;object type=&quot;3&quot; unique_id=&quot;10026&quot;&gt;&lt;property id=&quot;20148&quot; value=&quot;5&quot;/&gt;&lt;property id=&quot;20300&quot; value=&quot;Slide 24&quot;/&gt;&lt;property id=&quot;20307&quot; value=&quot;293&quot;/&gt;&lt;/object&gt;&lt;object type=&quot;3&quot; unique_id=&quot;10027&quot;&gt;&lt;property id=&quot;20148&quot; value=&quot;5&quot;/&gt;&lt;property id=&quot;20300&quot; value=&quot;Slide 25&quot;/&gt;&lt;property id=&quot;20307&quot; value=&quot;294&quot;/&gt;&lt;/object&gt;&lt;object type=&quot;3&quot; unique_id=&quot;16081&quot;&gt;&lt;property id=&quot;20148&quot; value=&quot;5&quot;/&gt;&lt;property id=&quot;20300&quot; value=&quot;Slide 1&quot;/&gt;&lt;property id=&quot;20307&quot; value=&quot;310&quot;/&gt;&lt;/object&gt;&lt;/object&gt;&lt;object type=&quot;8&quot; unique_id=&quot;10054&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TotalTime>
  <Words>948</Words>
  <Application>Microsoft Office PowerPoint</Application>
  <PresentationFormat>Widescreen</PresentationFormat>
  <Paragraphs>152</Paragraphs>
  <Slides>19</Slides>
  <Notes>7</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Arial</vt:lpstr>
      <vt:lpstr>Barrio</vt:lpstr>
      <vt:lpstr>Calibri</vt:lpstr>
      <vt:lpstr>Catamaran</vt:lpstr>
      <vt:lpstr>Changa One</vt:lpstr>
      <vt:lpstr>Comic Sans MS</vt:lpstr>
      <vt:lpstr>Montserrat</vt:lpstr>
      <vt:lpstr>Roboto</vt:lpstr>
      <vt:lpstr>Russo One</vt:lpstr>
      <vt:lpstr>Showcard Gothic</vt:lpstr>
      <vt:lpstr>Times New Roman</vt:lpstr>
      <vt:lpstr>1_Office Theme</vt:lpstr>
      <vt:lpstr>It's Springtime! MK Plan by Slidesgo</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3</vt:lpstr>
      <vt:lpstr>PowerPoint Presentation</vt:lpstr>
      <vt:lpstr>4</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Dang Thi Luu</dc:creator>
  <cp:lastModifiedBy>Administrator</cp:lastModifiedBy>
  <cp:revision>110</cp:revision>
  <dcterms:created xsi:type="dcterms:W3CDTF">2022-05-01T13:44:33Z</dcterms:created>
  <dcterms:modified xsi:type="dcterms:W3CDTF">2024-12-16T08:02:49Z</dcterms:modified>
</cp:coreProperties>
</file>