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ink/ink1.xml" ContentType="application/inkml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60" r:id="rId3"/>
    <p:sldId id="268" r:id="rId4"/>
    <p:sldId id="294" r:id="rId5"/>
    <p:sldId id="296" r:id="rId6"/>
    <p:sldId id="297" r:id="rId7"/>
    <p:sldId id="270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8"/>
    <a:srgbClr val="E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37674" y="123201"/>
            <a:ext cx="10065628" cy="1097549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lang="vi-VN" sz="3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người bạn trong nhà (vật nuôi, đồ đạc,…)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những người bạn trong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ṥḷíďê">
            <a:extLst>
              <a:ext uri="{FF2B5EF4-FFF2-40B4-BE49-F238E27FC236}">
                <a16:creationId xmlns:a16="http://schemas.microsoft.com/office/drawing/2014/main" id="{CC9B1E1B-BABD-42CA-8562-C67F3CDAB45F}"/>
              </a:ext>
            </a:extLst>
          </p:cNvPr>
          <p:cNvSpPr/>
          <p:nvPr/>
        </p:nvSpPr>
        <p:spPr bwMode="auto">
          <a:xfrm>
            <a:off x="1493677" y="93607"/>
            <a:ext cx="8449109" cy="1138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Google Shape;5317;p41">
            <a:extLst>
              <a:ext uri="{FF2B5EF4-FFF2-40B4-BE49-F238E27FC236}">
                <a16:creationId xmlns:a16="http://schemas.microsoft.com/office/drawing/2014/main" id="{9C28FE5C-F875-480A-9FBB-773845EB7FED}"/>
              </a:ext>
            </a:extLst>
          </p:cNvPr>
          <p:cNvSpPr txBox="1">
            <a:spLocks/>
          </p:cNvSpPr>
          <p:nvPr/>
        </p:nvSpPr>
        <p:spPr>
          <a:xfrm>
            <a:off x="1808475" y="93606"/>
            <a:ext cx="8033231" cy="5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Trao đổi với bạn về những chi tiết làm em cảm thấy thú vị và cảm động.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0" y="123202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140</Words>
  <Application>Microsoft Office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Microsoft YaHei</vt:lpstr>
      <vt:lpstr>宋体</vt:lpstr>
      <vt:lpstr>Arial</vt:lpstr>
      <vt:lpstr>Arial-Rounded</vt:lpstr>
      <vt:lpstr>Calibri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P180921</cp:lastModifiedBy>
  <cp:revision>5</cp:revision>
  <dcterms:created xsi:type="dcterms:W3CDTF">2022-06-25T07:08:00Z</dcterms:created>
  <dcterms:modified xsi:type="dcterms:W3CDTF">2024-12-03T01:56:47Z</dcterms:modified>
</cp:coreProperties>
</file>