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7" r:id="rId3"/>
    <p:sldId id="258" r:id="rId4"/>
    <p:sldId id="260" r:id="rId5"/>
    <p:sldId id="261" r:id="rId6"/>
    <p:sldId id="262" r:id="rId7"/>
    <p:sldId id="277" r:id="rId8"/>
    <p:sldId id="278" r:id="rId9"/>
    <p:sldId id="266" r:id="rId10"/>
    <p:sldId id="267" r:id="rId11"/>
    <p:sldId id="268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2FFC5-F0B0-418C-8E4D-E6099FC8DE8C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1AC6-D605-405A-BFB6-257035A3A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8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7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27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9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2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6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8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1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65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7BD9-0E67-49BF-9304-0C966B6F3B1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876" y="2353380"/>
            <a:ext cx="54415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712" y="3343275"/>
            <a:ext cx="28575" cy="17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0" y="0"/>
            <a:ext cx="10711968" cy="3514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948" y="3976764"/>
            <a:ext cx="68602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Đổi 1 kg = 1 000g</a:t>
            </a:r>
          </a:p>
          <a:p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Ta có 500 g + 200 g + 200 g + 100 g = 1000 g</a:t>
            </a:r>
          </a:p>
          <a:p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Vậy ta đặt lên đĩa cân quả cân 500 g, 200 g, 200 g, 100 g để cân được đúng 1 kg gạo.</a:t>
            </a:r>
          </a:p>
          <a:p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1624" y="3429000"/>
            <a:ext cx="148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120" y="1766526"/>
            <a:ext cx="892917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9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6924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4400" b="1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200ml + 200ml + 600ml = ?l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61703" y="2849111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1l</a:t>
            </a:r>
            <a:endParaRPr kumimoji="0" lang="en-US" sz="32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275128" y="444246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1000ml</a:t>
            </a:r>
            <a:endParaRPr kumimoji="0" lang="en-US" sz="32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5022469" y="28628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10l</a:t>
            </a:r>
            <a:endParaRPr kumimoji="0" lang="en-US" sz="32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48" y="30559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21" y="457638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65g + 35g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90g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48259" y="4437529"/>
            <a:ext cx="3494681" cy="113838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813439" y="2894383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&lt;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09729" y="2849111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23" y="299781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97" y="30354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r>
              <a:rPr lang="vi-VN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100" y="2099275"/>
            <a:ext cx="76247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34: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gam, mi-li-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6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27858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81"/>
            <a:ext cx="11164576" cy="4438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50" y="4356786"/>
            <a:ext cx="682925" cy="585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389" y="4356786"/>
            <a:ext cx="703395" cy="60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0310" y="4265283"/>
            <a:ext cx="12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19mm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244205" y="4480726"/>
            <a:ext cx="81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mm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539784" y="4396631"/>
            <a:ext cx="114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mm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668901" y="4474163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878039" y="4418931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10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465"/>
            <a:ext cx="12153760" cy="3226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35" y="3437695"/>
            <a:ext cx="898710" cy="375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997" y="2858637"/>
            <a:ext cx="853085" cy="336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195" y="2858637"/>
            <a:ext cx="727734" cy="457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035" y="3316406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20 g</a:t>
            </a:r>
            <a:endParaRPr lang="en-US" sz="3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577617" y="2778835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</a:t>
            </a:r>
            <a:r>
              <a:rPr lang="en-US" sz="3000" dirty="0" smtClean="0"/>
              <a:t> kg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5586287" y="2749852"/>
            <a:ext cx="1080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400 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393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182</Words>
  <Application>Microsoft Office PowerPoint</Application>
  <PresentationFormat>Widescreen</PresentationFormat>
  <Paragraphs>33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Bubblegum Sans</vt:lpstr>
      <vt:lpstr>Calibri</vt:lpstr>
      <vt:lpstr>Calibri Light</vt:lpstr>
      <vt:lpstr>Coiny</vt:lpstr>
      <vt:lpstr>等线</vt:lpstr>
      <vt:lpstr>等线 Light</vt:lpstr>
      <vt:lpstr>OpenSans</vt:lpstr>
      <vt:lpstr>Tahoma</vt:lpstr>
      <vt:lpstr>Times New Roman</vt:lpstr>
      <vt:lpstr>UTM Showcard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</cp:revision>
  <dcterms:created xsi:type="dcterms:W3CDTF">2022-08-11T17:37:44Z</dcterms:created>
  <dcterms:modified xsi:type="dcterms:W3CDTF">2022-08-14T10:36:20Z</dcterms:modified>
</cp:coreProperties>
</file>