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5"/>
  </p:notesMasterIdLst>
  <p:sldIdLst>
    <p:sldId id="271" r:id="rId6"/>
    <p:sldId id="2643" r:id="rId7"/>
    <p:sldId id="2646" r:id="rId8"/>
    <p:sldId id="347" r:id="rId9"/>
    <p:sldId id="373" r:id="rId10"/>
    <p:sldId id="403" r:id="rId11"/>
    <p:sldId id="2647" r:id="rId12"/>
    <p:sldId id="2648" r:id="rId13"/>
    <p:sldId id="401" r:id="rId14"/>
    <p:sldId id="2649" r:id="rId15"/>
    <p:sldId id="402" r:id="rId16"/>
    <p:sldId id="2650" r:id="rId17"/>
    <p:sldId id="2651" r:id="rId18"/>
    <p:sldId id="263" r:id="rId19"/>
    <p:sldId id="268" r:id="rId20"/>
    <p:sldId id="270" r:id="rId21"/>
    <p:sldId id="272" r:id="rId22"/>
    <p:sldId id="2652" r:id="rId23"/>
    <p:sldId id="265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07" autoAdjust="0"/>
    <p:restoredTop sz="94660"/>
  </p:normalViewPr>
  <p:slideViewPr>
    <p:cSldViewPr snapToGrid="0">
      <p:cViewPr varScale="1">
        <p:scale>
          <a:sx n="84" d="100"/>
          <a:sy n="84" d="100"/>
        </p:scale>
        <p:origin x="54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04/11/2024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2024/11/4</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2024/11/4</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2024/11/4</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04/11/2024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04/11/2024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2024/11/4</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04/11/2024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04/11/2024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04/11/2024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2024/11/4</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2024/11/4</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5BF77514-66EE-4920-974A-D481EAB3B26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04/11/2024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1DFDB254-E73E-4005-9A38-42A86BD5D534}"/>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04/11/2024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51709DC-CFAC-4219-BA6E-11C20A9C85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a16="http://schemas.microsoft.com/office/drawing/2014/main" id="{8181A053-FEEE-4783-9A97-F4EC2A8A219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04/11/2024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CD9C5FAA-842F-4BC7-B406-628DCDE0813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04/11/2024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52.xml"/><Relationship Id="rId6" Type="http://schemas.openxmlformats.org/officeDocument/2006/relationships/image" Target="../media/image7.pn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emf"/><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e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68.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6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6.png"/><Relationship Id="rId3" Type="http://schemas.microsoft.com/office/2007/relationships/media" Target="../media/media3.mp4"/><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slideLayout" Target="../slideLayouts/slideLayout68.xml"/><Relationship Id="rId15" Type="http://schemas.openxmlformats.org/officeDocument/2006/relationships/image" Target="../media/image45.emf"/><Relationship Id="rId10" Type="http://schemas.openxmlformats.org/officeDocument/2006/relationships/image" Target="../media/image41.png"/><Relationship Id="rId4" Type="http://schemas.openxmlformats.org/officeDocument/2006/relationships/video" Target="../media/media3.mp4"/><Relationship Id="rId9" Type="http://schemas.openxmlformats.org/officeDocument/2006/relationships/image" Target="../media/image40.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6.png"/><Relationship Id="rId3" Type="http://schemas.openxmlformats.org/officeDocument/2006/relationships/video" Target="NULL" TargetMode="External"/><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slideLayout" Target="../slideLayouts/slideLayout68.xml"/><Relationship Id="rId15" Type="http://schemas.openxmlformats.org/officeDocument/2006/relationships/image" Target="../media/image47.png"/><Relationship Id="rId10" Type="http://schemas.openxmlformats.org/officeDocument/2006/relationships/image" Target="../media/image41.png"/><Relationship Id="rId4" Type="http://schemas.microsoft.com/office/2007/relationships/media" Target="../media/media4.mp4"/><Relationship Id="rId9" Type="http://schemas.openxmlformats.org/officeDocument/2006/relationships/image" Target="../media/image40.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6.png"/><Relationship Id="rId3" Type="http://schemas.microsoft.com/office/2007/relationships/media" Target="../media/media5.mp4"/><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slideLayout" Target="../slideLayouts/slideLayout68.xml"/><Relationship Id="rId15" Type="http://schemas.openxmlformats.org/officeDocument/2006/relationships/image" Target="../media/image49.png"/><Relationship Id="rId10" Type="http://schemas.openxmlformats.org/officeDocument/2006/relationships/image" Target="../media/image41.png"/><Relationship Id="rId4" Type="http://schemas.openxmlformats.org/officeDocument/2006/relationships/video" Target="../media/media5.mp4"/><Relationship Id="rId9" Type="http://schemas.openxmlformats.org/officeDocument/2006/relationships/image" Target="../media/image40.pn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9089" flipH="1">
            <a:off x="2738380" y="402745"/>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031736" y="2347717"/>
            <a:ext cx="2902629" cy="2075380"/>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246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3"/>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viên</a:t>
            </a:r>
            <a:endParaRPr lang="en-US" sz="28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61311" y="-6638"/>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536306" y="2052590"/>
            <a:ext cx="4710341" cy="1021931"/>
          </a:xfrm>
          <a:prstGeom prst="rect">
            <a:avLst/>
          </a:prstGeom>
          <a:solidFill>
            <a:schemeClr val="accent5">
              <a:lumMod val="20000"/>
              <a:lumOff val="80000"/>
            </a:schemeClr>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485892" y="572778"/>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670027" y="2073801"/>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7227923" y="1688515"/>
            <a:ext cx="4959405" cy="1021931"/>
          </a:xfrm>
          <a:prstGeom prst="rect">
            <a:avLst/>
          </a:prstGeom>
          <a:solidFill>
            <a:schemeClr val="accent5">
              <a:lumMod val="20000"/>
              <a:lumOff val="80000"/>
            </a:schemeClr>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544473" y="1752371"/>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3833361" y="2349219"/>
            <a:ext cx="5037853" cy="4835527"/>
          </a:xfrm>
          <a:prstGeom prst="rect">
            <a:avLst/>
          </a:prstGeom>
        </p:spPr>
      </p:pic>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27306" y="1973905"/>
            <a:ext cx="4710341" cy="1021931"/>
          </a:xfrm>
          <a:prstGeom prst="rect">
            <a:avLst/>
          </a:prstGeom>
          <a:solidFill>
            <a:schemeClr val="accent5">
              <a:lumMod val="20000"/>
              <a:lumOff val="80000"/>
            </a:schemeClr>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874253" y="1988444"/>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685830" y="1512715"/>
            <a:ext cx="5273911" cy="1021931"/>
          </a:xfrm>
          <a:prstGeom prst="rect">
            <a:avLst/>
          </a:prstGeom>
          <a:solidFill>
            <a:schemeClr val="accent5">
              <a:lumMod val="20000"/>
              <a:lumOff val="80000"/>
            </a:schemeClr>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6781328" y="1595772"/>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718768" y="1885474"/>
            <a:ext cx="5836456" cy="5602057"/>
          </a:xfrm>
          <a:prstGeom prst="rect">
            <a:avLst/>
          </a:prstGeom>
        </p:spPr>
      </p:pic>
    </p:spTree>
    <p:extLst>
      <p:ext uri="{BB962C8B-B14F-4D97-AF65-F5344CB8AC3E}">
        <p14:creationId xmlns:p14="http://schemas.microsoft.com/office/powerpoint/2010/main" val="115895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332" name="Group 331">
            <a:extLst>
              <a:ext uri="{FF2B5EF4-FFF2-40B4-BE49-F238E27FC236}">
                <a16:creationId xmlns:a16="http://schemas.microsoft.com/office/drawing/2014/main"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id="{58B0049C-8887-4104-9D97-3DDAAEC3B78C}"/>
              </a:ext>
            </a:extLst>
          </p:cNvPr>
          <p:cNvPicPr>
            <a:picLocks noChangeAspect="1"/>
          </p:cNvPicPr>
          <p:nvPr/>
        </p:nvPicPr>
        <p:blipFill>
          <a:blip r:embed="rId8"/>
          <a:stretch>
            <a:fillRect/>
          </a:stretch>
        </p:blipFill>
        <p:spPr>
          <a:xfrm>
            <a:off x="1889297" y="2117895"/>
            <a:ext cx="8492464" cy="1646063"/>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66230" y="2437203"/>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2"/>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5"/>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3"/>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1057"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34</a:t>
            </a:r>
          </a:p>
        </p:txBody>
      </p:sp>
      <p:sp>
        <p:nvSpPr>
          <p:cNvPr id="15" name="TextBox 14"/>
          <p:cNvSpPr txBox="1"/>
          <p:nvPr/>
        </p:nvSpPr>
        <p:spPr>
          <a:xfrm>
            <a:off x="985367"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2</a:t>
            </a:r>
          </a:p>
        </p:txBody>
      </p:sp>
      <p:sp>
        <p:nvSpPr>
          <p:cNvPr id="17" name="Rectangle 16"/>
          <p:cNvSpPr/>
          <p:nvPr/>
        </p:nvSpPr>
        <p:spPr>
          <a:xfrm>
            <a:off x="493327"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417733"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8</a:t>
            </a:r>
          </a:p>
        </p:txBody>
      </p:sp>
      <p:sp>
        <p:nvSpPr>
          <p:cNvPr id="19" name="TextBox 18"/>
          <p:cNvSpPr txBox="1"/>
          <p:nvPr/>
        </p:nvSpPr>
        <p:spPr>
          <a:xfrm>
            <a:off x="722014"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6</a:t>
            </a:r>
          </a:p>
        </p:txBody>
      </p:sp>
      <p:sp>
        <p:nvSpPr>
          <p:cNvPr id="2" name="TextBox 1">
            <a:extLst>
              <a:ext uri="{FF2B5EF4-FFF2-40B4-BE49-F238E27FC236}">
                <a16:creationId xmlns:a16="http://schemas.microsoft.com/office/drawing/2014/main" id="{6081C99A-7D84-4E77-B428-1AB236EDBC76}"/>
              </a:ext>
            </a:extLst>
          </p:cNvPr>
          <p:cNvSpPr txBox="1"/>
          <p:nvPr/>
        </p:nvSpPr>
        <p:spPr>
          <a:xfrm>
            <a:off x="264160"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11" name="TextBox 10">
            <a:extLst>
              <a:ext uri="{FF2B5EF4-FFF2-40B4-BE49-F238E27FC236}">
                <a16:creationId xmlns:a16="http://schemas.microsoft.com/office/drawing/2014/main" id="{4BB2CE63-DB81-42F1-85EF-94D89E3FBA61}"/>
              </a:ext>
            </a:extLst>
          </p:cNvPr>
          <p:cNvSpPr txBox="1"/>
          <p:nvPr/>
        </p:nvSpPr>
        <p:spPr>
          <a:xfrm>
            <a:off x="4586195"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13</a:t>
            </a:r>
          </a:p>
        </p:txBody>
      </p:sp>
      <p:sp>
        <p:nvSpPr>
          <p:cNvPr id="20" name="TextBox 19">
            <a:extLst>
              <a:ext uri="{FF2B5EF4-FFF2-40B4-BE49-F238E27FC236}">
                <a16:creationId xmlns:a16="http://schemas.microsoft.com/office/drawing/2014/main" id="{6E7BA0D9-428F-4BFE-8C8A-FCAB699348E3}"/>
              </a:ext>
            </a:extLst>
          </p:cNvPr>
          <p:cNvSpPr txBox="1"/>
          <p:nvPr/>
        </p:nvSpPr>
        <p:spPr>
          <a:xfrm>
            <a:off x="4980505"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3</a:t>
            </a:r>
          </a:p>
        </p:txBody>
      </p:sp>
      <p:sp>
        <p:nvSpPr>
          <p:cNvPr id="21" name="Rectangle 20">
            <a:extLst>
              <a:ext uri="{FF2B5EF4-FFF2-40B4-BE49-F238E27FC236}">
                <a16:creationId xmlns:a16="http://schemas.microsoft.com/office/drawing/2014/main" id="{44B9EE62-E4AE-44A6-998D-DDA13552E717}"/>
              </a:ext>
            </a:extLst>
          </p:cNvPr>
          <p:cNvSpPr/>
          <p:nvPr/>
        </p:nvSpPr>
        <p:spPr>
          <a:xfrm>
            <a:off x="4488465"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99405B1-6A6A-4254-8AFA-EB8FEE022292}"/>
              </a:ext>
            </a:extLst>
          </p:cNvPr>
          <p:cNvSpPr txBox="1"/>
          <p:nvPr/>
        </p:nvSpPr>
        <p:spPr>
          <a:xfrm>
            <a:off x="5412871"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9</a:t>
            </a:r>
          </a:p>
        </p:txBody>
      </p:sp>
      <p:sp>
        <p:nvSpPr>
          <p:cNvPr id="23" name="TextBox 22">
            <a:extLst>
              <a:ext uri="{FF2B5EF4-FFF2-40B4-BE49-F238E27FC236}">
                <a16:creationId xmlns:a16="http://schemas.microsoft.com/office/drawing/2014/main" id="{0455D422-97F7-4B05-9D53-79AC61CF4498}"/>
              </a:ext>
            </a:extLst>
          </p:cNvPr>
          <p:cNvSpPr txBox="1"/>
          <p:nvPr/>
        </p:nvSpPr>
        <p:spPr>
          <a:xfrm>
            <a:off x="4717152"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a:t>
            </a:r>
          </a:p>
        </p:txBody>
      </p:sp>
      <p:sp>
        <p:nvSpPr>
          <p:cNvPr id="24" name="TextBox 23">
            <a:extLst>
              <a:ext uri="{FF2B5EF4-FFF2-40B4-BE49-F238E27FC236}">
                <a16:creationId xmlns:a16="http://schemas.microsoft.com/office/drawing/2014/main" id="{FDC525CA-4047-4D02-89F6-65F7185E7C4C}"/>
              </a:ext>
            </a:extLst>
          </p:cNvPr>
          <p:cNvSpPr txBox="1"/>
          <p:nvPr/>
        </p:nvSpPr>
        <p:spPr>
          <a:xfrm>
            <a:off x="4259298"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25" name="TextBox 24">
            <a:extLst>
              <a:ext uri="{FF2B5EF4-FFF2-40B4-BE49-F238E27FC236}">
                <a16:creationId xmlns:a16="http://schemas.microsoft.com/office/drawing/2014/main" id="{FD1D8A12-9848-425C-9EFF-FDE4977780ED}"/>
              </a:ext>
            </a:extLst>
          </p:cNvPr>
          <p:cNvSpPr txBox="1"/>
          <p:nvPr/>
        </p:nvSpPr>
        <p:spPr>
          <a:xfrm>
            <a:off x="7811275" y="444910"/>
            <a:ext cx="250547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a:ln>
                  <a:noFill/>
                </a:ln>
                <a:solidFill>
                  <a:prstClr val="white"/>
                </a:solidFill>
                <a:effectLst/>
                <a:uLnTx/>
                <a:uFillTx/>
                <a:latin typeface="Coiny" panose="02000903060500060000" pitchFamily="2" charset="0"/>
                <a:ea typeface="+mn-ea"/>
                <a:cs typeface="+mn-cs"/>
              </a:rPr>
              <a:t> </a:t>
            </a:r>
            <a:r>
              <a:rPr kumimoji="0" lang="en-US" sz="9600" b="0" i="0" u="none" strike="noStrike" kern="1200" cap="none" spc="600" normalizeH="0" baseline="0" noProof="0" smtClean="0">
                <a:ln>
                  <a:noFill/>
                </a:ln>
                <a:solidFill>
                  <a:prstClr val="white"/>
                </a:solidFill>
                <a:effectLst/>
                <a:uLnTx/>
                <a:uFillTx/>
                <a:latin typeface="Coiny" panose="02000903060500060000" pitchFamily="2" charset="0"/>
                <a:ea typeface="+mn-ea"/>
                <a:cs typeface="+mn-cs"/>
              </a:rPr>
              <a:t>11</a:t>
            </a:r>
            <a:endPar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endParaRPr>
          </a:p>
        </p:txBody>
      </p:sp>
      <p:sp>
        <p:nvSpPr>
          <p:cNvPr id="26" name="TextBox 25">
            <a:extLst>
              <a:ext uri="{FF2B5EF4-FFF2-40B4-BE49-F238E27FC236}">
                <a16:creationId xmlns:a16="http://schemas.microsoft.com/office/drawing/2014/main" id="{7848A953-D940-4F47-964D-93CB3EE3E643}"/>
              </a:ext>
            </a:extLst>
          </p:cNvPr>
          <p:cNvSpPr txBox="1"/>
          <p:nvPr/>
        </p:nvSpPr>
        <p:spPr>
          <a:xfrm>
            <a:off x="8642572" y="1869108"/>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7</a:t>
            </a:r>
          </a:p>
        </p:txBody>
      </p:sp>
      <p:sp>
        <p:nvSpPr>
          <p:cNvPr id="27" name="Rectangle 26">
            <a:extLst>
              <a:ext uri="{FF2B5EF4-FFF2-40B4-BE49-F238E27FC236}">
                <a16:creationId xmlns:a16="http://schemas.microsoft.com/office/drawing/2014/main" id="{0BA4E7C6-665D-4AB5-9CAA-0F8852BD2FA0}"/>
              </a:ext>
            </a:extLst>
          </p:cNvPr>
          <p:cNvSpPr/>
          <p:nvPr/>
        </p:nvSpPr>
        <p:spPr>
          <a:xfrm>
            <a:off x="8186711" y="3237976"/>
            <a:ext cx="2277933"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C35C95-1BA6-48B3-9D55-C63731DECD8C}"/>
              </a:ext>
            </a:extLst>
          </p:cNvPr>
          <p:cNvSpPr txBox="1"/>
          <p:nvPr/>
        </p:nvSpPr>
        <p:spPr>
          <a:xfrm>
            <a:off x="9111117" y="311510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29" name="TextBox 28">
            <a:extLst>
              <a:ext uri="{FF2B5EF4-FFF2-40B4-BE49-F238E27FC236}">
                <a16:creationId xmlns:a16="http://schemas.microsoft.com/office/drawing/2014/main" id="{2BB113AF-0FD7-48B7-8950-E3E669F2B761}"/>
              </a:ext>
            </a:extLst>
          </p:cNvPr>
          <p:cNvSpPr txBox="1"/>
          <p:nvPr/>
        </p:nvSpPr>
        <p:spPr>
          <a:xfrm>
            <a:off x="8415398" y="3108399"/>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30" name="TextBox 29">
            <a:extLst>
              <a:ext uri="{FF2B5EF4-FFF2-40B4-BE49-F238E27FC236}">
                <a16:creationId xmlns:a16="http://schemas.microsoft.com/office/drawing/2014/main" id="{36B00F71-202B-421C-9DAB-66A47AC3C839}"/>
              </a:ext>
            </a:extLst>
          </p:cNvPr>
          <p:cNvSpPr txBox="1"/>
          <p:nvPr/>
        </p:nvSpPr>
        <p:spPr>
          <a:xfrm>
            <a:off x="7957544" y="1373850"/>
            <a:ext cx="602506" cy="1323439"/>
          </a:xfrm>
          <a:prstGeom prst="rect">
            <a:avLst/>
          </a:prstGeom>
          <a:noFill/>
        </p:spPr>
        <p:txBody>
          <a:bodyPr wrap="square" rtlCol="0">
            <a:spAutoFit/>
          </a:bodyPr>
          <a:lstStyle/>
          <a:p>
            <a:r>
              <a:rPr lang="en-US" sz="8000" b="1" dirty="0">
                <a:solidFill>
                  <a:schemeClr val="bg1"/>
                </a:solidFill>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57</TotalTime>
  <Words>471</Words>
  <Application>Microsoft Office PowerPoint</Application>
  <PresentationFormat>Widescreen</PresentationFormat>
  <Paragraphs>99</Paragraphs>
  <Slides>19</Slides>
  <Notes>2</Notes>
  <HiddenSlides>0</HiddenSlides>
  <MMClips>7</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19</vt:i4>
      </vt:variant>
    </vt:vector>
  </HeadingPairs>
  <TitlesOfParts>
    <vt:vector size="36" baseType="lpstr">
      <vt:lpstr>等线</vt:lpstr>
      <vt:lpstr>#9Slide02 Noi dung dai</vt:lpstr>
      <vt:lpstr>#9Slide02 Tieu de dai</vt:lpstr>
      <vt:lpstr>#9Slide03 Dekar</vt:lpstr>
      <vt:lpstr>Arial</vt:lpstr>
      <vt:lpstr>Calibri</vt:lpstr>
      <vt:lpstr>Calibri Light</vt:lpstr>
      <vt:lpstr>Coiny</vt:lpstr>
      <vt:lpstr>iCiel Cadena</vt:lpstr>
      <vt:lpstr>Josefin Sans Bold</vt:lpstr>
      <vt:lpstr>UTM Cookies</vt:lpstr>
      <vt:lpstr>zihun7hao-wennuantongzhiti</vt:lpstr>
      <vt:lpstr>Office 主题​​</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P180921</cp:lastModifiedBy>
  <cp:revision>22</cp:revision>
  <dcterms:created xsi:type="dcterms:W3CDTF">2022-07-06T01:30:39Z</dcterms:created>
  <dcterms:modified xsi:type="dcterms:W3CDTF">2024-11-04T05:40:27Z</dcterms:modified>
</cp:coreProperties>
</file>