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0" r:id="rId1"/>
  </p:sldMasterIdLst>
  <p:notesMasterIdLst>
    <p:notesMasterId r:id="rId20"/>
  </p:notesMasterIdLst>
  <p:sldIdLst>
    <p:sldId id="313" r:id="rId2"/>
    <p:sldId id="256" r:id="rId3"/>
    <p:sldId id="258" r:id="rId4"/>
    <p:sldId id="320" r:id="rId5"/>
    <p:sldId id="321" r:id="rId6"/>
    <p:sldId id="259" r:id="rId7"/>
    <p:sldId id="260" r:id="rId8"/>
    <p:sldId id="314" r:id="rId9"/>
    <p:sldId id="315" r:id="rId10"/>
    <p:sldId id="268" r:id="rId11"/>
    <p:sldId id="272" r:id="rId12"/>
    <p:sldId id="324" r:id="rId13"/>
    <p:sldId id="282" r:id="rId14"/>
    <p:sldId id="322" r:id="rId15"/>
    <p:sldId id="323" r:id="rId16"/>
    <p:sldId id="280" r:id="rId17"/>
    <p:sldId id="289" r:id="rId18"/>
    <p:sldId id="290" r:id="rId19"/>
  </p:sldIdLst>
  <p:sldSz cx="9144000" cy="5143500" type="screen16x9"/>
  <p:notesSz cx="6858000" cy="9144000"/>
  <p:embeddedFontLst>
    <p:embeddedFont>
      <p:font typeface="Fredoka One" panose="020B0604020202020204" charset="0"/>
      <p:regular r:id="rId21"/>
    </p:embeddedFont>
    <p:embeddedFont>
      <p:font typeface="Raleway Medium" panose="020B0604020202020204" charset="0"/>
      <p:regular r:id="rId22"/>
      <p:italic r:id="rId23"/>
    </p:embeddedFont>
    <p:embeddedFont>
      <p:font typeface="Raleway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UTM Cookies" panose="02040603050506020204" pitchFamily="18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B03360-4142-44F2-A5B0-1A1501B90F6F}">
  <a:tblStyle styleId="{D9B03360-4142-44F2-A5B0-1A1501B90F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9429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db008b8032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db008b8032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af5f55f87b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af5f55f87b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dd876a86d7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dd876a86d7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af5f55f87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af5f55f87b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afd95d3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afd95d3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948326" y="1147204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02066" y="181301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5695602" y="40443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307521" y="4473260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399394" y="4572630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780787" y="43718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728549" y="4044375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571984" y="409062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326640" y="4549506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225457" y="38523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44366" y="32844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2576135" y="-466725"/>
            <a:ext cx="3991800" cy="44385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2576135" y="768100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redoka One"/>
              <a:buNone/>
              <a:defRPr sz="5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ubTitle" idx="1"/>
          </p:nvPr>
        </p:nvSpPr>
        <p:spPr>
          <a:xfrm>
            <a:off x="3240785" y="2875725"/>
            <a:ext cx="2662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bg>
      <p:bgPr>
        <a:solidFill>
          <a:schemeClr val="lt2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/>
          <p:nvPr/>
        </p:nvSpPr>
        <p:spPr>
          <a:xfrm rot="5400000" flipH="1">
            <a:off x="5047948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7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27"/>
          <p:cNvSpPr txBox="1">
            <a:spLocks noGrp="1"/>
          </p:cNvSpPr>
          <p:nvPr>
            <p:ph type="subTitle" idx="1"/>
          </p:nvPr>
        </p:nvSpPr>
        <p:spPr>
          <a:xfrm flipH="1">
            <a:off x="5534123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/>
          <p:nvPr/>
        </p:nvSpPr>
        <p:spPr>
          <a:xfrm flipH="1">
            <a:off x="305527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"/>
          <p:cNvSpPr/>
          <p:nvPr/>
        </p:nvSpPr>
        <p:spPr>
          <a:xfrm flipH="1">
            <a:off x="398894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7"/>
          <p:cNvSpPr/>
          <p:nvPr/>
        </p:nvSpPr>
        <p:spPr>
          <a:xfrm flipH="1">
            <a:off x="934255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"/>
          <p:cNvSpPr/>
          <p:nvPr/>
        </p:nvSpPr>
        <p:spPr>
          <a:xfrm flipH="1">
            <a:off x="1584047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"/>
          <p:cNvSpPr/>
          <p:nvPr/>
        </p:nvSpPr>
        <p:spPr>
          <a:xfrm flipH="1">
            <a:off x="181075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"/>
          <p:cNvSpPr/>
          <p:nvPr/>
        </p:nvSpPr>
        <p:spPr>
          <a:xfrm flipH="1">
            <a:off x="239048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"/>
          <p:cNvSpPr/>
          <p:nvPr/>
        </p:nvSpPr>
        <p:spPr>
          <a:xfrm flipH="1">
            <a:off x="308929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 flipH="1">
            <a:off x="181075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7"/>
          <p:cNvSpPr/>
          <p:nvPr/>
        </p:nvSpPr>
        <p:spPr>
          <a:xfrm flipH="1">
            <a:off x="1014177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1_1_1">
    <p:bg>
      <p:bgPr>
        <a:solidFill>
          <a:schemeClr val="lt2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/>
          <p:nvPr/>
        </p:nvSpPr>
        <p:spPr>
          <a:xfrm>
            <a:off x="-514250" y="106517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9"/>
          <p:cNvSpPr/>
          <p:nvPr/>
        </p:nvSpPr>
        <p:spPr>
          <a:xfrm>
            <a:off x="401050" y="38658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9"/>
          <p:cNvSpPr/>
          <p:nvPr/>
        </p:nvSpPr>
        <p:spPr>
          <a:xfrm>
            <a:off x="6063587" y="15330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9"/>
          <p:cNvSpPr txBox="1">
            <a:spLocks noGrp="1"/>
          </p:cNvSpPr>
          <p:nvPr>
            <p:ph type="title"/>
          </p:nvPr>
        </p:nvSpPr>
        <p:spPr>
          <a:xfrm>
            <a:off x="3396313" y="15672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29"/>
          <p:cNvSpPr txBox="1">
            <a:spLocks noGrp="1"/>
          </p:cNvSpPr>
          <p:nvPr>
            <p:ph type="subTitle" idx="1"/>
          </p:nvPr>
        </p:nvSpPr>
        <p:spPr>
          <a:xfrm>
            <a:off x="3396313" y="19272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29"/>
          <p:cNvSpPr txBox="1">
            <a:spLocks noGrp="1"/>
          </p:cNvSpPr>
          <p:nvPr>
            <p:ph type="title" idx="2"/>
          </p:nvPr>
        </p:nvSpPr>
        <p:spPr>
          <a:xfrm>
            <a:off x="3396293" y="31098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29"/>
          <p:cNvSpPr txBox="1">
            <a:spLocks noGrp="1"/>
          </p:cNvSpPr>
          <p:nvPr>
            <p:ph type="subTitle" idx="3"/>
          </p:nvPr>
        </p:nvSpPr>
        <p:spPr>
          <a:xfrm>
            <a:off x="3396293" y="34698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29"/>
          <p:cNvSpPr txBox="1">
            <a:spLocks noGrp="1"/>
          </p:cNvSpPr>
          <p:nvPr>
            <p:ph type="title" idx="4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29"/>
          <p:cNvSpPr/>
          <p:nvPr/>
        </p:nvSpPr>
        <p:spPr>
          <a:xfrm>
            <a:off x="8305393" y="202507"/>
            <a:ext cx="388399" cy="37903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9"/>
          <p:cNvSpPr/>
          <p:nvPr/>
        </p:nvSpPr>
        <p:spPr>
          <a:xfrm>
            <a:off x="7599648" y="991217"/>
            <a:ext cx="599942" cy="52096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9"/>
          <p:cNvSpPr/>
          <p:nvPr/>
        </p:nvSpPr>
        <p:spPr>
          <a:xfrm>
            <a:off x="6399963" y="1001149"/>
            <a:ext cx="705511" cy="74696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9"/>
          <p:cNvSpPr/>
          <p:nvPr/>
        </p:nvSpPr>
        <p:spPr>
          <a:xfrm>
            <a:off x="8693783" y="1098866"/>
            <a:ext cx="288295" cy="30564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9"/>
          <p:cNvSpPr/>
          <p:nvPr/>
        </p:nvSpPr>
        <p:spPr>
          <a:xfrm>
            <a:off x="8298249" y="1705076"/>
            <a:ext cx="599968" cy="585750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9"/>
          <p:cNvSpPr/>
          <p:nvPr/>
        </p:nvSpPr>
        <p:spPr>
          <a:xfrm>
            <a:off x="131878" y="291898"/>
            <a:ext cx="638746" cy="66144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9"/>
          <p:cNvSpPr/>
          <p:nvPr/>
        </p:nvSpPr>
        <p:spPr>
          <a:xfrm>
            <a:off x="1255293" y="203096"/>
            <a:ext cx="293904" cy="31159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9"/>
          <p:cNvSpPr/>
          <p:nvPr/>
        </p:nvSpPr>
        <p:spPr>
          <a:xfrm>
            <a:off x="757058" y="1181417"/>
            <a:ext cx="395962" cy="386416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9"/>
          <p:cNvSpPr/>
          <p:nvPr/>
        </p:nvSpPr>
        <p:spPr>
          <a:xfrm>
            <a:off x="145432" y="1697529"/>
            <a:ext cx="611623" cy="53112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9"/>
          <p:cNvSpPr/>
          <p:nvPr/>
        </p:nvSpPr>
        <p:spPr>
          <a:xfrm rot="10800000">
            <a:off x="424435" y="4682376"/>
            <a:ext cx="373915" cy="36490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9"/>
          <p:cNvSpPr/>
          <p:nvPr/>
        </p:nvSpPr>
        <p:spPr>
          <a:xfrm rot="10800000">
            <a:off x="900207" y="3786428"/>
            <a:ext cx="577570" cy="50154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9"/>
          <p:cNvSpPr/>
          <p:nvPr/>
        </p:nvSpPr>
        <p:spPr>
          <a:xfrm rot="10800000">
            <a:off x="2143549" y="3500156"/>
            <a:ext cx="679204" cy="71911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9"/>
          <p:cNvSpPr/>
          <p:nvPr/>
        </p:nvSpPr>
        <p:spPr>
          <a:xfrm rot="10800000">
            <a:off x="146906" y="3890095"/>
            <a:ext cx="277539" cy="29424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9"/>
          <p:cNvSpPr/>
          <p:nvPr/>
        </p:nvSpPr>
        <p:spPr>
          <a:xfrm rot="10800000">
            <a:off x="227633" y="3036827"/>
            <a:ext cx="577595" cy="563908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9"/>
          <p:cNvSpPr/>
          <p:nvPr/>
        </p:nvSpPr>
        <p:spPr>
          <a:xfrm rot="10800000">
            <a:off x="8422911" y="4349085"/>
            <a:ext cx="574189" cy="59459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9"/>
          <p:cNvSpPr/>
          <p:nvPr/>
        </p:nvSpPr>
        <p:spPr>
          <a:xfrm rot="10800000">
            <a:off x="7723027" y="4743406"/>
            <a:ext cx="264201" cy="28009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9"/>
          <p:cNvSpPr/>
          <p:nvPr/>
        </p:nvSpPr>
        <p:spPr>
          <a:xfrm rot="10800000">
            <a:off x="8079163" y="3796701"/>
            <a:ext cx="355943" cy="34736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9"/>
          <p:cNvSpPr/>
          <p:nvPr/>
        </p:nvSpPr>
        <p:spPr>
          <a:xfrm rot="10800000">
            <a:off x="8435107" y="3202677"/>
            <a:ext cx="549809" cy="477440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_1">
    <p:bg>
      <p:bgPr>
        <a:solidFill>
          <a:schemeClr val="lt2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0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0"/>
          <p:cNvSpPr/>
          <p:nvPr/>
        </p:nvSpPr>
        <p:spPr>
          <a:xfrm>
            <a:off x="681837" y="28822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0"/>
          <p:cNvSpPr/>
          <p:nvPr/>
        </p:nvSpPr>
        <p:spPr>
          <a:xfrm>
            <a:off x="6211137" y="13469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0"/>
          <p:cNvSpPr/>
          <p:nvPr/>
        </p:nvSpPr>
        <p:spPr>
          <a:xfrm>
            <a:off x="1888500" y="-555925"/>
            <a:ext cx="5367000" cy="4935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79" name="Google Shape;579;p30"/>
          <p:cNvSpPr txBox="1">
            <a:spLocks noGrp="1"/>
          </p:cNvSpPr>
          <p:nvPr>
            <p:ph type="subTitle" idx="1"/>
          </p:nvPr>
        </p:nvSpPr>
        <p:spPr>
          <a:xfrm>
            <a:off x="3157050" y="1168832"/>
            <a:ext cx="28299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30"/>
          <p:cNvSpPr txBox="1">
            <a:spLocks noGrp="1"/>
          </p:cNvSpPr>
          <p:nvPr>
            <p:ph type="title"/>
          </p:nvPr>
        </p:nvSpPr>
        <p:spPr>
          <a:xfrm>
            <a:off x="2599800" y="426598"/>
            <a:ext cx="39444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30"/>
          <p:cNvSpPr txBox="1"/>
          <p:nvPr/>
        </p:nvSpPr>
        <p:spPr>
          <a:xfrm>
            <a:off x="2779200" y="3230975"/>
            <a:ext cx="358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CRÉDITOS: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Esta plantilla de presentación fue creada por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que incluye iconos de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infografía e imágenes de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8435552" y="3987733"/>
            <a:ext cx="136156" cy="156795"/>
          </a:xfrm>
          <a:custGeom>
            <a:avLst/>
            <a:gdLst/>
            <a:ahLst/>
            <a:cxnLst/>
            <a:rect l="l" t="t" r="r" b="b"/>
            <a:pathLst>
              <a:path w="686" h="790" extrusionOk="0">
                <a:moveTo>
                  <a:pt x="155" y="1"/>
                </a:moveTo>
                <a:cubicBezTo>
                  <a:pt x="76" y="1"/>
                  <a:pt x="7" y="67"/>
                  <a:pt x="0" y="146"/>
                </a:cubicBezTo>
                <a:cubicBezTo>
                  <a:pt x="0" y="154"/>
                  <a:pt x="0" y="162"/>
                  <a:pt x="0" y="177"/>
                </a:cubicBezTo>
                <a:cubicBezTo>
                  <a:pt x="0" y="223"/>
                  <a:pt x="0" y="329"/>
                  <a:pt x="69" y="451"/>
                </a:cubicBezTo>
                <a:cubicBezTo>
                  <a:pt x="130" y="573"/>
                  <a:pt x="252" y="710"/>
                  <a:pt x="457" y="779"/>
                </a:cubicBezTo>
                <a:cubicBezTo>
                  <a:pt x="477" y="786"/>
                  <a:pt x="496" y="789"/>
                  <a:pt x="515" y="789"/>
                </a:cubicBezTo>
                <a:cubicBezTo>
                  <a:pt x="577" y="789"/>
                  <a:pt x="632" y="752"/>
                  <a:pt x="655" y="687"/>
                </a:cubicBezTo>
                <a:cubicBezTo>
                  <a:pt x="686" y="604"/>
                  <a:pt x="648" y="512"/>
                  <a:pt x="564" y="482"/>
                </a:cubicBezTo>
                <a:cubicBezTo>
                  <a:pt x="434" y="436"/>
                  <a:pt x="381" y="367"/>
                  <a:pt x="351" y="306"/>
                </a:cubicBezTo>
                <a:cubicBezTo>
                  <a:pt x="320" y="245"/>
                  <a:pt x="313" y="184"/>
                  <a:pt x="313" y="177"/>
                </a:cubicBezTo>
                <a:cubicBezTo>
                  <a:pt x="320" y="85"/>
                  <a:pt x="252" y="9"/>
                  <a:pt x="168" y="2"/>
                </a:cubicBezTo>
                <a:cubicBezTo>
                  <a:pt x="163" y="1"/>
                  <a:pt x="159" y="1"/>
                  <a:pt x="1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0"/>
          <p:cNvSpPr/>
          <p:nvPr/>
        </p:nvSpPr>
        <p:spPr>
          <a:xfrm>
            <a:off x="8497477" y="3914099"/>
            <a:ext cx="187760" cy="83161"/>
          </a:xfrm>
          <a:custGeom>
            <a:avLst/>
            <a:gdLst/>
            <a:ahLst/>
            <a:cxnLst/>
            <a:rect l="l" t="t" r="r" b="b"/>
            <a:pathLst>
              <a:path w="946" h="419" extrusionOk="0">
                <a:moveTo>
                  <a:pt x="764" y="1"/>
                </a:moveTo>
                <a:cubicBezTo>
                  <a:pt x="734" y="1"/>
                  <a:pt x="704" y="10"/>
                  <a:pt x="679" y="30"/>
                </a:cubicBezTo>
                <a:cubicBezTo>
                  <a:pt x="587" y="83"/>
                  <a:pt x="519" y="98"/>
                  <a:pt x="465" y="98"/>
                </a:cubicBezTo>
                <a:cubicBezTo>
                  <a:pt x="404" y="98"/>
                  <a:pt x="359" y="83"/>
                  <a:pt x="321" y="68"/>
                </a:cubicBezTo>
                <a:cubicBezTo>
                  <a:pt x="305" y="60"/>
                  <a:pt x="290" y="52"/>
                  <a:pt x="283" y="45"/>
                </a:cubicBezTo>
                <a:lnTo>
                  <a:pt x="279" y="41"/>
                </a:lnTo>
                <a:lnTo>
                  <a:pt x="279" y="41"/>
                </a:lnTo>
                <a:lnTo>
                  <a:pt x="283" y="37"/>
                </a:lnTo>
                <a:cubicBezTo>
                  <a:pt x="252" y="13"/>
                  <a:pt x="215" y="2"/>
                  <a:pt x="178" y="2"/>
                </a:cubicBezTo>
                <a:cubicBezTo>
                  <a:pt x="132" y="2"/>
                  <a:pt x="87" y="19"/>
                  <a:pt x="54" y="52"/>
                </a:cubicBezTo>
                <a:cubicBezTo>
                  <a:pt x="1" y="121"/>
                  <a:pt x="8" y="220"/>
                  <a:pt x="69" y="281"/>
                </a:cubicBezTo>
                <a:cubicBezTo>
                  <a:pt x="77" y="289"/>
                  <a:pt x="115" y="319"/>
                  <a:pt x="183" y="350"/>
                </a:cubicBezTo>
                <a:cubicBezTo>
                  <a:pt x="252" y="380"/>
                  <a:pt x="343" y="418"/>
                  <a:pt x="465" y="418"/>
                </a:cubicBezTo>
                <a:cubicBezTo>
                  <a:pt x="580" y="418"/>
                  <a:pt x="717" y="380"/>
                  <a:pt x="846" y="296"/>
                </a:cubicBezTo>
                <a:cubicBezTo>
                  <a:pt x="923" y="243"/>
                  <a:pt x="946" y="152"/>
                  <a:pt x="900" y="75"/>
                </a:cubicBezTo>
                <a:cubicBezTo>
                  <a:pt x="866" y="27"/>
                  <a:pt x="815" y="1"/>
                  <a:pt x="7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0"/>
          <p:cNvSpPr/>
          <p:nvPr/>
        </p:nvSpPr>
        <p:spPr>
          <a:xfrm>
            <a:off x="8539753" y="3768617"/>
            <a:ext cx="186370" cy="95665"/>
          </a:xfrm>
          <a:custGeom>
            <a:avLst/>
            <a:gdLst/>
            <a:ahLst/>
            <a:cxnLst/>
            <a:rect l="l" t="t" r="r" b="b"/>
            <a:pathLst>
              <a:path w="939" h="482" extrusionOk="0">
                <a:moveTo>
                  <a:pt x="760" y="0"/>
                </a:moveTo>
                <a:cubicBezTo>
                  <a:pt x="719" y="0"/>
                  <a:pt x="679" y="16"/>
                  <a:pt x="649" y="46"/>
                </a:cubicBezTo>
                <a:cubicBezTo>
                  <a:pt x="542" y="153"/>
                  <a:pt x="458" y="168"/>
                  <a:pt x="390" y="168"/>
                </a:cubicBezTo>
                <a:cubicBezTo>
                  <a:pt x="352" y="168"/>
                  <a:pt x="313" y="161"/>
                  <a:pt x="291" y="153"/>
                </a:cubicBezTo>
                <a:cubicBezTo>
                  <a:pt x="283" y="145"/>
                  <a:pt x="268" y="145"/>
                  <a:pt x="268" y="145"/>
                </a:cubicBezTo>
                <a:lnTo>
                  <a:pt x="260" y="138"/>
                </a:lnTo>
                <a:cubicBezTo>
                  <a:pt x="236" y="125"/>
                  <a:pt x="210" y="120"/>
                  <a:pt x="184" y="120"/>
                </a:cubicBezTo>
                <a:cubicBezTo>
                  <a:pt x="130" y="120"/>
                  <a:pt x="78" y="147"/>
                  <a:pt x="47" y="199"/>
                </a:cubicBezTo>
                <a:cubicBezTo>
                  <a:pt x="1" y="275"/>
                  <a:pt x="31" y="374"/>
                  <a:pt x="108" y="420"/>
                </a:cubicBezTo>
                <a:cubicBezTo>
                  <a:pt x="123" y="427"/>
                  <a:pt x="230" y="481"/>
                  <a:pt x="390" y="481"/>
                </a:cubicBezTo>
                <a:cubicBezTo>
                  <a:pt x="398" y="481"/>
                  <a:pt x="407" y="481"/>
                  <a:pt x="415" y="481"/>
                </a:cubicBezTo>
                <a:cubicBezTo>
                  <a:pt x="549" y="481"/>
                  <a:pt x="719" y="425"/>
                  <a:pt x="870" y="275"/>
                </a:cubicBezTo>
                <a:cubicBezTo>
                  <a:pt x="931" y="214"/>
                  <a:pt x="938" y="115"/>
                  <a:pt x="877" y="46"/>
                </a:cubicBezTo>
                <a:cubicBezTo>
                  <a:pt x="843" y="16"/>
                  <a:pt x="801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0"/>
          <p:cNvSpPr/>
          <p:nvPr/>
        </p:nvSpPr>
        <p:spPr>
          <a:xfrm>
            <a:off x="7723019" y="3839075"/>
            <a:ext cx="187760" cy="90306"/>
          </a:xfrm>
          <a:custGeom>
            <a:avLst/>
            <a:gdLst/>
            <a:ahLst/>
            <a:cxnLst/>
            <a:rect l="l" t="t" r="r" b="b"/>
            <a:pathLst>
              <a:path w="946" h="455" extrusionOk="0">
                <a:moveTo>
                  <a:pt x="764" y="0"/>
                </a:moveTo>
                <a:cubicBezTo>
                  <a:pt x="721" y="0"/>
                  <a:pt x="680" y="18"/>
                  <a:pt x="652" y="53"/>
                </a:cubicBezTo>
                <a:lnTo>
                  <a:pt x="652" y="53"/>
                </a:lnTo>
                <a:lnTo>
                  <a:pt x="648" y="49"/>
                </a:lnTo>
                <a:lnTo>
                  <a:pt x="641" y="57"/>
                </a:lnTo>
                <a:cubicBezTo>
                  <a:pt x="633" y="65"/>
                  <a:pt x="610" y="88"/>
                  <a:pt x="572" y="103"/>
                </a:cubicBezTo>
                <a:cubicBezTo>
                  <a:pt x="534" y="126"/>
                  <a:pt x="488" y="141"/>
                  <a:pt x="427" y="141"/>
                </a:cubicBezTo>
                <a:cubicBezTo>
                  <a:pt x="381" y="141"/>
                  <a:pt x="320" y="133"/>
                  <a:pt x="252" y="95"/>
                </a:cubicBezTo>
                <a:cubicBezTo>
                  <a:pt x="229" y="85"/>
                  <a:pt x="206" y="80"/>
                  <a:pt x="184" y="80"/>
                </a:cubicBezTo>
                <a:cubicBezTo>
                  <a:pt x="123" y="80"/>
                  <a:pt x="66" y="116"/>
                  <a:pt x="38" y="171"/>
                </a:cubicBezTo>
                <a:cubicBezTo>
                  <a:pt x="0" y="255"/>
                  <a:pt x="38" y="347"/>
                  <a:pt x="115" y="385"/>
                </a:cubicBezTo>
                <a:cubicBezTo>
                  <a:pt x="215" y="431"/>
                  <a:pt x="309" y="455"/>
                  <a:pt x="392" y="455"/>
                </a:cubicBezTo>
                <a:cubicBezTo>
                  <a:pt x="404" y="455"/>
                  <a:pt x="416" y="454"/>
                  <a:pt x="427" y="453"/>
                </a:cubicBezTo>
                <a:cubicBezTo>
                  <a:pt x="572" y="453"/>
                  <a:pt x="686" y="408"/>
                  <a:pt x="763" y="362"/>
                </a:cubicBezTo>
                <a:cubicBezTo>
                  <a:pt x="839" y="316"/>
                  <a:pt x="877" y="270"/>
                  <a:pt x="884" y="263"/>
                </a:cubicBezTo>
                <a:cubicBezTo>
                  <a:pt x="945" y="194"/>
                  <a:pt x="938" y="95"/>
                  <a:pt x="869" y="42"/>
                </a:cubicBezTo>
                <a:cubicBezTo>
                  <a:pt x="838" y="14"/>
                  <a:pt x="800" y="0"/>
                  <a:pt x="7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0"/>
          <p:cNvSpPr/>
          <p:nvPr/>
        </p:nvSpPr>
        <p:spPr>
          <a:xfrm>
            <a:off x="7763906" y="3657670"/>
            <a:ext cx="149851" cy="145879"/>
          </a:xfrm>
          <a:custGeom>
            <a:avLst/>
            <a:gdLst/>
            <a:ahLst/>
            <a:cxnLst/>
            <a:rect l="l" t="t" r="r" b="b"/>
            <a:pathLst>
              <a:path w="755" h="735" extrusionOk="0">
                <a:moveTo>
                  <a:pt x="168" y="1"/>
                </a:moveTo>
                <a:cubicBezTo>
                  <a:pt x="158" y="1"/>
                  <a:pt x="148" y="1"/>
                  <a:pt x="137" y="3"/>
                </a:cubicBezTo>
                <a:cubicBezTo>
                  <a:pt x="54" y="18"/>
                  <a:pt x="0" y="110"/>
                  <a:pt x="15" y="194"/>
                </a:cubicBezTo>
                <a:cubicBezTo>
                  <a:pt x="46" y="308"/>
                  <a:pt x="92" y="407"/>
                  <a:pt x="145" y="483"/>
                </a:cubicBezTo>
                <a:cubicBezTo>
                  <a:pt x="236" y="598"/>
                  <a:pt x="343" y="659"/>
                  <a:pt x="419" y="697"/>
                </a:cubicBezTo>
                <a:cubicBezTo>
                  <a:pt x="503" y="727"/>
                  <a:pt x="564" y="735"/>
                  <a:pt x="579" y="735"/>
                </a:cubicBezTo>
                <a:cubicBezTo>
                  <a:pt x="663" y="735"/>
                  <a:pt x="739" y="674"/>
                  <a:pt x="747" y="582"/>
                </a:cubicBezTo>
                <a:cubicBezTo>
                  <a:pt x="755" y="498"/>
                  <a:pt x="686" y="422"/>
                  <a:pt x="602" y="415"/>
                </a:cubicBezTo>
                <a:cubicBezTo>
                  <a:pt x="602" y="415"/>
                  <a:pt x="541" y="407"/>
                  <a:pt x="480" y="369"/>
                </a:cubicBezTo>
                <a:cubicBezTo>
                  <a:pt x="450" y="354"/>
                  <a:pt x="419" y="323"/>
                  <a:pt x="396" y="285"/>
                </a:cubicBezTo>
                <a:cubicBezTo>
                  <a:pt x="366" y="247"/>
                  <a:pt x="343" y="201"/>
                  <a:pt x="328" y="125"/>
                </a:cubicBezTo>
                <a:cubicBezTo>
                  <a:pt x="314" y="51"/>
                  <a:pt x="247" y="1"/>
                  <a:pt x="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0"/>
          <p:cNvSpPr/>
          <p:nvPr/>
        </p:nvSpPr>
        <p:spPr>
          <a:xfrm>
            <a:off x="7839525" y="3525089"/>
            <a:ext cx="131591" cy="160169"/>
          </a:xfrm>
          <a:custGeom>
            <a:avLst/>
            <a:gdLst/>
            <a:ahLst/>
            <a:cxnLst/>
            <a:rect l="l" t="t" r="r" b="b"/>
            <a:pathLst>
              <a:path w="663" h="807" extrusionOk="0">
                <a:moveTo>
                  <a:pt x="160" y="0"/>
                </a:moveTo>
                <a:cubicBezTo>
                  <a:pt x="76" y="0"/>
                  <a:pt x="0" y="77"/>
                  <a:pt x="8" y="160"/>
                </a:cubicBezTo>
                <a:cubicBezTo>
                  <a:pt x="8" y="282"/>
                  <a:pt x="31" y="389"/>
                  <a:pt x="69" y="473"/>
                </a:cubicBezTo>
                <a:cubicBezTo>
                  <a:pt x="130" y="603"/>
                  <a:pt x="221" y="686"/>
                  <a:pt x="297" y="732"/>
                </a:cubicBezTo>
                <a:cubicBezTo>
                  <a:pt x="374" y="785"/>
                  <a:pt x="435" y="801"/>
                  <a:pt x="442" y="801"/>
                </a:cubicBezTo>
                <a:cubicBezTo>
                  <a:pt x="457" y="805"/>
                  <a:pt x="472" y="807"/>
                  <a:pt x="486" y="807"/>
                </a:cubicBezTo>
                <a:cubicBezTo>
                  <a:pt x="556" y="807"/>
                  <a:pt x="622" y="763"/>
                  <a:pt x="640" y="694"/>
                </a:cubicBezTo>
                <a:cubicBezTo>
                  <a:pt x="663" y="612"/>
                  <a:pt x="613" y="524"/>
                  <a:pt x="533" y="498"/>
                </a:cubicBezTo>
                <a:lnTo>
                  <a:pt x="533" y="498"/>
                </a:lnTo>
                <a:lnTo>
                  <a:pt x="534" y="496"/>
                </a:lnTo>
                <a:cubicBezTo>
                  <a:pt x="526" y="496"/>
                  <a:pt x="473" y="481"/>
                  <a:pt x="419" y="427"/>
                </a:cubicBezTo>
                <a:cubicBezTo>
                  <a:pt x="397" y="404"/>
                  <a:pt x="374" y="374"/>
                  <a:pt x="351" y="328"/>
                </a:cubicBezTo>
                <a:cubicBezTo>
                  <a:pt x="336" y="290"/>
                  <a:pt x="320" y="237"/>
                  <a:pt x="320" y="160"/>
                </a:cubicBezTo>
                <a:cubicBezTo>
                  <a:pt x="320" y="69"/>
                  <a:pt x="252" y="0"/>
                  <a:pt x="1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0"/>
          <p:cNvSpPr/>
          <p:nvPr/>
        </p:nvSpPr>
        <p:spPr>
          <a:xfrm>
            <a:off x="7860564" y="3407790"/>
            <a:ext cx="738535" cy="682159"/>
          </a:xfrm>
          <a:custGeom>
            <a:avLst/>
            <a:gdLst/>
            <a:ahLst/>
            <a:cxnLst/>
            <a:rect l="l" t="t" r="r" b="b"/>
            <a:pathLst>
              <a:path w="3721" h="3437" extrusionOk="0">
                <a:moveTo>
                  <a:pt x="1853" y="0"/>
                </a:moveTo>
                <a:cubicBezTo>
                  <a:pt x="1034" y="0"/>
                  <a:pt x="311" y="587"/>
                  <a:pt x="169" y="1422"/>
                </a:cubicBezTo>
                <a:cubicBezTo>
                  <a:pt x="1" y="2352"/>
                  <a:pt x="626" y="3244"/>
                  <a:pt x="1563" y="3411"/>
                </a:cubicBezTo>
                <a:cubicBezTo>
                  <a:pt x="1662" y="3428"/>
                  <a:pt x="1760" y="3437"/>
                  <a:pt x="1858" y="3437"/>
                </a:cubicBezTo>
                <a:cubicBezTo>
                  <a:pt x="2674" y="3437"/>
                  <a:pt x="3403" y="2854"/>
                  <a:pt x="3552" y="2017"/>
                </a:cubicBezTo>
                <a:cubicBezTo>
                  <a:pt x="3720" y="1079"/>
                  <a:pt x="3095" y="187"/>
                  <a:pt x="2158" y="27"/>
                </a:cubicBezTo>
                <a:cubicBezTo>
                  <a:pt x="2055" y="9"/>
                  <a:pt x="1953" y="0"/>
                  <a:pt x="18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0"/>
          <p:cNvSpPr/>
          <p:nvPr/>
        </p:nvSpPr>
        <p:spPr>
          <a:xfrm>
            <a:off x="8275381" y="3482218"/>
            <a:ext cx="109361" cy="100825"/>
          </a:xfrm>
          <a:custGeom>
            <a:avLst/>
            <a:gdLst/>
            <a:ahLst/>
            <a:cxnLst/>
            <a:rect l="l" t="t" r="r" b="b"/>
            <a:pathLst>
              <a:path w="551" h="508" extrusionOk="0">
                <a:moveTo>
                  <a:pt x="308" y="0"/>
                </a:moveTo>
                <a:cubicBezTo>
                  <a:pt x="135" y="0"/>
                  <a:pt x="1" y="492"/>
                  <a:pt x="159" y="506"/>
                </a:cubicBezTo>
                <a:cubicBezTo>
                  <a:pt x="165" y="507"/>
                  <a:pt x="170" y="507"/>
                  <a:pt x="175" y="507"/>
                </a:cubicBezTo>
                <a:cubicBezTo>
                  <a:pt x="354" y="507"/>
                  <a:pt x="550" y="144"/>
                  <a:pt x="365" y="18"/>
                </a:cubicBezTo>
                <a:cubicBezTo>
                  <a:pt x="346" y="6"/>
                  <a:pt x="327" y="0"/>
                  <a:pt x="3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0"/>
          <p:cNvSpPr/>
          <p:nvPr/>
        </p:nvSpPr>
        <p:spPr>
          <a:xfrm>
            <a:off x="8160066" y="3366309"/>
            <a:ext cx="215150" cy="475149"/>
          </a:xfrm>
          <a:custGeom>
            <a:avLst/>
            <a:gdLst/>
            <a:ahLst/>
            <a:cxnLst/>
            <a:rect l="l" t="t" r="r" b="b"/>
            <a:pathLst>
              <a:path w="1084" h="2394" extrusionOk="0">
                <a:moveTo>
                  <a:pt x="984" y="0"/>
                </a:moveTo>
                <a:cubicBezTo>
                  <a:pt x="695" y="267"/>
                  <a:pt x="443" y="701"/>
                  <a:pt x="252" y="1296"/>
                </a:cubicBezTo>
                <a:cubicBezTo>
                  <a:pt x="70" y="1867"/>
                  <a:pt x="1" y="2378"/>
                  <a:pt x="1" y="2378"/>
                </a:cubicBezTo>
                <a:lnTo>
                  <a:pt x="92" y="2393"/>
                </a:lnTo>
                <a:cubicBezTo>
                  <a:pt x="100" y="2370"/>
                  <a:pt x="313" y="694"/>
                  <a:pt x="1083" y="31"/>
                </a:cubicBezTo>
                <a:cubicBezTo>
                  <a:pt x="1053" y="23"/>
                  <a:pt x="1022" y="8"/>
                  <a:pt x="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0"/>
          <p:cNvSpPr/>
          <p:nvPr/>
        </p:nvSpPr>
        <p:spPr>
          <a:xfrm>
            <a:off x="7875847" y="3752541"/>
            <a:ext cx="568837" cy="370354"/>
          </a:xfrm>
          <a:custGeom>
            <a:avLst/>
            <a:gdLst/>
            <a:ahLst/>
            <a:cxnLst/>
            <a:rect l="l" t="t" r="r" b="b"/>
            <a:pathLst>
              <a:path w="2866" h="1866" extrusionOk="0">
                <a:moveTo>
                  <a:pt x="1210" y="1"/>
                </a:moveTo>
                <a:cubicBezTo>
                  <a:pt x="680" y="1"/>
                  <a:pt x="217" y="237"/>
                  <a:pt x="0" y="607"/>
                </a:cubicBezTo>
                <a:cubicBezTo>
                  <a:pt x="236" y="1225"/>
                  <a:pt x="785" y="1712"/>
                  <a:pt x="1486" y="1834"/>
                </a:cubicBezTo>
                <a:cubicBezTo>
                  <a:pt x="1602" y="1855"/>
                  <a:pt x="1716" y="1865"/>
                  <a:pt x="1830" y="1865"/>
                </a:cubicBezTo>
                <a:cubicBezTo>
                  <a:pt x="2128" y="1865"/>
                  <a:pt x="2416" y="1796"/>
                  <a:pt x="2675" y="1674"/>
                </a:cubicBezTo>
                <a:cubicBezTo>
                  <a:pt x="2713" y="1590"/>
                  <a:pt x="2744" y="1507"/>
                  <a:pt x="2759" y="1423"/>
                </a:cubicBezTo>
                <a:cubicBezTo>
                  <a:pt x="2866" y="790"/>
                  <a:pt x="2317" y="165"/>
                  <a:pt x="1524" y="28"/>
                </a:cubicBezTo>
                <a:cubicBezTo>
                  <a:pt x="1418" y="10"/>
                  <a:pt x="1312" y="1"/>
                  <a:pt x="12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0"/>
          <p:cNvSpPr/>
          <p:nvPr/>
        </p:nvSpPr>
        <p:spPr>
          <a:xfrm>
            <a:off x="8129897" y="3817640"/>
            <a:ext cx="351107" cy="317560"/>
          </a:xfrm>
          <a:custGeom>
            <a:avLst/>
            <a:gdLst/>
            <a:ahLst/>
            <a:cxnLst/>
            <a:rect l="l" t="t" r="r" b="b"/>
            <a:pathLst>
              <a:path w="1769" h="1600" extrusionOk="0">
                <a:moveTo>
                  <a:pt x="879" y="1"/>
                </a:moveTo>
                <a:cubicBezTo>
                  <a:pt x="525" y="1"/>
                  <a:pt x="204" y="241"/>
                  <a:pt x="115" y="599"/>
                </a:cubicBezTo>
                <a:cubicBezTo>
                  <a:pt x="1" y="1026"/>
                  <a:pt x="260" y="1461"/>
                  <a:pt x="686" y="1575"/>
                </a:cubicBezTo>
                <a:cubicBezTo>
                  <a:pt x="753" y="1591"/>
                  <a:pt x="819" y="1599"/>
                  <a:pt x="884" y="1599"/>
                </a:cubicBezTo>
                <a:cubicBezTo>
                  <a:pt x="1240" y="1599"/>
                  <a:pt x="1565" y="1363"/>
                  <a:pt x="1662" y="996"/>
                </a:cubicBezTo>
                <a:cubicBezTo>
                  <a:pt x="1769" y="569"/>
                  <a:pt x="1517" y="135"/>
                  <a:pt x="1083" y="28"/>
                </a:cubicBezTo>
                <a:cubicBezTo>
                  <a:pt x="1014" y="10"/>
                  <a:pt x="946" y="1"/>
                  <a:pt x="8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0"/>
          <p:cNvSpPr/>
          <p:nvPr/>
        </p:nvSpPr>
        <p:spPr>
          <a:xfrm>
            <a:off x="7824441" y="3738052"/>
            <a:ext cx="351107" cy="318354"/>
          </a:xfrm>
          <a:custGeom>
            <a:avLst/>
            <a:gdLst/>
            <a:ahLst/>
            <a:cxnLst/>
            <a:rect l="l" t="t" r="r" b="b"/>
            <a:pathLst>
              <a:path w="1769" h="1604" extrusionOk="0">
                <a:moveTo>
                  <a:pt x="888" y="1"/>
                </a:moveTo>
                <a:cubicBezTo>
                  <a:pt x="531" y="1"/>
                  <a:pt x="204" y="242"/>
                  <a:pt x="107" y="604"/>
                </a:cubicBezTo>
                <a:cubicBezTo>
                  <a:pt x="0" y="1031"/>
                  <a:pt x="259" y="1465"/>
                  <a:pt x="686" y="1580"/>
                </a:cubicBezTo>
                <a:cubicBezTo>
                  <a:pt x="751" y="1596"/>
                  <a:pt x="816" y="1604"/>
                  <a:pt x="880" y="1604"/>
                </a:cubicBezTo>
                <a:cubicBezTo>
                  <a:pt x="1237" y="1604"/>
                  <a:pt x="1565" y="1362"/>
                  <a:pt x="1661" y="1000"/>
                </a:cubicBezTo>
                <a:cubicBezTo>
                  <a:pt x="1768" y="574"/>
                  <a:pt x="1509" y="139"/>
                  <a:pt x="1082" y="25"/>
                </a:cubicBezTo>
                <a:cubicBezTo>
                  <a:pt x="1017" y="9"/>
                  <a:pt x="952" y="1"/>
                  <a:pt x="8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8161654" y="3874404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2" y="1"/>
                </a:moveTo>
                <a:cubicBezTo>
                  <a:pt x="347" y="1"/>
                  <a:pt x="134" y="158"/>
                  <a:pt x="69" y="397"/>
                </a:cubicBezTo>
                <a:cubicBezTo>
                  <a:pt x="1" y="679"/>
                  <a:pt x="168" y="969"/>
                  <a:pt x="450" y="1037"/>
                </a:cubicBezTo>
                <a:cubicBezTo>
                  <a:pt x="495" y="1050"/>
                  <a:pt x="540" y="1055"/>
                  <a:pt x="584" y="1055"/>
                </a:cubicBezTo>
                <a:cubicBezTo>
                  <a:pt x="819" y="1055"/>
                  <a:pt x="1033" y="894"/>
                  <a:pt x="1090" y="656"/>
                </a:cubicBezTo>
                <a:cubicBezTo>
                  <a:pt x="1167" y="374"/>
                  <a:pt x="999" y="92"/>
                  <a:pt x="709" y="16"/>
                </a:cubicBezTo>
                <a:cubicBezTo>
                  <a:pt x="667" y="6"/>
                  <a:pt x="624" y="1"/>
                  <a:pt x="5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>
            <a:off x="7898473" y="3806327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9" y="1"/>
                </a:moveTo>
                <a:cubicBezTo>
                  <a:pt x="352" y="1"/>
                  <a:pt x="135" y="158"/>
                  <a:pt x="77" y="397"/>
                </a:cubicBezTo>
                <a:cubicBezTo>
                  <a:pt x="0" y="679"/>
                  <a:pt x="168" y="969"/>
                  <a:pt x="450" y="1038"/>
                </a:cubicBezTo>
                <a:cubicBezTo>
                  <a:pt x="496" y="1050"/>
                  <a:pt x="542" y="1056"/>
                  <a:pt x="588" y="1056"/>
                </a:cubicBezTo>
                <a:cubicBezTo>
                  <a:pt x="821" y="1056"/>
                  <a:pt x="1034" y="900"/>
                  <a:pt x="1098" y="664"/>
                </a:cubicBezTo>
                <a:cubicBezTo>
                  <a:pt x="1167" y="382"/>
                  <a:pt x="999" y="92"/>
                  <a:pt x="717" y="16"/>
                </a:cubicBezTo>
                <a:cubicBezTo>
                  <a:pt x="674" y="6"/>
                  <a:pt x="632" y="1"/>
                  <a:pt x="5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0"/>
          <p:cNvSpPr/>
          <p:nvPr/>
        </p:nvSpPr>
        <p:spPr>
          <a:xfrm>
            <a:off x="7924275" y="3347454"/>
            <a:ext cx="344954" cy="235193"/>
          </a:xfrm>
          <a:custGeom>
            <a:avLst/>
            <a:gdLst/>
            <a:ahLst/>
            <a:cxnLst/>
            <a:rect l="l" t="t" r="r" b="b"/>
            <a:pathLst>
              <a:path w="1738" h="1185" extrusionOk="0">
                <a:moveTo>
                  <a:pt x="1588" y="1"/>
                </a:moveTo>
                <a:cubicBezTo>
                  <a:pt x="952" y="1"/>
                  <a:pt x="360" y="307"/>
                  <a:pt x="0" y="804"/>
                </a:cubicBezTo>
                <a:cubicBezTo>
                  <a:pt x="145" y="994"/>
                  <a:pt x="351" y="1124"/>
                  <a:pt x="594" y="1170"/>
                </a:cubicBezTo>
                <a:cubicBezTo>
                  <a:pt x="651" y="1180"/>
                  <a:pt x="707" y="1184"/>
                  <a:pt x="762" y="1184"/>
                </a:cubicBezTo>
                <a:cubicBezTo>
                  <a:pt x="1222" y="1184"/>
                  <a:pt x="1626" y="855"/>
                  <a:pt x="1715" y="392"/>
                </a:cubicBezTo>
                <a:cubicBezTo>
                  <a:pt x="1738" y="255"/>
                  <a:pt x="1730" y="126"/>
                  <a:pt x="1700" y="4"/>
                </a:cubicBezTo>
                <a:cubicBezTo>
                  <a:pt x="1662" y="2"/>
                  <a:pt x="1625" y="1"/>
                  <a:pt x="15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0"/>
          <p:cNvSpPr/>
          <p:nvPr/>
        </p:nvSpPr>
        <p:spPr>
          <a:xfrm>
            <a:off x="8455201" y="3602692"/>
            <a:ext cx="136354" cy="127818"/>
          </a:xfrm>
          <a:custGeom>
            <a:avLst/>
            <a:gdLst/>
            <a:ahLst/>
            <a:cxnLst/>
            <a:rect l="l" t="t" r="r" b="b"/>
            <a:pathLst>
              <a:path w="687" h="644" extrusionOk="0">
                <a:moveTo>
                  <a:pt x="340" y="1"/>
                </a:moveTo>
                <a:cubicBezTo>
                  <a:pt x="188" y="1"/>
                  <a:pt x="58" y="109"/>
                  <a:pt x="31" y="265"/>
                </a:cubicBezTo>
                <a:cubicBezTo>
                  <a:pt x="0" y="440"/>
                  <a:pt x="114" y="608"/>
                  <a:pt x="290" y="638"/>
                </a:cubicBezTo>
                <a:cubicBezTo>
                  <a:pt x="309" y="642"/>
                  <a:pt x="328" y="643"/>
                  <a:pt x="346" y="643"/>
                </a:cubicBezTo>
                <a:cubicBezTo>
                  <a:pt x="498" y="643"/>
                  <a:pt x="628" y="535"/>
                  <a:pt x="656" y="379"/>
                </a:cubicBezTo>
                <a:cubicBezTo>
                  <a:pt x="686" y="204"/>
                  <a:pt x="572" y="36"/>
                  <a:pt x="396" y="6"/>
                </a:cubicBezTo>
                <a:cubicBezTo>
                  <a:pt x="377" y="2"/>
                  <a:pt x="359" y="1"/>
                  <a:pt x="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8244816" y="3686846"/>
            <a:ext cx="53192" cy="50413"/>
          </a:xfrm>
          <a:custGeom>
            <a:avLst/>
            <a:gdLst/>
            <a:ahLst/>
            <a:cxnLst/>
            <a:rect l="l" t="t" r="r" b="b"/>
            <a:pathLst>
              <a:path w="268" h="254" extrusionOk="0">
                <a:moveTo>
                  <a:pt x="140" y="0"/>
                </a:moveTo>
                <a:cubicBezTo>
                  <a:pt x="83" y="0"/>
                  <a:pt x="23" y="44"/>
                  <a:pt x="16" y="108"/>
                </a:cubicBezTo>
                <a:cubicBezTo>
                  <a:pt x="1" y="176"/>
                  <a:pt x="46" y="237"/>
                  <a:pt x="115" y="252"/>
                </a:cubicBezTo>
                <a:cubicBezTo>
                  <a:pt x="120" y="253"/>
                  <a:pt x="125" y="253"/>
                  <a:pt x="130" y="253"/>
                </a:cubicBezTo>
                <a:cubicBezTo>
                  <a:pt x="192" y="253"/>
                  <a:pt x="246" y="209"/>
                  <a:pt x="260" y="146"/>
                </a:cubicBezTo>
                <a:cubicBezTo>
                  <a:pt x="268" y="77"/>
                  <a:pt x="222" y="16"/>
                  <a:pt x="153" y="1"/>
                </a:cubicBezTo>
                <a:cubicBezTo>
                  <a:pt x="149" y="0"/>
                  <a:pt x="144" y="0"/>
                  <a:pt x="1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7848457" y="3584036"/>
            <a:ext cx="63910" cy="184780"/>
          </a:xfrm>
          <a:custGeom>
            <a:avLst/>
            <a:gdLst/>
            <a:ahLst/>
            <a:cxnLst/>
            <a:rect l="l" t="t" r="r" b="b"/>
            <a:pathLst>
              <a:path w="322" h="931" extrusionOk="0">
                <a:moveTo>
                  <a:pt x="169" y="1"/>
                </a:moveTo>
                <a:cubicBezTo>
                  <a:pt x="108" y="130"/>
                  <a:pt x="70" y="275"/>
                  <a:pt x="39" y="420"/>
                </a:cubicBezTo>
                <a:cubicBezTo>
                  <a:pt x="9" y="595"/>
                  <a:pt x="1" y="763"/>
                  <a:pt x="16" y="930"/>
                </a:cubicBezTo>
                <a:cubicBezTo>
                  <a:pt x="153" y="839"/>
                  <a:pt x="260" y="687"/>
                  <a:pt x="291" y="511"/>
                </a:cubicBezTo>
                <a:cubicBezTo>
                  <a:pt x="321" y="321"/>
                  <a:pt x="275" y="138"/>
                  <a:pt x="1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/>
          <p:nvPr/>
        </p:nvSpPr>
        <p:spPr>
          <a:xfrm>
            <a:off x="4797666" y="4190383"/>
            <a:ext cx="1413472" cy="1005816"/>
          </a:xfrm>
          <a:custGeom>
            <a:avLst/>
            <a:gdLst/>
            <a:ahLst/>
            <a:cxnLst/>
            <a:rect l="l" t="t" r="r" b="b"/>
            <a:pathLst>
              <a:path w="13155" h="9361" extrusionOk="0">
                <a:moveTo>
                  <a:pt x="4204" y="1"/>
                </a:moveTo>
                <a:cubicBezTo>
                  <a:pt x="3995" y="1"/>
                  <a:pt x="3788" y="23"/>
                  <a:pt x="3582" y="70"/>
                </a:cubicBezTo>
                <a:cubicBezTo>
                  <a:pt x="0" y="885"/>
                  <a:pt x="1829" y="6601"/>
                  <a:pt x="2935" y="9360"/>
                </a:cubicBezTo>
                <a:lnTo>
                  <a:pt x="13155" y="9360"/>
                </a:lnTo>
                <a:cubicBezTo>
                  <a:pt x="11565" y="6396"/>
                  <a:pt x="7726" y="1"/>
                  <a:pt x="4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0"/>
          <p:cNvSpPr/>
          <p:nvPr/>
        </p:nvSpPr>
        <p:spPr>
          <a:xfrm>
            <a:off x="3918953" y="4589984"/>
            <a:ext cx="1146572" cy="606219"/>
          </a:xfrm>
          <a:custGeom>
            <a:avLst/>
            <a:gdLst/>
            <a:ahLst/>
            <a:cxnLst/>
            <a:rect l="l" t="t" r="r" b="b"/>
            <a:pathLst>
              <a:path w="10671" h="5642" extrusionOk="0">
                <a:moveTo>
                  <a:pt x="3479" y="1"/>
                </a:moveTo>
                <a:cubicBezTo>
                  <a:pt x="3059" y="1"/>
                  <a:pt x="2658" y="105"/>
                  <a:pt x="2287" y="337"/>
                </a:cubicBezTo>
                <a:cubicBezTo>
                  <a:pt x="321" y="1564"/>
                  <a:pt x="1" y="3881"/>
                  <a:pt x="92" y="5641"/>
                </a:cubicBezTo>
                <a:lnTo>
                  <a:pt x="10671" y="5641"/>
                </a:lnTo>
                <a:cubicBezTo>
                  <a:pt x="9056" y="3558"/>
                  <a:pt x="5940" y="1"/>
                  <a:pt x="34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0"/>
          <p:cNvSpPr/>
          <p:nvPr/>
        </p:nvSpPr>
        <p:spPr>
          <a:xfrm>
            <a:off x="2570261" y="4418926"/>
            <a:ext cx="1219422" cy="777275"/>
          </a:xfrm>
          <a:custGeom>
            <a:avLst/>
            <a:gdLst/>
            <a:ahLst/>
            <a:cxnLst/>
            <a:rect l="l" t="t" r="r" b="b"/>
            <a:pathLst>
              <a:path w="11349" h="7234" extrusionOk="0">
                <a:moveTo>
                  <a:pt x="2825" y="0"/>
                </a:moveTo>
                <a:cubicBezTo>
                  <a:pt x="2619" y="0"/>
                  <a:pt x="2423" y="32"/>
                  <a:pt x="2241" y="100"/>
                </a:cubicBezTo>
                <a:cubicBezTo>
                  <a:pt x="0" y="930"/>
                  <a:pt x="1220" y="5290"/>
                  <a:pt x="1898" y="7233"/>
                </a:cubicBezTo>
                <a:lnTo>
                  <a:pt x="11348" y="7233"/>
                </a:lnTo>
                <a:cubicBezTo>
                  <a:pt x="9007" y="4184"/>
                  <a:pt x="5190" y="0"/>
                  <a:pt x="2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0"/>
          <p:cNvSpPr/>
          <p:nvPr/>
        </p:nvSpPr>
        <p:spPr>
          <a:xfrm>
            <a:off x="-34717" y="3243867"/>
            <a:ext cx="1725499" cy="1952321"/>
          </a:xfrm>
          <a:custGeom>
            <a:avLst/>
            <a:gdLst/>
            <a:ahLst/>
            <a:cxnLst/>
            <a:rect l="l" t="t" r="r" b="b"/>
            <a:pathLst>
              <a:path w="16059" h="18170" extrusionOk="0">
                <a:moveTo>
                  <a:pt x="7695" y="1"/>
                </a:moveTo>
                <a:cubicBezTo>
                  <a:pt x="4629" y="1"/>
                  <a:pt x="2010" y="3197"/>
                  <a:pt x="1" y="6890"/>
                </a:cubicBezTo>
                <a:lnTo>
                  <a:pt x="1" y="18169"/>
                </a:lnTo>
                <a:lnTo>
                  <a:pt x="13612" y="18169"/>
                </a:lnTo>
                <a:cubicBezTo>
                  <a:pt x="14550" y="15875"/>
                  <a:pt x="16059" y="11356"/>
                  <a:pt x="14077" y="9847"/>
                </a:cubicBezTo>
                <a:cubicBezTo>
                  <a:pt x="13822" y="9652"/>
                  <a:pt x="13538" y="9564"/>
                  <a:pt x="13235" y="9564"/>
                </a:cubicBezTo>
                <a:cubicBezTo>
                  <a:pt x="10865" y="9564"/>
                  <a:pt x="7279" y="14943"/>
                  <a:pt x="6082" y="16835"/>
                </a:cubicBezTo>
                <a:cubicBezTo>
                  <a:pt x="7912" y="13795"/>
                  <a:pt x="15099" y="1097"/>
                  <a:pt x="8377" y="53"/>
                </a:cubicBezTo>
                <a:cubicBezTo>
                  <a:pt x="8147" y="18"/>
                  <a:pt x="7920" y="1"/>
                  <a:pt x="769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0"/>
          <p:cNvSpPr/>
          <p:nvPr/>
        </p:nvSpPr>
        <p:spPr>
          <a:xfrm>
            <a:off x="-132925" y="3554931"/>
            <a:ext cx="1047398" cy="2067182"/>
          </a:xfrm>
          <a:custGeom>
            <a:avLst/>
            <a:gdLst/>
            <a:ahLst/>
            <a:cxnLst/>
            <a:rect l="l" t="t" r="r" b="b"/>
            <a:pathLst>
              <a:path w="9748" h="19239" extrusionOk="0">
                <a:moveTo>
                  <a:pt x="9271" y="0"/>
                </a:moveTo>
                <a:cubicBezTo>
                  <a:pt x="9134" y="0"/>
                  <a:pt x="9010" y="75"/>
                  <a:pt x="8917" y="199"/>
                </a:cubicBezTo>
                <a:cubicBezTo>
                  <a:pt x="8102" y="1297"/>
                  <a:pt x="7317" y="2417"/>
                  <a:pt x="6570" y="3560"/>
                </a:cubicBezTo>
                <a:cubicBezTo>
                  <a:pt x="5815" y="4711"/>
                  <a:pt x="5099" y="5885"/>
                  <a:pt x="4413" y="7074"/>
                </a:cubicBezTo>
                <a:cubicBezTo>
                  <a:pt x="3742" y="8247"/>
                  <a:pt x="3102" y="9436"/>
                  <a:pt x="2507" y="10656"/>
                </a:cubicBezTo>
                <a:cubicBezTo>
                  <a:pt x="1913" y="11875"/>
                  <a:pt x="1372" y="13125"/>
                  <a:pt x="945" y="14413"/>
                </a:cubicBezTo>
                <a:cubicBezTo>
                  <a:pt x="518" y="15693"/>
                  <a:pt x="213" y="17004"/>
                  <a:pt x="61" y="18346"/>
                </a:cubicBezTo>
                <a:cubicBezTo>
                  <a:pt x="46" y="18506"/>
                  <a:pt x="31" y="18673"/>
                  <a:pt x="15" y="18833"/>
                </a:cubicBezTo>
                <a:cubicBezTo>
                  <a:pt x="1" y="19039"/>
                  <a:pt x="199" y="19238"/>
                  <a:pt x="398" y="19238"/>
                </a:cubicBezTo>
                <a:cubicBezTo>
                  <a:pt x="405" y="19238"/>
                  <a:pt x="412" y="19238"/>
                  <a:pt x="419" y="19237"/>
                </a:cubicBezTo>
                <a:cubicBezTo>
                  <a:pt x="655" y="19230"/>
                  <a:pt x="808" y="19062"/>
                  <a:pt x="823" y="18833"/>
                </a:cubicBezTo>
                <a:cubicBezTo>
                  <a:pt x="838" y="18673"/>
                  <a:pt x="854" y="18506"/>
                  <a:pt x="869" y="18346"/>
                </a:cubicBezTo>
                <a:cubicBezTo>
                  <a:pt x="884" y="18262"/>
                  <a:pt x="892" y="18186"/>
                  <a:pt x="899" y="18109"/>
                </a:cubicBezTo>
                <a:cubicBezTo>
                  <a:pt x="899" y="18091"/>
                  <a:pt x="905" y="18053"/>
                  <a:pt x="908" y="18043"/>
                </a:cubicBezTo>
                <a:lnTo>
                  <a:pt x="908" y="18043"/>
                </a:lnTo>
                <a:cubicBezTo>
                  <a:pt x="907" y="18052"/>
                  <a:pt x="907" y="18061"/>
                  <a:pt x="907" y="18071"/>
                </a:cubicBezTo>
                <a:cubicBezTo>
                  <a:pt x="909" y="18049"/>
                  <a:pt x="910" y="18040"/>
                  <a:pt x="909" y="18040"/>
                </a:cubicBezTo>
                <a:cubicBezTo>
                  <a:pt x="908" y="18040"/>
                  <a:pt x="908" y="18041"/>
                  <a:pt x="908" y="18043"/>
                </a:cubicBezTo>
                <a:lnTo>
                  <a:pt x="908" y="18043"/>
                </a:lnTo>
                <a:cubicBezTo>
                  <a:pt x="910" y="18001"/>
                  <a:pt x="916" y="17964"/>
                  <a:pt x="922" y="17926"/>
                </a:cubicBezTo>
                <a:cubicBezTo>
                  <a:pt x="968" y="17599"/>
                  <a:pt x="1029" y="17279"/>
                  <a:pt x="1098" y="16951"/>
                </a:cubicBezTo>
                <a:cubicBezTo>
                  <a:pt x="1227" y="16311"/>
                  <a:pt x="1395" y="15678"/>
                  <a:pt x="1593" y="15046"/>
                </a:cubicBezTo>
                <a:cubicBezTo>
                  <a:pt x="1783" y="14421"/>
                  <a:pt x="2012" y="13796"/>
                  <a:pt x="2256" y="13186"/>
                </a:cubicBezTo>
                <a:cubicBezTo>
                  <a:pt x="2286" y="13110"/>
                  <a:pt x="2317" y="13034"/>
                  <a:pt x="2347" y="12965"/>
                </a:cubicBezTo>
                <a:cubicBezTo>
                  <a:pt x="2363" y="12927"/>
                  <a:pt x="2378" y="12896"/>
                  <a:pt x="2393" y="12858"/>
                </a:cubicBezTo>
                <a:cubicBezTo>
                  <a:pt x="2401" y="12843"/>
                  <a:pt x="2401" y="12828"/>
                  <a:pt x="2408" y="12813"/>
                </a:cubicBezTo>
                <a:cubicBezTo>
                  <a:pt x="2408" y="12813"/>
                  <a:pt x="2421" y="12784"/>
                  <a:pt x="2430" y="12765"/>
                </a:cubicBezTo>
                <a:lnTo>
                  <a:pt x="2430" y="12765"/>
                </a:lnTo>
                <a:cubicBezTo>
                  <a:pt x="2430" y="12766"/>
                  <a:pt x="2430" y="12766"/>
                  <a:pt x="2430" y="12766"/>
                </a:cubicBezTo>
                <a:cubicBezTo>
                  <a:pt x="2432" y="12766"/>
                  <a:pt x="2455" y="12702"/>
                  <a:pt x="2462" y="12683"/>
                </a:cubicBezTo>
                <a:cubicBezTo>
                  <a:pt x="2477" y="12645"/>
                  <a:pt x="2500" y="12607"/>
                  <a:pt x="2515" y="12569"/>
                </a:cubicBezTo>
                <a:cubicBezTo>
                  <a:pt x="2546" y="12492"/>
                  <a:pt x="2584" y="12409"/>
                  <a:pt x="2614" y="12332"/>
                </a:cubicBezTo>
                <a:cubicBezTo>
                  <a:pt x="2751" y="12028"/>
                  <a:pt x="2889" y="11730"/>
                  <a:pt x="3033" y="11425"/>
                </a:cubicBezTo>
                <a:cubicBezTo>
                  <a:pt x="3605" y="10214"/>
                  <a:pt x="4238" y="9032"/>
                  <a:pt x="4901" y="7866"/>
                </a:cubicBezTo>
                <a:cubicBezTo>
                  <a:pt x="5564" y="6685"/>
                  <a:pt x="6265" y="5519"/>
                  <a:pt x="6996" y="4383"/>
                </a:cubicBezTo>
                <a:cubicBezTo>
                  <a:pt x="7736" y="3240"/>
                  <a:pt x="8513" y="2120"/>
                  <a:pt x="9313" y="1022"/>
                </a:cubicBezTo>
                <a:cubicBezTo>
                  <a:pt x="9412" y="885"/>
                  <a:pt x="9519" y="748"/>
                  <a:pt x="9618" y="611"/>
                </a:cubicBezTo>
                <a:cubicBezTo>
                  <a:pt x="9748" y="435"/>
                  <a:pt x="9649" y="146"/>
                  <a:pt x="9473" y="54"/>
                </a:cubicBezTo>
                <a:cubicBezTo>
                  <a:pt x="9404" y="17"/>
                  <a:pt x="9336" y="0"/>
                  <a:pt x="92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0"/>
          <p:cNvSpPr/>
          <p:nvPr/>
        </p:nvSpPr>
        <p:spPr>
          <a:xfrm>
            <a:off x="405821" y="3609837"/>
            <a:ext cx="76288" cy="580324"/>
          </a:xfrm>
          <a:custGeom>
            <a:avLst/>
            <a:gdLst/>
            <a:ahLst/>
            <a:cxnLst/>
            <a:rect l="l" t="t" r="r" b="b"/>
            <a:pathLst>
              <a:path w="710" h="5401" extrusionOk="0">
                <a:moveTo>
                  <a:pt x="214" y="1"/>
                </a:moveTo>
                <a:cubicBezTo>
                  <a:pt x="115" y="1"/>
                  <a:pt x="1" y="92"/>
                  <a:pt x="16" y="206"/>
                </a:cubicBezTo>
                <a:cubicBezTo>
                  <a:pt x="230" y="1860"/>
                  <a:pt x="306" y="3537"/>
                  <a:pt x="245" y="5206"/>
                </a:cubicBezTo>
                <a:cubicBezTo>
                  <a:pt x="241" y="5336"/>
                  <a:pt x="340" y="5400"/>
                  <a:pt x="441" y="5400"/>
                </a:cubicBezTo>
                <a:cubicBezTo>
                  <a:pt x="542" y="5400"/>
                  <a:pt x="645" y="5336"/>
                  <a:pt x="649" y="5206"/>
                </a:cubicBezTo>
                <a:cubicBezTo>
                  <a:pt x="710" y="3537"/>
                  <a:pt x="633" y="1860"/>
                  <a:pt x="420" y="206"/>
                </a:cubicBezTo>
                <a:cubicBezTo>
                  <a:pt x="405" y="100"/>
                  <a:pt x="336" y="1"/>
                  <a:pt x="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0"/>
          <p:cNvSpPr/>
          <p:nvPr/>
        </p:nvSpPr>
        <p:spPr>
          <a:xfrm>
            <a:off x="332112" y="4159975"/>
            <a:ext cx="690673" cy="258411"/>
          </a:xfrm>
          <a:custGeom>
            <a:avLst/>
            <a:gdLst/>
            <a:ahLst/>
            <a:cxnLst/>
            <a:rect l="l" t="t" r="r" b="b"/>
            <a:pathLst>
              <a:path w="6428" h="2405" extrusionOk="0">
                <a:moveTo>
                  <a:pt x="6158" y="0"/>
                </a:moveTo>
                <a:cubicBezTo>
                  <a:pt x="6139" y="0"/>
                  <a:pt x="6119" y="3"/>
                  <a:pt x="6098" y="10"/>
                </a:cubicBezTo>
                <a:cubicBezTo>
                  <a:pt x="4551" y="490"/>
                  <a:pt x="3011" y="1001"/>
                  <a:pt x="1487" y="1534"/>
                </a:cubicBezTo>
                <a:cubicBezTo>
                  <a:pt x="1053" y="1687"/>
                  <a:pt x="611" y="1847"/>
                  <a:pt x="176" y="2007"/>
                </a:cubicBezTo>
                <a:cubicBezTo>
                  <a:pt x="70" y="2037"/>
                  <a:pt x="1" y="2144"/>
                  <a:pt x="31" y="2250"/>
                </a:cubicBezTo>
                <a:cubicBezTo>
                  <a:pt x="57" y="2333"/>
                  <a:pt x="145" y="2405"/>
                  <a:pt x="231" y="2405"/>
                </a:cubicBezTo>
                <a:cubicBezTo>
                  <a:pt x="249" y="2405"/>
                  <a:pt x="266" y="2402"/>
                  <a:pt x="283" y="2395"/>
                </a:cubicBezTo>
                <a:cubicBezTo>
                  <a:pt x="1807" y="1839"/>
                  <a:pt x="3339" y="1321"/>
                  <a:pt x="4879" y="825"/>
                </a:cubicBezTo>
                <a:cubicBezTo>
                  <a:pt x="5321" y="680"/>
                  <a:pt x="5763" y="543"/>
                  <a:pt x="6205" y="406"/>
                </a:cubicBezTo>
                <a:cubicBezTo>
                  <a:pt x="6427" y="337"/>
                  <a:pt x="6358" y="0"/>
                  <a:pt x="61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79161" y="4176623"/>
            <a:ext cx="152790" cy="528749"/>
          </a:xfrm>
          <a:custGeom>
            <a:avLst/>
            <a:gdLst/>
            <a:ahLst/>
            <a:cxnLst/>
            <a:rect l="l" t="t" r="r" b="b"/>
            <a:pathLst>
              <a:path w="1422" h="4921" extrusionOk="0">
                <a:moveTo>
                  <a:pt x="254" y="1"/>
                </a:moveTo>
                <a:cubicBezTo>
                  <a:pt x="133" y="1"/>
                  <a:pt x="1" y="102"/>
                  <a:pt x="33" y="258"/>
                </a:cubicBezTo>
                <a:cubicBezTo>
                  <a:pt x="361" y="1759"/>
                  <a:pt x="681" y="3268"/>
                  <a:pt x="1001" y="4777"/>
                </a:cubicBezTo>
                <a:cubicBezTo>
                  <a:pt x="1022" y="4878"/>
                  <a:pt x="1097" y="4921"/>
                  <a:pt x="1175" y="4921"/>
                </a:cubicBezTo>
                <a:cubicBezTo>
                  <a:pt x="1294" y="4921"/>
                  <a:pt x="1422" y="4822"/>
                  <a:pt x="1390" y="4671"/>
                </a:cubicBezTo>
                <a:cubicBezTo>
                  <a:pt x="1069" y="3162"/>
                  <a:pt x="749" y="1653"/>
                  <a:pt x="429" y="144"/>
                </a:cubicBezTo>
                <a:cubicBezTo>
                  <a:pt x="408" y="44"/>
                  <a:pt x="333" y="1"/>
                  <a:pt x="2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0"/>
          <p:cNvSpPr/>
          <p:nvPr/>
        </p:nvSpPr>
        <p:spPr>
          <a:xfrm>
            <a:off x="7897229" y="2295525"/>
            <a:ext cx="1221893" cy="2900653"/>
          </a:xfrm>
          <a:custGeom>
            <a:avLst/>
            <a:gdLst/>
            <a:ahLst/>
            <a:cxnLst/>
            <a:rect l="l" t="t" r="r" b="b"/>
            <a:pathLst>
              <a:path w="11372" h="26996" extrusionOk="0">
                <a:moveTo>
                  <a:pt x="11371" y="0"/>
                </a:moveTo>
                <a:cubicBezTo>
                  <a:pt x="2203" y="6730"/>
                  <a:pt x="358" y="22163"/>
                  <a:pt x="0" y="26995"/>
                </a:cubicBezTo>
                <a:lnTo>
                  <a:pt x="11371" y="26995"/>
                </a:lnTo>
                <a:lnTo>
                  <a:pt x="113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0"/>
          <p:cNvSpPr/>
          <p:nvPr/>
        </p:nvSpPr>
        <p:spPr>
          <a:xfrm>
            <a:off x="8413088" y="3075925"/>
            <a:ext cx="706038" cy="1599463"/>
          </a:xfrm>
          <a:custGeom>
            <a:avLst/>
            <a:gdLst/>
            <a:ahLst/>
            <a:cxnLst/>
            <a:rect l="l" t="t" r="r" b="b"/>
            <a:pathLst>
              <a:path w="6571" h="14886" extrusionOk="0">
                <a:moveTo>
                  <a:pt x="466" y="0"/>
                </a:moveTo>
                <a:cubicBezTo>
                  <a:pt x="306" y="298"/>
                  <a:pt x="153" y="595"/>
                  <a:pt x="1" y="900"/>
                </a:cubicBezTo>
                <a:cubicBezTo>
                  <a:pt x="2607" y="4619"/>
                  <a:pt x="4878" y="10076"/>
                  <a:pt x="6570" y="14885"/>
                </a:cubicBezTo>
                <a:lnTo>
                  <a:pt x="6570" y="11821"/>
                </a:lnTo>
                <a:cubicBezTo>
                  <a:pt x="4886" y="7462"/>
                  <a:pt x="2798" y="2996"/>
                  <a:pt x="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/>
          <p:nvPr/>
        </p:nvSpPr>
        <p:spPr>
          <a:xfrm>
            <a:off x="6615431" y="3219153"/>
            <a:ext cx="1289907" cy="2001747"/>
          </a:xfrm>
          <a:custGeom>
            <a:avLst/>
            <a:gdLst/>
            <a:ahLst/>
            <a:cxnLst/>
            <a:rect l="l" t="t" r="r" b="b"/>
            <a:pathLst>
              <a:path w="12005" h="18630" extrusionOk="0">
                <a:moveTo>
                  <a:pt x="6438" y="0"/>
                </a:moveTo>
                <a:cubicBezTo>
                  <a:pt x="6226" y="0"/>
                  <a:pt x="6006" y="28"/>
                  <a:pt x="5777" y="86"/>
                </a:cubicBezTo>
                <a:cubicBezTo>
                  <a:pt x="0" y="1550"/>
                  <a:pt x="2508" y="16030"/>
                  <a:pt x="3011" y="18629"/>
                </a:cubicBezTo>
                <a:lnTo>
                  <a:pt x="12004" y="18629"/>
                </a:lnTo>
                <a:cubicBezTo>
                  <a:pt x="11895" y="13990"/>
                  <a:pt x="11178" y="0"/>
                  <a:pt x="64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0"/>
          <p:cNvSpPr/>
          <p:nvPr/>
        </p:nvSpPr>
        <p:spPr>
          <a:xfrm>
            <a:off x="6269601" y="4590522"/>
            <a:ext cx="644148" cy="605682"/>
          </a:xfrm>
          <a:custGeom>
            <a:avLst/>
            <a:gdLst/>
            <a:ahLst/>
            <a:cxnLst/>
            <a:rect l="l" t="t" r="r" b="b"/>
            <a:pathLst>
              <a:path w="5995" h="5637" extrusionOk="0">
                <a:moveTo>
                  <a:pt x="1669" y="1"/>
                </a:moveTo>
                <a:cubicBezTo>
                  <a:pt x="61" y="1"/>
                  <a:pt x="0" y="3553"/>
                  <a:pt x="104" y="5636"/>
                </a:cubicBezTo>
                <a:lnTo>
                  <a:pt x="5995" y="5636"/>
                </a:lnTo>
                <a:cubicBezTo>
                  <a:pt x="5522" y="4333"/>
                  <a:pt x="3907" y="278"/>
                  <a:pt x="1826" y="12"/>
                </a:cubicBezTo>
                <a:cubicBezTo>
                  <a:pt x="1772" y="4"/>
                  <a:pt x="1720" y="1"/>
                  <a:pt x="16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0"/>
          <p:cNvSpPr/>
          <p:nvPr/>
        </p:nvSpPr>
        <p:spPr>
          <a:xfrm>
            <a:off x="7025715" y="2692763"/>
            <a:ext cx="2093400" cy="2503419"/>
          </a:xfrm>
          <a:custGeom>
            <a:avLst/>
            <a:gdLst/>
            <a:ahLst/>
            <a:cxnLst/>
            <a:rect l="l" t="t" r="r" b="b"/>
            <a:pathLst>
              <a:path w="19483" h="23299" extrusionOk="0">
                <a:moveTo>
                  <a:pt x="6829" y="1"/>
                </a:moveTo>
                <a:cubicBezTo>
                  <a:pt x="1" y="1"/>
                  <a:pt x="3495" y="18198"/>
                  <a:pt x="4605" y="23298"/>
                </a:cubicBezTo>
                <a:lnTo>
                  <a:pt x="19482" y="23298"/>
                </a:lnTo>
                <a:lnTo>
                  <a:pt x="19482" y="18451"/>
                </a:lnTo>
                <a:cubicBezTo>
                  <a:pt x="16632" y="10357"/>
                  <a:pt x="12143" y="426"/>
                  <a:pt x="7166" y="15"/>
                </a:cubicBezTo>
                <a:cubicBezTo>
                  <a:pt x="7051" y="5"/>
                  <a:pt x="6939" y="1"/>
                  <a:pt x="68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0"/>
          <p:cNvSpPr/>
          <p:nvPr/>
        </p:nvSpPr>
        <p:spPr>
          <a:xfrm>
            <a:off x="8247519" y="3514902"/>
            <a:ext cx="220267" cy="921255"/>
          </a:xfrm>
          <a:custGeom>
            <a:avLst/>
            <a:gdLst/>
            <a:ahLst/>
            <a:cxnLst/>
            <a:rect l="l" t="t" r="r" b="b"/>
            <a:pathLst>
              <a:path w="2050" h="8574" extrusionOk="0">
                <a:moveTo>
                  <a:pt x="1804" y="1"/>
                </a:moveTo>
                <a:cubicBezTo>
                  <a:pt x="1725" y="1"/>
                  <a:pt x="1648" y="44"/>
                  <a:pt x="1624" y="144"/>
                </a:cubicBezTo>
                <a:cubicBezTo>
                  <a:pt x="1159" y="2255"/>
                  <a:pt x="732" y="4374"/>
                  <a:pt x="344" y="6508"/>
                </a:cubicBezTo>
                <a:cubicBezTo>
                  <a:pt x="229" y="7110"/>
                  <a:pt x="123" y="7712"/>
                  <a:pt x="16" y="8322"/>
                </a:cubicBezTo>
                <a:cubicBezTo>
                  <a:pt x="1" y="8429"/>
                  <a:pt x="46" y="8535"/>
                  <a:pt x="161" y="8566"/>
                </a:cubicBezTo>
                <a:cubicBezTo>
                  <a:pt x="178" y="8571"/>
                  <a:pt x="196" y="8574"/>
                  <a:pt x="215" y="8574"/>
                </a:cubicBezTo>
                <a:cubicBezTo>
                  <a:pt x="301" y="8574"/>
                  <a:pt x="392" y="8517"/>
                  <a:pt x="405" y="8429"/>
                </a:cubicBezTo>
                <a:cubicBezTo>
                  <a:pt x="778" y="6295"/>
                  <a:pt x="1182" y="4168"/>
                  <a:pt x="1624" y="2057"/>
                </a:cubicBezTo>
                <a:cubicBezTo>
                  <a:pt x="1754" y="1455"/>
                  <a:pt x="1883" y="853"/>
                  <a:pt x="2013" y="251"/>
                </a:cubicBezTo>
                <a:cubicBezTo>
                  <a:pt x="2049" y="100"/>
                  <a:pt x="1923" y="1"/>
                  <a:pt x="1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0"/>
          <p:cNvSpPr/>
          <p:nvPr/>
        </p:nvSpPr>
        <p:spPr>
          <a:xfrm>
            <a:off x="7485809" y="4453739"/>
            <a:ext cx="971970" cy="679605"/>
          </a:xfrm>
          <a:custGeom>
            <a:avLst/>
            <a:gdLst/>
            <a:ahLst/>
            <a:cxnLst/>
            <a:rect l="l" t="t" r="r" b="b"/>
            <a:pathLst>
              <a:path w="9046" h="6325" extrusionOk="0">
                <a:moveTo>
                  <a:pt x="281" y="0"/>
                </a:moveTo>
                <a:cubicBezTo>
                  <a:pt x="114" y="0"/>
                  <a:pt x="0" y="264"/>
                  <a:pt x="179" y="385"/>
                </a:cubicBezTo>
                <a:cubicBezTo>
                  <a:pt x="1307" y="1155"/>
                  <a:pt x="2434" y="1925"/>
                  <a:pt x="3570" y="2695"/>
                </a:cubicBezTo>
                <a:cubicBezTo>
                  <a:pt x="4683" y="3457"/>
                  <a:pt x="5803" y="4219"/>
                  <a:pt x="6916" y="4981"/>
                </a:cubicBezTo>
                <a:cubicBezTo>
                  <a:pt x="7503" y="5377"/>
                  <a:pt x="8082" y="5789"/>
                  <a:pt x="8608" y="6269"/>
                </a:cubicBezTo>
                <a:cubicBezTo>
                  <a:pt x="8652" y="6308"/>
                  <a:pt x="8700" y="6324"/>
                  <a:pt x="8746" y="6324"/>
                </a:cubicBezTo>
                <a:cubicBezTo>
                  <a:pt x="8908" y="6324"/>
                  <a:pt x="9046" y="6122"/>
                  <a:pt x="8897" y="5979"/>
                </a:cubicBezTo>
                <a:cubicBezTo>
                  <a:pt x="8425" y="5553"/>
                  <a:pt x="7907" y="5172"/>
                  <a:pt x="7381" y="4813"/>
                </a:cubicBezTo>
                <a:cubicBezTo>
                  <a:pt x="6832" y="4425"/>
                  <a:pt x="6276" y="4051"/>
                  <a:pt x="5719" y="3670"/>
                </a:cubicBezTo>
                <a:cubicBezTo>
                  <a:pt x="4584" y="2900"/>
                  <a:pt x="3441" y="2123"/>
                  <a:pt x="2305" y="1346"/>
                </a:cubicBezTo>
                <a:cubicBezTo>
                  <a:pt x="1665" y="911"/>
                  <a:pt x="1025" y="469"/>
                  <a:pt x="384" y="35"/>
                </a:cubicBezTo>
                <a:cubicBezTo>
                  <a:pt x="349" y="11"/>
                  <a:pt x="314" y="0"/>
                  <a:pt x="2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0"/>
          <p:cNvSpPr/>
          <p:nvPr/>
        </p:nvSpPr>
        <p:spPr>
          <a:xfrm>
            <a:off x="7710483" y="2882195"/>
            <a:ext cx="900947" cy="3047641"/>
          </a:xfrm>
          <a:custGeom>
            <a:avLst/>
            <a:gdLst/>
            <a:ahLst/>
            <a:cxnLst/>
            <a:rect l="l" t="t" r="r" b="b"/>
            <a:pathLst>
              <a:path w="8385" h="28364" extrusionOk="0">
                <a:moveTo>
                  <a:pt x="439" y="0"/>
                </a:moveTo>
                <a:cubicBezTo>
                  <a:pt x="365" y="0"/>
                  <a:pt x="294" y="17"/>
                  <a:pt x="237" y="51"/>
                </a:cubicBezTo>
                <a:cubicBezTo>
                  <a:pt x="31" y="172"/>
                  <a:pt x="1" y="409"/>
                  <a:pt x="92" y="607"/>
                </a:cubicBezTo>
                <a:cubicBezTo>
                  <a:pt x="839" y="2284"/>
                  <a:pt x="1532" y="3983"/>
                  <a:pt x="2180" y="5706"/>
                </a:cubicBezTo>
                <a:cubicBezTo>
                  <a:pt x="2836" y="7451"/>
                  <a:pt x="3445" y="9211"/>
                  <a:pt x="3994" y="10995"/>
                </a:cubicBezTo>
                <a:cubicBezTo>
                  <a:pt x="4543" y="12771"/>
                  <a:pt x="5038" y="14554"/>
                  <a:pt x="5473" y="16360"/>
                </a:cubicBezTo>
                <a:cubicBezTo>
                  <a:pt x="5922" y="18167"/>
                  <a:pt x="6311" y="19996"/>
                  <a:pt x="6646" y="21825"/>
                </a:cubicBezTo>
                <a:cubicBezTo>
                  <a:pt x="6974" y="23639"/>
                  <a:pt x="7248" y="25460"/>
                  <a:pt x="7469" y="27274"/>
                </a:cubicBezTo>
                <a:cubicBezTo>
                  <a:pt x="7500" y="27503"/>
                  <a:pt x="7523" y="27731"/>
                  <a:pt x="7546" y="27960"/>
                </a:cubicBezTo>
                <a:cubicBezTo>
                  <a:pt x="7576" y="28181"/>
                  <a:pt x="7721" y="28364"/>
                  <a:pt x="7957" y="28364"/>
                </a:cubicBezTo>
                <a:cubicBezTo>
                  <a:pt x="8155" y="28364"/>
                  <a:pt x="8384" y="28181"/>
                  <a:pt x="8361" y="27960"/>
                </a:cubicBezTo>
                <a:cubicBezTo>
                  <a:pt x="8148" y="26085"/>
                  <a:pt x="7881" y="24210"/>
                  <a:pt x="7553" y="22343"/>
                </a:cubicBezTo>
                <a:cubicBezTo>
                  <a:pt x="7233" y="20499"/>
                  <a:pt x="6860" y="18662"/>
                  <a:pt x="6425" y="16840"/>
                </a:cubicBezTo>
                <a:cubicBezTo>
                  <a:pt x="5991" y="15019"/>
                  <a:pt x="5511" y="13213"/>
                  <a:pt x="4970" y="11422"/>
                </a:cubicBezTo>
                <a:cubicBezTo>
                  <a:pt x="4429" y="9623"/>
                  <a:pt x="3834" y="7847"/>
                  <a:pt x="3186" y="6094"/>
                </a:cubicBezTo>
                <a:cubicBezTo>
                  <a:pt x="2531" y="4319"/>
                  <a:pt x="1830" y="2566"/>
                  <a:pt x="1068" y="828"/>
                </a:cubicBezTo>
                <a:cubicBezTo>
                  <a:pt x="976" y="622"/>
                  <a:pt x="885" y="409"/>
                  <a:pt x="786" y="195"/>
                </a:cubicBezTo>
                <a:cubicBezTo>
                  <a:pt x="730" y="64"/>
                  <a:pt x="581" y="0"/>
                  <a:pt x="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0"/>
          <p:cNvSpPr/>
          <p:nvPr/>
        </p:nvSpPr>
        <p:spPr>
          <a:xfrm>
            <a:off x="5243899" y="4467600"/>
            <a:ext cx="616749" cy="975086"/>
          </a:xfrm>
          <a:custGeom>
            <a:avLst/>
            <a:gdLst/>
            <a:ahLst/>
            <a:cxnLst/>
            <a:rect l="l" t="t" r="r" b="b"/>
            <a:pathLst>
              <a:path w="5740" h="9075" extrusionOk="0">
                <a:moveTo>
                  <a:pt x="472" y="1"/>
                </a:moveTo>
                <a:cubicBezTo>
                  <a:pt x="409" y="1"/>
                  <a:pt x="344" y="18"/>
                  <a:pt x="283" y="58"/>
                </a:cubicBezTo>
                <a:cubicBezTo>
                  <a:pt x="115" y="165"/>
                  <a:pt x="1" y="432"/>
                  <a:pt x="138" y="615"/>
                </a:cubicBezTo>
                <a:cubicBezTo>
                  <a:pt x="893" y="1613"/>
                  <a:pt x="1594" y="2642"/>
                  <a:pt x="2249" y="3709"/>
                </a:cubicBezTo>
                <a:cubicBezTo>
                  <a:pt x="2905" y="4761"/>
                  <a:pt x="3507" y="5850"/>
                  <a:pt x="4056" y="6963"/>
                </a:cubicBezTo>
                <a:cubicBezTo>
                  <a:pt x="4368" y="7596"/>
                  <a:pt x="4665" y="8228"/>
                  <a:pt x="4947" y="8876"/>
                </a:cubicBezTo>
                <a:cubicBezTo>
                  <a:pt x="5003" y="9007"/>
                  <a:pt x="5155" y="9075"/>
                  <a:pt x="5300" y="9075"/>
                </a:cubicBezTo>
                <a:cubicBezTo>
                  <a:pt x="5374" y="9075"/>
                  <a:pt x="5447" y="9057"/>
                  <a:pt x="5504" y="9021"/>
                </a:cubicBezTo>
                <a:cubicBezTo>
                  <a:pt x="5702" y="8891"/>
                  <a:pt x="5740" y="8678"/>
                  <a:pt x="5648" y="8472"/>
                </a:cubicBezTo>
                <a:cubicBezTo>
                  <a:pt x="5153" y="7321"/>
                  <a:pt x="4604" y="6201"/>
                  <a:pt x="4002" y="5104"/>
                </a:cubicBezTo>
                <a:cubicBezTo>
                  <a:pt x="3408" y="4014"/>
                  <a:pt x="2760" y="2954"/>
                  <a:pt x="2066" y="1925"/>
                </a:cubicBezTo>
                <a:cubicBezTo>
                  <a:pt x="1670" y="1339"/>
                  <a:pt x="1258" y="767"/>
                  <a:pt x="839" y="203"/>
                </a:cubicBezTo>
                <a:cubicBezTo>
                  <a:pt x="750" y="87"/>
                  <a:pt x="613" y="1"/>
                  <a:pt x="4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0"/>
          <p:cNvSpPr/>
          <p:nvPr/>
        </p:nvSpPr>
        <p:spPr>
          <a:xfrm>
            <a:off x="5073593" y="4789731"/>
            <a:ext cx="565174" cy="245303"/>
          </a:xfrm>
          <a:custGeom>
            <a:avLst/>
            <a:gdLst/>
            <a:ahLst/>
            <a:cxnLst/>
            <a:rect l="l" t="t" r="r" b="b"/>
            <a:pathLst>
              <a:path w="5260" h="2283" extrusionOk="0">
                <a:moveTo>
                  <a:pt x="231" y="0"/>
                </a:moveTo>
                <a:cubicBezTo>
                  <a:pt x="145" y="0"/>
                  <a:pt x="57" y="72"/>
                  <a:pt x="31" y="154"/>
                </a:cubicBezTo>
                <a:cubicBezTo>
                  <a:pt x="1" y="261"/>
                  <a:pt x="69" y="360"/>
                  <a:pt x="176" y="398"/>
                </a:cubicBezTo>
                <a:cubicBezTo>
                  <a:pt x="1776" y="1016"/>
                  <a:pt x="3377" y="1641"/>
                  <a:pt x="4977" y="2273"/>
                </a:cubicBezTo>
                <a:cubicBezTo>
                  <a:pt x="4994" y="2280"/>
                  <a:pt x="5012" y="2283"/>
                  <a:pt x="5029" y="2283"/>
                </a:cubicBezTo>
                <a:cubicBezTo>
                  <a:pt x="5115" y="2283"/>
                  <a:pt x="5202" y="2212"/>
                  <a:pt x="5221" y="2136"/>
                </a:cubicBezTo>
                <a:cubicBezTo>
                  <a:pt x="5259" y="2014"/>
                  <a:pt x="5183" y="1923"/>
                  <a:pt x="5084" y="1885"/>
                </a:cubicBezTo>
                <a:cubicBezTo>
                  <a:pt x="3484" y="1252"/>
                  <a:pt x="1891" y="627"/>
                  <a:pt x="283" y="10"/>
                </a:cubicBezTo>
                <a:cubicBezTo>
                  <a:pt x="266" y="3"/>
                  <a:pt x="249" y="0"/>
                  <a:pt x="2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>
            <a:off x="5517462" y="4400982"/>
            <a:ext cx="61567" cy="475455"/>
          </a:xfrm>
          <a:custGeom>
            <a:avLst/>
            <a:gdLst/>
            <a:ahLst/>
            <a:cxnLst/>
            <a:rect l="l" t="t" r="r" b="b"/>
            <a:pathLst>
              <a:path w="573" h="4425" extrusionOk="0">
                <a:moveTo>
                  <a:pt x="196" y="1"/>
                </a:moveTo>
                <a:cubicBezTo>
                  <a:pt x="96" y="1"/>
                  <a:pt x="1" y="66"/>
                  <a:pt x="8" y="198"/>
                </a:cubicBezTo>
                <a:cubicBezTo>
                  <a:pt x="61" y="1539"/>
                  <a:pt x="107" y="2888"/>
                  <a:pt x="161" y="4230"/>
                </a:cubicBezTo>
                <a:cubicBezTo>
                  <a:pt x="168" y="4359"/>
                  <a:pt x="273" y="4424"/>
                  <a:pt x="374" y="4424"/>
                </a:cubicBezTo>
                <a:cubicBezTo>
                  <a:pt x="475" y="4424"/>
                  <a:pt x="572" y="4359"/>
                  <a:pt x="564" y="4230"/>
                </a:cubicBezTo>
                <a:cubicBezTo>
                  <a:pt x="519" y="2888"/>
                  <a:pt x="465" y="1539"/>
                  <a:pt x="412" y="198"/>
                </a:cubicBezTo>
                <a:cubicBezTo>
                  <a:pt x="404" y="68"/>
                  <a:pt x="298" y="1"/>
                  <a:pt x="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0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0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0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0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0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>
            <a:off x="633563" y="22955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0"/>
          <p:cNvSpPr/>
          <p:nvPr/>
        </p:nvSpPr>
        <p:spPr>
          <a:xfrm>
            <a:off x="1301870" y="221252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0"/>
          <p:cNvSpPr/>
          <p:nvPr/>
        </p:nvSpPr>
        <p:spPr>
          <a:xfrm>
            <a:off x="599360" y="160433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0"/>
          <p:cNvSpPr/>
          <p:nvPr/>
        </p:nvSpPr>
        <p:spPr>
          <a:xfrm>
            <a:off x="1278151" y="1487697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lt2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1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1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1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1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1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1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1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1"/>
          <p:cNvSpPr/>
          <p:nvPr/>
        </p:nvSpPr>
        <p:spPr>
          <a:xfrm rot="10800000">
            <a:off x="337368" y="4702174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1"/>
          <p:cNvSpPr/>
          <p:nvPr/>
        </p:nvSpPr>
        <p:spPr>
          <a:xfrm rot="10800000">
            <a:off x="657723" y="4098908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1"/>
          <p:cNvSpPr/>
          <p:nvPr/>
        </p:nvSpPr>
        <p:spPr>
          <a:xfrm rot="10800000">
            <a:off x="1154118" y="4506394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1"/>
          <p:cNvSpPr/>
          <p:nvPr/>
        </p:nvSpPr>
        <p:spPr>
          <a:xfrm rot="10800000">
            <a:off x="150495" y="4168709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1"/>
          <p:cNvSpPr/>
          <p:nvPr/>
        </p:nvSpPr>
        <p:spPr>
          <a:xfrm rot="10800000">
            <a:off x="204856" y="3594177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1"/>
          <p:cNvSpPr/>
          <p:nvPr/>
        </p:nvSpPr>
        <p:spPr>
          <a:xfrm rot="10800000">
            <a:off x="8594559" y="4447058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1"/>
          <p:cNvSpPr/>
          <p:nvPr/>
        </p:nvSpPr>
        <p:spPr>
          <a:xfrm rot="10800000">
            <a:off x="8099507" y="472596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1"/>
          <p:cNvSpPr/>
          <p:nvPr/>
        </p:nvSpPr>
        <p:spPr>
          <a:xfrm rot="10800000">
            <a:off x="8351416" y="4056340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1"/>
          <p:cNvSpPr/>
          <p:nvPr/>
        </p:nvSpPr>
        <p:spPr>
          <a:xfrm rot="10800000">
            <a:off x="8603185" y="363617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1"/>
          <p:cNvSpPr/>
          <p:nvPr/>
        </p:nvSpPr>
        <p:spPr>
          <a:xfrm rot="10800000">
            <a:off x="7693394" y="4244950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lt2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2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>
            <a:off x="6675076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 flipH="1">
            <a:off x="1928087" y="3972873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 flipH="1">
            <a:off x="78581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 flipH="1">
            <a:off x="6901114" y="3814815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 flipH="1">
            <a:off x="8462666" y="3962511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 flipH="1">
            <a:off x="7123777" y="4362293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 flipH="1">
            <a:off x="276282" y="3709106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 flipH="1">
            <a:off x="1498084" y="464074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 flipH="1">
            <a:off x="7733504" y="3794804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 flipH="1">
            <a:off x="880769" y="4140527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 flipH="1">
            <a:off x="8420366" y="275315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 flipH="1">
            <a:off x="2762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10800000" flipH="1">
            <a:off x="354853" y="290398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2"/>
          <p:cNvSpPr/>
          <p:nvPr/>
        </p:nvSpPr>
        <p:spPr>
          <a:xfrm rot="10800000" flipH="1">
            <a:off x="8590409" y="327116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 rot="-5400000">
            <a:off x="113875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720000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720000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6372875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766076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6929899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461264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8371302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7845988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/>
          <p:nvPr/>
        </p:nvSpPr>
        <p:spPr>
          <a:xfrm>
            <a:off x="5948025" y="3573425"/>
            <a:ext cx="3539400" cy="109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title"/>
          </p:nvPr>
        </p:nvSpPr>
        <p:spPr>
          <a:xfrm>
            <a:off x="5980825" y="3633875"/>
            <a:ext cx="2450400" cy="97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/>
          <p:nvPr/>
        </p:nvSpPr>
        <p:spPr>
          <a:xfrm>
            <a:off x="3316474" y="447660"/>
            <a:ext cx="2707325" cy="67724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11"/>
          <p:cNvGrpSpPr/>
          <p:nvPr/>
        </p:nvGrpSpPr>
        <p:grpSpPr>
          <a:xfrm>
            <a:off x="6760517" y="312648"/>
            <a:ext cx="2276197" cy="2225690"/>
            <a:chOff x="6052308" y="4198488"/>
            <a:chExt cx="1450269" cy="1418089"/>
          </a:xfrm>
        </p:grpSpPr>
        <p:sp>
          <p:nvSpPr>
            <p:cNvPr id="132" name="Google Shape;132;p11"/>
            <p:cNvSpPr/>
            <p:nvPr/>
          </p:nvSpPr>
          <p:spPr>
            <a:xfrm>
              <a:off x="6375051" y="4485385"/>
              <a:ext cx="812371" cy="811637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6505470" y="4206685"/>
              <a:ext cx="175932" cy="227439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6855619" y="4198488"/>
              <a:ext cx="157213" cy="234780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7119515" y="4416994"/>
              <a:ext cx="222913" cy="202236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7272935" y="4725301"/>
              <a:ext cx="229642" cy="167735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7211151" y="5023452"/>
              <a:ext cx="240286" cy="170182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002432" y="5272422"/>
              <a:ext cx="193305" cy="222423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6720796" y="5393787"/>
              <a:ext cx="174464" cy="222790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6408574" y="5292853"/>
              <a:ext cx="187188" cy="229275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6133789" y="5064438"/>
              <a:ext cx="233190" cy="175198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6052308" y="4778643"/>
              <a:ext cx="234046" cy="16382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6187375" y="4456878"/>
              <a:ext cx="230253" cy="196241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1"/>
          <p:cNvSpPr/>
          <p:nvPr/>
        </p:nvSpPr>
        <p:spPr>
          <a:xfrm>
            <a:off x="104537" y="6239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700925" y="1106900"/>
            <a:ext cx="7704000" cy="2369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721200" y="3599800"/>
            <a:ext cx="7704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2286296" y="64309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6455826" y="24737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393387" y="3608823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"/>
          <p:cNvSpPr/>
          <p:nvPr/>
        </p:nvSpPr>
        <p:spPr>
          <a:xfrm>
            <a:off x="8704473" y="27977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6132864" y="5405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8371302" y="45094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8664761" y="230742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8589113" y="406721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>
            <a:off x="7874273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6909127" y="300206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354496" y="14457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809931" y="45712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flipH="1">
            <a:off x="1560424" y="105585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136676" y="82182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104524" y="149118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393375" y="4562274"/>
            <a:ext cx="357737" cy="379392"/>
          </a:xfrm>
          <a:custGeom>
            <a:avLst/>
            <a:gdLst/>
            <a:ahLst/>
            <a:cxnLst/>
            <a:rect l="l" t="t" r="r" b="b"/>
            <a:pathLst>
              <a:path w="2924" h="3101" extrusionOk="0">
                <a:moveTo>
                  <a:pt x="2534" y="2516"/>
                </a:moveTo>
                <a:lnTo>
                  <a:pt x="2534" y="2516"/>
                </a:lnTo>
                <a:lnTo>
                  <a:pt x="2534" y="2516"/>
                </a:lnTo>
                <a:close/>
                <a:moveTo>
                  <a:pt x="1462" y="0"/>
                </a:moveTo>
                <a:lnTo>
                  <a:pt x="1139" y="920"/>
                </a:lnTo>
                <a:lnTo>
                  <a:pt x="323" y="621"/>
                </a:lnTo>
                <a:lnTo>
                  <a:pt x="323" y="621"/>
                </a:lnTo>
                <a:lnTo>
                  <a:pt x="969" y="1188"/>
                </a:lnTo>
                <a:lnTo>
                  <a:pt x="0" y="1438"/>
                </a:lnTo>
                <a:lnTo>
                  <a:pt x="926" y="1675"/>
                </a:lnTo>
                <a:lnTo>
                  <a:pt x="384" y="2516"/>
                </a:lnTo>
                <a:lnTo>
                  <a:pt x="1157" y="1998"/>
                </a:lnTo>
                <a:lnTo>
                  <a:pt x="1462" y="3100"/>
                </a:lnTo>
                <a:lnTo>
                  <a:pt x="1760" y="1998"/>
                </a:lnTo>
                <a:lnTo>
                  <a:pt x="2534" y="2516"/>
                </a:lnTo>
                <a:lnTo>
                  <a:pt x="1998" y="1675"/>
                </a:lnTo>
                <a:lnTo>
                  <a:pt x="2924" y="1438"/>
                </a:lnTo>
                <a:lnTo>
                  <a:pt x="1955" y="1188"/>
                </a:lnTo>
                <a:lnTo>
                  <a:pt x="2601" y="621"/>
                </a:lnTo>
                <a:lnTo>
                  <a:pt x="2601" y="621"/>
                </a:lnTo>
                <a:lnTo>
                  <a:pt x="1785" y="920"/>
                </a:lnTo>
                <a:lnTo>
                  <a:pt x="14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1033083" y="4353600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7814608" y="4154325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2898627" y="415431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 flipH="1">
            <a:off x="6955399" y="41622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>
            <a:off x="1033050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1033050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4785925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4785925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>
            <a:off x="2371697" y="20189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hasCustomPrompt="1"/>
          </p:nvPr>
        </p:nvSpPr>
        <p:spPr>
          <a:xfrm>
            <a:off x="1150500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2"/>
          </p:nvPr>
        </p:nvSpPr>
        <p:spPr>
          <a:xfrm>
            <a:off x="6129446" y="20177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3" hasCustomPrompt="1"/>
          </p:nvPr>
        </p:nvSpPr>
        <p:spPr>
          <a:xfrm>
            <a:off x="4903375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 idx="4"/>
          </p:nvPr>
        </p:nvSpPr>
        <p:spPr>
          <a:xfrm>
            <a:off x="2371697" y="32381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5"/>
          </p:nvPr>
        </p:nvSpPr>
        <p:spPr>
          <a:xfrm>
            <a:off x="2371697" y="36953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6" hasCustomPrompt="1"/>
          </p:nvPr>
        </p:nvSpPr>
        <p:spPr>
          <a:xfrm>
            <a:off x="1150500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ctrTitle" idx="7"/>
          </p:nvPr>
        </p:nvSpPr>
        <p:spPr>
          <a:xfrm>
            <a:off x="6129446" y="32369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8"/>
          </p:nvPr>
        </p:nvSpPr>
        <p:spPr>
          <a:xfrm>
            <a:off x="6129446" y="36941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9" hasCustomPrompt="1"/>
          </p:nvPr>
        </p:nvSpPr>
        <p:spPr>
          <a:xfrm>
            <a:off x="4903375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ctrTitle" idx="13"/>
          </p:nvPr>
        </p:nvSpPr>
        <p:spPr>
          <a:xfrm>
            <a:off x="2371697" y="15617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ctrTitle" idx="14"/>
          </p:nvPr>
        </p:nvSpPr>
        <p:spPr>
          <a:xfrm>
            <a:off x="6129446" y="15605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1">
  <p:cSld name="CUSTOM_9_1">
    <p:bg>
      <p:bgPr>
        <a:solidFill>
          <a:schemeClr val="lt2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"/>
          <p:cNvSpPr/>
          <p:nvPr/>
        </p:nvSpPr>
        <p:spPr>
          <a:xfrm>
            <a:off x="600800" y="2403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0"/>
          <p:cNvSpPr/>
          <p:nvPr/>
        </p:nvSpPr>
        <p:spPr>
          <a:xfrm>
            <a:off x="6147575" y="19735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0"/>
          <p:cNvSpPr/>
          <p:nvPr/>
        </p:nvSpPr>
        <p:spPr>
          <a:xfrm>
            <a:off x="510387" y="336468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0"/>
          <p:cNvSpPr/>
          <p:nvPr/>
        </p:nvSpPr>
        <p:spPr>
          <a:xfrm>
            <a:off x="2375497" y="1908825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2375497" y="32390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0"/>
          <p:cNvSpPr/>
          <p:nvPr/>
        </p:nvSpPr>
        <p:spPr>
          <a:xfrm>
            <a:off x="2375497" y="5395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0"/>
          <p:cNvSpPr txBox="1">
            <a:spLocks noGrp="1"/>
          </p:cNvSpPr>
          <p:nvPr>
            <p:ph type="title" hasCustomPrompt="1"/>
          </p:nvPr>
        </p:nvSpPr>
        <p:spPr>
          <a:xfrm>
            <a:off x="1281097" y="539500"/>
            <a:ext cx="65817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6" name="Google Shape;356;p20"/>
          <p:cNvSpPr txBox="1">
            <a:spLocks noGrp="1"/>
          </p:cNvSpPr>
          <p:nvPr>
            <p:ph type="title" idx="2" hasCustomPrompt="1"/>
          </p:nvPr>
        </p:nvSpPr>
        <p:spPr>
          <a:xfrm>
            <a:off x="1281097" y="1870575"/>
            <a:ext cx="65817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7" name="Google Shape;357;p20"/>
          <p:cNvSpPr txBox="1">
            <a:spLocks noGrp="1"/>
          </p:cNvSpPr>
          <p:nvPr>
            <p:ph type="title" idx="3" hasCustomPrompt="1"/>
          </p:nvPr>
        </p:nvSpPr>
        <p:spPr>
          <a:xfrm>
            <a:off x="1280197" y="3200750"/>
            <a:ext cx="6583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8" name="Google Shape;358;p20"/>
          <p:cNvSpPr txBox="1">
            <a:spLocks noGrp="1"/>
          </p:cNvSpPr>
          <p:nvPr>
            <p:ph type="subTitle" idx="1"/>
          </p:nvPr>
        </p:nvSpPr>
        <p:spPr>
          <a:xfrm>
            <a:off x="713197" y="140317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20"/>
          <p:cNvSpPr txBox="1">
            <a:spLocks noGrp="1"/>
          </p:cNvSpPr>
          <p:nvPr>
            <p:ph type="subTitle" idx="4"/>
          </p:nvPr>
        </p:nvSpPr>
        <p:spPr>
          <a:xfrm>
            <a:off x="713197" y="406442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20"/>
          <p:cNvSpPr txBox="1">
            <a:spLocks noGrp="1"/>
          </p:cNvSpPr>
          <p:nvPr>
            <p:ph type="subTitle" idx="5"/>
          </p:nvPr>
        </p:nvSpPr>
        <p:spPr>
          <a:xfrm>
            <a:off x="713197" y="27342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20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0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0"/>
          <p:cNvSpPr/>
          <p:nvPr/>
        </p:nvSpPr>
        <p:spPr>
          <a:xfrm>
            <a:off x="7562589" y="3360467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0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0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0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0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0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0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0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0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0"/>
          <p:cNvSpPr/>
          <p:nvPr/>
        </p:nvSpPr>
        <p:spPr>
          <a:xfrm>
            <a:off x="1421241" y="1837706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0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0"/>
          <p:cNvSpPr/>
          <p:nvPr/>
        </p:nvSpPr>
        <p:spPr>
          <a:xfrm>
            <a:off x="8562627" y="43264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0"/>
          <p:cNvSpPr/>
          <p:nvPr/>
        </p:nvSpPr>
        <p:spPr>
          <a:xfrm>
            <a:off x="8562621" y="3397685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0"/>
          <p:cNvSpPr/>
          <p:nvPr/>
        </p:nvSpPr>
        <p:spPr>
          <a:xfrm>
            <a:off x="7629669" y="21071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0"/>
          <p:cNvSpPr/>
          <p:nvPr/>
        </p:nvSpPr>
        <p:spPr>
          <a:xfrm>
            <a:off x="807137" y="44074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0"/>
          <p:cNvSpPr/>
          <p:nvPr/>
        </p:nvSpPr>
        <p:spPr>
          <a:xfrm>
            <a:off x="454237" y="3451187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0"/>
          <p:cNvSpPr/>
          <p:nvPr/>
        </p:nvSpPr>
        <p:spPr>
          <a:xfrm>
            <a:off x="487084" y="23258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0"/>
          <p:cNvSpPr/>
          <p:nvPr/>
        </p:nvSpPr>
        <p:spPr>
          <a:xfrm>
            <a:off x="1254465" y="3636718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7993469" y="398386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1058491" y="2775730"/>
            <a:ext cx="362758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292062" y="44600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1822607" y="42243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bg>
      <p:bgPr>
        <a:solidFill>
          <a:schemeClr val="l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4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EB0A1"/>
              </a:buClr>
              <a:buSzPts val="3200"/>
              <a:buNone/>
              <a:defRPr>
                <a:solidFill>
                  <a:srgbClr val="6EB0A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4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4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">
    <p:bg>
      <p:bgPr>
        <a:solidFill>
          <a:schemeClr val="lt2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6"/>
          <p:cNvSpPr/>
          <p:nvPr/>
        </p:nvSpPr>
        <p:spPr>
          <a:xfrm>
            <a:off x="713225" y="825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6"/>
          <p:cNvSpPr/>
          <p:nvPr/>
        </p:nvSpPr>
        <p:spPr>
          <a:xfrm>
            <a:off x="4027925" y="1602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6"/>
          <p:cNvSpPr/>
          <p:nvPr/>
        </p:nvSpPr>
        <p:spPr>
          <a:xfrm>
            <a:off x="7042787" y="25285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6"/>
          <p:cNvSpPr/>
          <p:nvPr/>
        </p:nvSpPr>
        <p:spPr>
          <a:xfrm>
            <a:off x="-297988" y="31477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6"/>
          <p:cNvSpPr/>
          <p:nvPr/>
        </p:nvSpPr>
        <p:spPr>
          <a:xfrm>
            <a:off x="2177237" y="46672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6"/>
          <p:cNvSpPr/>
          <p:nvPr/>
        </p:nvSpPr>
        <p:spPr>
          <a:xfrm>
            <a:off x="1557600" y="997875"/>
            <a:ext cx="6348300" cy="2562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6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0" name="Google Shape;490;p26"/>
          <p:cNvSpPr txBox="1">
            <a:spLocks noGrp="1"/>
          </p:cNvSpPr>
          <p:nvPr>
            <p:ph type="title" idx="2"/>
          </p:nvPr>
        </p:nvSpPr>
        <p:spPr>
          <a:xfrm>
            <a:off x="1738500" y="3522075"/>
            <a:ext cx="59865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None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491" name="Google Shape;491;p26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6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6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6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6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6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6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6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6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6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6"/>
          <p:cNvSpPr/>
          <p:nvPr/>
        </p:nvSpPr>
        <p:spPr>
          <a:xfrm rot="10800000" flipH="1">
            <a:off x="8558457" y="474654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6"/>
          <p:cNvSpPr/>
          <p:nvPr/>
        </p:nvSpPr>
        <p:spPr>
          <a:xfrm rot="10800000" flipH="1">
            <a:off x="8100976" y="4143283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6"/>
          <p:cNvSpPr/>
          <p:nvPr/>
        </p:nvSpPr>
        <p:spPr>
          <a:xfrm rot="10800000" flipH="1">
            <a:off x="7536148" y="455076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6"/>
          <p:cNvSpPr/>
          <p:nvPr/>
        </p:nvSpPr>
        <p:spPr>
          <a:xfrm rot="10800000" flipH="1">
            <a:off x="8810220" y="4213084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6"/>
          <p:cNvSpPr/>
          <p:nvPr/>
        </p:nvSpPr>
        <p:spPr>
          <a:xfrm rot="10800000" flipH="1">
            <a:off x="8553826" y="3638552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6"/>
          <p:cNvSpPr/>
          <p:nvPr/>
        </p:nvSpPr>
        <p:spPr>
          <a:xfrm rot="10800000" flipH="1">
            <a:off x="146895" y="4491433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6"/>
          <p:cNvSpPr/>
          <p:nvPr/>
        </p:nvSpPr>
        <p:spPr>
          <a:xfrm rot="10800000" flipH="1">
            <a:off x="861208" y="4770343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6"/>
          <p:cNvSpPr/>
          <p:nvPr/>
        </p:nvSpPr>
        <p:spPr>
          <a:xfrm rot="10800000" flipH="1">
            <a:off x="544410" y="410071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6"/>
          <p:cNvSpPr/>
          <p:nvPr/>
        </p:nvSpPr>
        <p:spPr>
          <a:xfrm rot="10800000" flipH="1">
            <a:off x="155513" y="368054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"/>
          <p:cNvSpPr/>
          <p:nvPr/>
        </p:nvSpPr>
        <p:spPr>
          <a:xfrm rot="10800000" flipH="1">
            <a:off x="1048073" y="4289325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7" r:id="rId4"/>
    <p:sldLayoutId id="2147483658" r:id="rId5"/>
    <p:sldLayoutId id="2147483659" r:id="rId6"/>
    <p:sldLayoutId id="2147483666" r:id="rId7"/>
    <p:sldLayoutId id="2147483670" r:id="rId8"/>
    <p:sldLayoutId id="2147483672" r:id="rId9"/>
    <p:sldLayoutId id="2147483673" r:id="rId10"/>
    <p:sldLayoutId id="2147483675" r:id="rId11"/>
    <p:sldLayoutId id="2147483676" r:id="rId12"/>
    <p:sldLayoutId id="2147483677" r:id="rId13"/>
    <p:sldLayoutId id="214748367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1B724-8DAA-242D-175D-78C05B57E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6198"/>
            <a:ext cx="9144000" cy="6095390"/>
          </a:xfrm>
          <a:prstGeom prst="rect">
            <a:avLst/>
          </a:prstGeom>
        </p:spPr>
      </p:pic>
      <p:sp>
        <p:nvSpPr>
          <p:cNvPr id="232" name="Google Shape;1281;p55">
            <a:extLst>
              <a:ext uri="{FF2B5EF4-FFF2-40B4-BE49-F238E27FC236}">
                <a16:creationId xmlns:a16="http://schemas.microsoft.com/office/drawing/2014/main" id="{586B9DD3-67B9-3D3E-EC82-4A4C671F891B}"/>
              </a:ext>
            </a:extLst>
          </p:cNvPr>
          <p:cNvSpPr/>
          <p:nvPr/>
        </p:nvSpPr>
        <p:spPr>
          <a:xfrm>
            <a:off x="1422722" y="400472"/>
            <a:ext cx="6916309" cy="3404801"/>
          </a:xfrm>
          <a:prstGeom prst="roundRect">
            <a:avLst>
              <a:gd name="adj" fmla="val 16667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Google Shape;2647;p41">
            <a:extLst>
              <a:ext uri="{FF2B5EF4-FFF2-40B4-BE49-F238E27FC236}">
                <a16:creationId xmlns:a16="http://schemas.microsoft.com/office/drawing/2014/main" id="{0C6CCAA1-734E-E809-FEFE-FA4F1AA7BDA8}"/>
              </a:ext>
            </a:extLst>
          </p:cNvPr>
          <p:cNvGrpSpPr/>
          <p:nvPr/>
        </p:nvGrpSpPr>
        <p:grpSpPr>
          <a:xfrm flipH="1">
            <a:off x="516533" y="2810586"/>
            <a:ext cx="2086802" cy="2520949"/>
            <a:chOff x="1856550" y="593100"/>
            <a:chExt cx="1159850" cy="1401150"/>
          </a:xfrm>
        </p:grpSpPr>
        <p:sp>
          <p:nvSpPr>
            <p:cNvPr id="147" name="Google Shape;2648;p41">
              <a:extLst>
                <a:ext uri="{FF2B5EF4-FFF2-40B4-BE49-F238E27FC236}">
                  <a16:creationId xmlns:a16="http://schemas.microsoft.com/office/drawing/2014/main" id="{9890F52E-CC03-87B9-4235-44876AB723FC}"/>
                </a:ext>
              </a:extLst>
            </p:cNvPr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49;p41">
              <a:extLst>
                <a:ext uri="{FF2B5EF4-FFF2-40B4-BE49-F238E27FC236}">
                  <a16:creationId xmlns:a16="http://schemas.microsoft.com/office/drawing/2014/main" id="{70103C9F-A3EA-B68C-3C86-35A560B8A526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50;p41">
              <a:extLst>
                <a:ext uri="{FF2B5EF4-FFF2-40B4-BE49-F238E27FC236}">
                  <a16:creationId xmlns:a16="http://schemas.microsoft.com/office/drawing/2014/main" id="{B7A5B8CC-D9B7-03DE-03B3-C689FCC6CC3D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51;p41">
              <a:extLst>
                <a:ext uri="{FF2B5EF4-FFF2-40B4-BE49-F238E27FC236}">
                  <a16:creationId xmlns:a16="http://schemas.microsoft.com/office/drawing/2014/main" id="{8A92681B-4DB7-3FDB-2F47-E0A5BC459322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52;p41">
              <a:extLst>
                <a:ext uri="{FF2B5EF4-FFF2-40B4-BE49-F238E27FC236}">
                  <a16:creationId xmlns:a16="http://schemas.microsoft.com/office/drawing/2014/main" id="{01D01BC4-A9E5-8ADC-9F28-20C08459ADBA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53;p41">
              <a:extLst>
                <a:ext uri="{FF2B5EF4-FFF2-40B4-BE49-F238E27FC236}">
                  <a16:creationId xmlns:a16="http://schemas.microsoft.com/office/drawing/2014/main" id="{88918B16-CB07-86F3-9271-8438FFDBEF33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54;p41">
              <a:extLst>
                <a:ext uri="{FF2B5EF4-FFF2-40B4-BE49-F238E27FC236}">
                  <a16:creationId xmlns:a16="http://schemas.microsoft.com/office/drawing/2014/main" id="{DB1C7237-055F-8E68-CEE8-A9AA68721FE9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55;p41">
              <a:extLst>
                <a:ext uri="{FF2B5EF4-FFF2-40B4-BE49-F238E27FC236}">
                  <a16:creationId xmlns:a16="http://schemas.microsoft.com/office/drawing/2014/main" id="{27A5E9F5-A579-D947-45F8-A93EE510A2D5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56;p41">
              <a:extLst>
                <a:ext uri="{FF2B5EF4-FFF2-40B4-BE49-F238E27FC236}">
                  <a16:creationId xmlns:a16="http://schemas.microsoft.com/office/drawing/2014/main" id="{7A81BB11-138F-206F-084B-5CDE47C9F6FF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57;p41">
              <a:extLst>
                <a:ext uri="{FF2B5EF4-FFF2-40B4-BE49-F238E27FC236}">
                  <a16:creationId xmlns:a16="http://schemas.microsoft.com/office/drawing/2014/main" id="{7DE320F4-A8C2-8711-69D9-25E79CBA097E}"/>
                </a:ext>
              </a:extLst>
            </p:cNvPr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58;p41">
              <a:extLst>
                <a:ext uri="{FF2B5EF4-FFF2-40B4-BE49-F238E27FC236}">
                  <a16:creationId xmlns:a16="http://schemas.microsoft.com/office/drawing/2014/main" id="{8AB447E2-82D1-DEE0-8D88-C64553A739B2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59;p41">
              <a:extLst>
                <a:ext uri="{FF2B5EF4-FFF2-40B4-BE49-F238E27FC236}">
                  <a16:creationId xmlns:a16="http://schemas.microsoft.com/office/drawing/2014/main" id="{A1286B52-32DA-7211-F93C-FE48B28A1AAB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60;p41">
              <a:extLst>
                <a:ext uri="{FF2B5EF4-FFF2-40B4-BE49-F238E27FC236}">
                  <a16:creationId xmlns:a16="http://schemas.microsoft.com/office/drawing/2014/main" id="{6E35B076-93E9-B517-142B-5BD1979CB199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61;p41">
              <a:extLst>
                <a:ext uri="{FF2B5EF4-FFF2-40B4-BE49-F238E27FC236}">
                  <a16:creationId xmlns:a16="http://schemas.microsoft.com/office/drawing/2014/main" id="{F430FB29-C398-E9A1-3473-6511C1DFE79E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62;p41">
              <a:extLst>
                <a:ext uri="{FF2B5EF4-FFF2-40B4-BE49-F238E27FC236}">
                  <a16:creationId xmlns:a16="http://schemas.microsoft.com/office/drawing/2014/main" id="{BBE384D2-451F-6D87-3AD2-9359376B4478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63;p41">
              <a:extLst>
                <a:ext uri="{FF2B5EF4-FFF2-40B4-BE49-F238E27FC236}">
                  <a16:creationId xmlns:a16="http://schemas.microsoft.com/office/drawing/2014/main" id="{AFC3C951-DA50-69BB-DBFC-444DB1EE8370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664;p41">
              <a:extLst>
                <a:ext uri="{FF2B5EF4-FFF2-40B4-BE49-F238E27FC236}">
                  <a16:creationId xmlns:a16="http://schemas.microsoft.com/office/drawing/2014/main" id="{23187763-CE0D-E0BA-5A17-F7AAB534713B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665;p41">
              <a:extLst>
                <a:ext uri="{FF2B5EF4-FFF2-40B4-BE49-F238E27FC236}">
                  <a16:creationId xmlns:a16="http://schemas.microsoft.com/office/drawing/2014/main" id="{F521E2AA-F71D-BD02-979A-19BC42ED954E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666;p41">
              <a:extLst>
                <a:ext uri="{FF2B5EF4-FFF2-40B4-BE49-F238E27FC236}">
                  <a16:creationId xmlns:a16="http://schemas.microsoft.com/office/drawing/2014/main" id="{B3586E64-2DD5-DB54-565A-B1B5861D78BC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667;p41">
              <a:extLst>
                <a:ext uri="{FF2B5EF4-FFF2-40B4-BE49-F238E27FC236}">
                  <a16:creationId xmlns:a16="http://schemas.microsoft.com/office/drawing/2014/main" id="{29143CF5-5A6C-A2D5-022B-69E3747A91FF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68;p41">
              <a:extLst>
                <a:ext uri="{FF2B5EF4-FFF2-40B4-BE49-F238E27FC236}">
                  <a16:creationId xmlns:a16="http://schemas.microsoft.com/office/drawing/2014/main" id="{C0F4F643-A9B3-C125-B59F-7603BBDAA7EA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669;p41">
              <a:extLst>
                <a:ext uri="{FF2B5EF4-FFF2-40B4-BE49-F238E27FC236}">
                  <a16:creationId xmlns:a16="http://schemas.microsoft.com/office/drawing/2014/main" id="{5522CB7C-AAFC-DF65-71D1-816F6BE96B59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670;p41">
              <a:extLst>
                <a:ext uri="{FF2B5EF4-FFF2-40B4-BE49-F238E27FC236}">
                  <a16:creationId xmlns:a16="http://schemas.microsoft.com/office/drawing/2014/main" id="{0FC837BC-3877-D2A2-4F48-3EC662B2DD09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671;p41">
              <a:extLst>
                <a:ext uri="{FF2B5EF4-FFF2-40B4-BE49-F238E27FC236}">
                  <a16:creationId xmlns:a16="http://schemas.microsoft.com/office/drawing/2014/main" id="{D4BD361D-89D8-391B-B195-920DA70BFA85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672;p41">
              <a:extLst>
                <a:ext uri="{FF2B5EF4-FFF2-40B4-BE49-F238E27FC236}">
                  <a16:creationId xmlns:a16="http://schemas.microsoft.com/office/drawing/2014/main" id="{05F97011-D8B6-D908-8CB1-4833E335D541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673;p41">
              <a:extLst>
                <a:ext uri="{FF2B5EF4-FFF2-40B4-BE49-F238E27FC236}">
                  <a16:creationId xmlns:a16="http://schemas.microsoft.com/office/drawing/2014/main" id="{8B907A68-532D-3BE1-9633-4A564D28162F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674;p41">
              <a:extLst>
                <a:ext uri="{FF2B5EF4-FFF2-40B4-BE49-F238E27FC236}">
                  <a16:creationId xmlns:a16="http://schemas.microsoft.com/office/drawing/2014/main" id="{C7A8E7DF-50F5-7A53-D0F9-9DC2C91C430A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75;p41">
              <a:extLst>
                <a:ext uri="{FF2B5EF4-FFF2-40B4-BE49-F238E27FC236}">
                  <a16:creationId xmlns:a16="http://schemas.microsoft.com/office/drawing/2014/main" id="{CB52A704-CCCD-9635-0D36-3D38D5539F26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76;p41">
              <a:extLst>
                <a:ext uri="{FF2B5EF4-FFF2-40B4-BE49-F238E27FC236}">
                  <a16:creationId xmlns:a16="http://schemas.microsoft.com/office/drawing/2014/main" id="{94828DD4-C05B-AE0D-3336-A259B2C02BA9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77;p41">
              <a:extLst>
                <a:ext uri="{FF2B5EF4-FFF2-40B4-BE49-F238E27FC236}">
                  <a16:creationId xmlns:a16="http://schemas.microsoft.com/office/drawing/2014/main" id="{3B4A545E-4EDA-F368-85AD-A1509CDCF6A3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78;p41">
              <a:extLst>
                <a:ext uri="{FF2B5EF4-FFF2-40B4-BE49-F238E27FC236}">
                  <a16:creationId xmlns:a16="http://schemas.microsoft.com/office/drawing/2014/main" id="{6E9D8AE9-FFD2-DBD7-73B7-3E19BBB0F78A}"/>
                </a:ext>
              </a:extLst>
            </p:cNvPr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79;p41">
              <a:extLst>
                <a:ext uri="{FF2B5EF4-FFF2-40B4-BE49-F238E27FC236}">
                  <a16:creationId xmlns:a16="http://schemas.microsoft.com/office/drawing/2014/main" id="{8FB1691B-4EE1-6FAE-51EC-ADBAF08FA346}"/>
                </a:ext>
              </a:extLst>
            </p:cNvPr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80;p41">
              <a:extLst>
                <a:ext uri="{FF2B5EF4-FFF2-40B4-BE49-F238E27FC236}">
                  <a16:creationId xmlns:a16="http://schemas.microsoft.com/office/drawing/2014/main" id="{02191623-5FE9-B4D1-2540-126B33EB5888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81;p41">
              <a:extLst>
                <a:ext uri="{FF2B5EF4-FFF2-40B4-BE49-F238E27FC236}">
                  <a16:creationId xmlns:a16="http://schemas.microsoft.com/office/drawing/2014/main" id="{949883B4-1A6F-CA16-9295-12FF0E140B91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682;p41">
              <a:extLst>
                <a:ext uri="{FF2B5EF4-FFF2-40B4-BE49-F238E27FC236}">
                  <a16:creationId xmlns:a16="http://schemas.microsoft.com/office/drawing/2014/main" id="{34DC182C-5115-829C-6B37-1D2918EFA87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683;p41">
              <a:extLst>
                <a:ext uri="{FF2B5EF4-FFF2-40B4-BE49-F238E27FC236}">
                  <a16:creationId xmlns:a16="http://schemas.microsoft.com/office/drawing/2014/main" id="{1B47AB87-DCD7-6467-2339-DBAD983A7F2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684;p41">
              <a:extLst>
                <a:ext uri="{FF2B5EF4-FFF2-40B4-BE49-F238E27FC236}">
                  <a16:creationId xmlns:a16="http://schemas.microsoft.com/office/drawing/2014/main" id="{07679DE2-A618-2FE8-B3DC-0E031D3AB0C2}"/>
                </a:ext>
              </a:extLst>
            </p:cNvPr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685;p41">
              <a:extLst>
                <a:ext uri="{FF2B5EF4-FFF2-40B4-BE49-F238E27FC236}">
                  <a16:creationId xmlns:a16="http://schemas.microsoft.com/office/drawing/2014/main" id="{B3CD27C1-B5CA-080A-15DC-E2FA229854C4}"/>
                </a:ext>
              </a:extLst>
            </p:cNvPr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686;p41">
              <a:extLst>
                <a:ext uri="{FF2B5EF4-FFF2-40B4-BE49-F238E27FC236}">
                  <a16:creationId xmlns:a16="http://schemas.microsoft.com/office/drawing/2014/main" id="{CF86F795-AE6F-800A-63EF-D47C0B46CC76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687;p41">
              <a:extLst>
                <a:ext uri="{FF2B5EF4-FFF2-40B4-BE49-F238E27FC236}">
                  <a16:creationId xmlns:a16="http://schemas.microsoft.com/office/drawing/2014/main" id="{F040463F-B2E0-2A94-E381-E96761FD2675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688;p41">
              <a:extLst>
                <a:ext uri="{FF2B5EF4-FFF2-40B4-BE49-F238E27FC236}">
                  <a16:creationId xmlns:a16="http://schemas.microsoft.com/office/drawing/2014/main" id="{1FDD7D64-89A8-40D6-C414-C5A87E1FFF1C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689;p41">
              <a:extLst>
                <a:ext uri="{FF2B5EF4-FFF2-40B4-BE49-F238E27FC236}">
                  <a16:creationId xmlns:a16="http://schemas.microsoft.com/office/drawing/2014/main" id="{BC7125E6-27C2-89EC-A592-41A81ED6593F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690;p41">
              <a:extLst>
                <a:ext uri="{FF2B5EF4-FFF2-40B4-BE49-F238E27FC236}">
                  <a16:creationId xmlns:a16="http://schemas.microsoft.com/office/drawing/2014/main" id="{CF60EA44-37B1-E243-3038-FB7184972795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691;p41">
              <a:extLst>
                <a:ext uri="{FF2B5EF4-FFF2-40B4-BE49-F238E27FC236}">
                  <a16:creationId xmlns:a16="http://schemas.microsoft.com/office/drawing/2014/main" id="{99DF4C98-65FE-F411-CF50-6AE41E000A13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692;p41">
              <a:extLst>
                <a:ext uri="{FF2B5EF4-FFF2-40B4-BE49-F238E27FC236}">
                  <a16:creationId xmlns:a16="http://schemas.microsoft.com/office/drawing/2014/main" id="{1BABABF5-3E25-0051-8596-8F996F49F890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693;p41">
              <a:extLst>
                <a:ext uri="{FF2B5EF4-FFF2-40B4-BE49-F238E27FC236}">
                  <a16:creationId xmlns:a16="http://schemas.microsoft.com/office/drawing/2014/main" id="{510E092F-FEE7-B7C2-7C69-20D60308D73E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694;p41">
              <a:extLst>
                <a:ext uri="{FF2B5EF4-FFF2-40B4-BE49-F238E27FC236}">
                  <a16:creationId xmlns:a16="http://schemas.microsoft.com/office/drawing/2014/main" id="{EB299840-5DE7-544C-66F3-2706A501139F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695;p41">
              <a:extLst>
                <a:ext uri="{FF2B5EF4-FFF2-40B4-BE49-F238E27FC236}">
                  <a16:creationId xmlns:a16="http://schemas.microsoft.com/office/drawing/2014/main" id="{995A287B-AD7A-B734-9DF4-BBC3EBB69680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696;p41">
              <a:extLst>
                <a:ext uri="{FF2B5EF4-FFF2-40B4-BE49-F238E27FC236}">
                  <a16:creationId xmlns:a16="http://schemas.microsoft.com/office/drawing/2014/main" id="{8815BB6A-D99E-A6D6-6C0F-0A6E9E41F7A0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697;p41">
              <a:extLst>
                <a:ext uri="{FF2B5EF4-FFF2-40B4-BE49-F238E27FC236}">
                  <a16:creationId xmlns:a16="http://schemas.microsoft.com/office/drawing/2014/main" id="{66AC5023-4874-E912-BF76-870D7BFEF00A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698;p41">
              <a:extLst>
                <a:ext uri="{FF2B5EF4-FFF2-40B4-BE49-F238E27FC236}">
                  <a16:creationId xmlns:a16="http://schemas.microsoft.com/office/drawing/2014/main" id="{C9E27FDC-0686-68C7-8E96-FEBB479881D9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699;p41">
              <a:extLst>
                <a:ext uri="{FF2B5EF4-FFF2-40B4-BE49-F238E27FC236}">
                  <a16:creationId xmlns:a16="http://schemas.microsoft.com/office/drawing/2014/main" id="{8904E9E4-CB13-04BA-3A28-56E1D85E6240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700;p41">
              <a:extLst>
                <a:ext uri="{FF2B5EF4-FFF2-40B4-BE49-F238E27FC236}">
                  <a16:creationId xmlns:a16="http://schemas.microsoft.com/office/drawing/2014/main" id="{0B2823AE-8BE7-30A9-2889-09CD5BEB0E81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701;p41">
              <a:extLst>
                <a:ext uri="{FF2B5EF4-FFF2-40B4-BE49-F238E27FC236}">
                  <a16:creationId xmlns:a16="http://schemas.microsoft.com/office/drawing/2014/main" id="{7DFD354A-90BA-E2E8-A8A6-82C59DF29328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702;p41">
              <a:extLst>
                <a:ext uri="{FF2B5EF4-FFF2-40B4-BE49-F238E27FC236}">
                  <a16:creationId xmlns:a16="http://schemas.microsoft.com/office/drawing/2014/main" id="{676571F1-E2BB-8395-E92C-9FDA011CAB68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703;p41">
              <a:extLst>
                <a:ext uri="{FF2B5EF4-FFF2-40B4-BE49-F238E27FC236}">
                  <a16:creationId xmlns:a16="http://schemas.microsoft.com/office/drawing/2014/main" id="{809B3825-C408-49EF-D3D7-87E2F88453CF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704;p41">
              <a:extLst>
                <a:ext uri="{FF2B5EF4-FFF2-40B4-BE49-F238E27FC236}">
                  <a16:creationId xmlns:a16="http://schemas.microsoft.com/office/drawing/2014/main" id="{2AC5BE31-AB19-543A-FB57-84AB4BC8E5B7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705;p41">
              <a:extLst>
                <a:ext uri="{FF2B5EF4-FFF2-40B4-BE49-F238E27FC236}">
                  <a16:creationId xmlns:a16="http://schemas.microsoft.com/office/drawing/2014/main" id="{F4BB681E-592F-4A48-DDC3-33F838B07B9C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706;p41">
              <a:extLst>
                <a:ext uri="{FF2B5EF4-FFF2-40B4-BE49-F238E27FC236}">
                  <a16:creationId xmlns:a16="http://schemas.microsoft.com/office/drawing/2014/main" id="{BB98E504-514F-C121-C350-689F9FC3F9DB}"/>
                </a:ext>
              </a:extLst>
            </p:cNvPr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707;p41">
              <a:extLst>
                <a:ext uri="{FF2B5EF4-FFF2-40B4-BE49-F238E27FC236}">
                  <a16:creationId xmlns:a16="http://schemas.microsoft.com/office/drawing/2014/main" id="{5BA454DA-A4BC-9B16-B0DC-A1B78A5C118F}"/>
                </a:ext>
              </a:extLst>
            </p:cNvPr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708;p41">
              <a:extLst>
                <a:ext uri="{FF2B5EF4-FFF2-40B4-BE49-F238E27FC236}">
                  <a16:creationId xmlns:a16="http://schemas.microsoft.com/office/drawing/2014/main" id="{167429BC-2E85-3A24-01AA-B2F5F65CC5E2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709;p41">
              <a:extLst>
                <a:ext uri="{FF2B5EF4-FFF2-40B4-BE49-F238E27FC236}">
                  <a16:creationId xmlns:a16="http://schemas.microsoft.com/office/drawing/2014/main" id="{A7BE7E10-C170-F7B1-84C9-AB3B1563B484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710;p41">
              <a:extLst>
                <a:ext uri="{FF2B5EF4-FFF2-40B4-BE49-F238E27FC236}">
                  <a16:creationId xmlns:a16="http://schemas.microsoft.com/office/drawing/2014/main" id="{A881FA49-D0ED-B6B8-A4BB-CF6E2F8C59AF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711;p41">
              <a:extLst>
                <a:ext uri="{FF2B5EF4-FFF2-40B4-BE49-F238E27FC236}">
                  <a16:creationId xmlns:a16="http://schemas.microsoft.com/office/drawing/2014/main" id="{EA7EB98A-FF65-0BC5-8514-7AA742E32F03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712;p41">
              <a:extLst>
                <a:ext uri="{FF2B5EF4-FFF2-40B4-BE49-F238E27FC236}">
                  <a16:creationId xmlns:a16="http://schemas.microsoft.com/office/drawing/2014/main" id="{77459747-EDE3-A5B6-8673-5ABABA275C47}"/>
                </a:ext>
              </a:extLst>
            </p:cNvPr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713;p41">
              <a:extLst>
                <a:ext uri="{FF2B5EF4-FFF2-40B4-BE49-F238E27FC236}">
                  <a16:creationId xmlns:a16="http://schemas.microsoft.com/office/drawing/2014/main" id="{923C759B-7148-409B-05CF-9735073F7FD2}"/>
                </a:ext>
              </a:extLst>
            </p:cNvPr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714;p41">
              <a:extLst>
                <a:ext uri="{FF2B5EF4-FFF2-40B4-BE49-F238E27FC236}">
                  <a16:creationId xmlns:a16="http://schemas.microsoft.com/office/drawing/2014/main" id="{B3D0C944-C727-6675-43D0-7BD205E19D97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715;p41">
              <a:extLst>
                <a:ext uri="{FF2B5EF4-FFF2-40B4-BE49-F238E27FC236}">
                  <a16:creationId xmlns:a16="http://schemas.microsoft.com/office/drawing/2014/main" id="{3A7EDFC0-6016-2479-181A-895456526554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716;p41">
              <a:extLst>
                <a:ext uri="{FF2B5EF4-FFF2-40B4-BE49-F238E27FC236}">
                  <a16:creationId xmlns:a16="http://schemas.microsoft.com/office/drawing/2014/main" id="{2875D7E3-25C8-E5D8-12BE-4E0A41A03E15}"/>
                </a:ext>
              </a:extLst>
            </p:cNvPr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717;p41">
              <a:extLst>
                <a:ext uri="{FF2B5EF4-FFF2-40B4-BE49-F238E27FC236}">
                  <a16:creationId xmlns:a16="http://schemas.microsoft.com/office/drawing/2014/main" id="{0D5CF835-47B3-9FB2-DA84-72CBE8EFAA89}"/>
                </a:ext>
              </a:extLst>
            </p:cNvPr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718;p41">
              <a:extLst>
                <a:ext uri="{FF2B5EF4-FFF2-40B4-BE49-F238E27FC236}">
                  <a16:creationId xmlns:a16="http://schemas.microsoft.com/office/drawing/2014/main" id="{0CE2FEC3-F53B-BB7B-4CA1-3C10EF85118E}"/>
                </a:ext>
              </a:extLst>
            </p:cNvPr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719;p41">
              <a:extLst>
                <a:ext uri="{FF2B5EF4-FFF2-40B4-BE49-F238E27FC236}">
                  <a16:creationId xmlns:a16="http://schemas.microsoft.com/office/drawing/2014/main" id="{EF796BB9-6338-D541-2222-41F5320B94C0}"/>
                </a:ext>
              </a:extLst>
            </p:cNvPr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720;p41">
              <a:extLst>
                <a:ext uri="{FF2B5EF4-FFF2-40B4-BE49-F238E27FC236}">
                  <a16:creationId xmlns:a16="http://schemas.microsoft.com/office/drawing/2014/main" id="{6D8BBEDC-65F0-AA17-DCA6-9A3E59FF1BFD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721;p41">
              <a:extLst>
                <a:ext uri="{FF2B5EF4-FFF2-40B4-BE49-F238E27FC236}">
                  <a16:creationId xmlns:a16="http://schemas.microsoft.com/office/drawing/2014/main" id="{FD741CD6-4ED0-479A-9622-972352E2FC3B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722;p41">
              <a:extLst>
                <a:ext uri="{FF2B5EF4-FFF2-40B4-BE49-F238E27FC236}">
                  <a16:creationId xmlns:a16="http://schemas.microsoft.com/office/drawing/2014/main" id="{9B9C194A-85DD-7F4A-58B4-AE3D35FD4263}"/>
                </a:ext>
              </a:extLst>
            </p:cNvPr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723;p41">
              <a:extLst>
                <a:ext uri="{FF2B5EF4-FFF2-40B4-BE49-F238E27FC236}">
                  <a16:creationId xmlns:a16="http://schemas.microsoft.com/office/drawing/2014/main" id="{D9A5562F-D058-C34B-B9D2-61C99659F4A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724;p41">
              <a:extLst>
                <a:ext uri="{FF2B5EF4-FFF2-40B4-BE49-F238E27FC236}">
                  <a16:creationId xmlns:a16="http://schemas.microsoft.com/office/drawing/2014/main" id="{0C83AC46-1EA7-7CAF-4414-84A5E7EEFA4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725;p41">
              <a:extLst>
                <a:ext uri="{FF2B5EF4-FFF2-40B4-BE49-F238E27FC236}">
                  <a16:creationId xmlns:a16="http://schemas.microsoft.com/office/drawing/2014/main" id="{CFB2E731-E922-5188-C496-740F947BD042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726;p41">
              <a:extLst>
                <a:ext uri="{FF2B5EF4-FFF2-40B4-BE49-F238E27FC236}">
                  <a16:creationId xmlns:a16="http://schemas.microsoft.com/office/drawing/2014/main" id="{FA6914CF-A48B-A4D9-8C9A-A20E9554AF0D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727;p41">
              <a:extLst>
                <a:ext uri="{FF2B5EF4-FFF2-40B4-BE49-F238E27FC236}">
                  <a16:creationId xmlns:a16="http://schemas.microsoft.com/office/drawing/2014/main" id="{4512BC5B-936A-3128-E971-80742C918CD4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728;p41">
              <a:extLst>
                <a:ext uri="{FF2B5EF4-FFF2-40B4-BE49-F238E27FC236}">
                  <a16:creationId xmlns:a16="http://schemas.microsoft.com/office/drawing/2014/main" id="{EE3BDD06-53E5-CD41-650B-EDF6E3B347FB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729;p41">
              <a:extLst>
                <a:ext uri="{FF2B5EF4-FFF2-40B4-BE49-F238E27FC236}">
                  <a16:creationId xmlns:a16="http://schemas.microsoft.com/office/drawing/2014/main" id="{324538A8-4ECA-A610-D63E-F13B81470F0B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730;p41">
              <a:extLst>
                <a:ext uri="{FF2B5EF4-FFF2-40B4-BE49-F238E27FC236}">
                  <a16:creationId xmlns:a16="http://schemas.microsoft.com/office/drawing/2014/main" id="{059D2B4E-17EE-89B8-4223-0CFEBF336D62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731;p41">
              <a:extLst>
                <a:ext uri="{FF2B5EF4-FFF2-40B4-BE49-F238E27FC236}">
                  <a16:creationId xmlns:a16="http://schemas.microsoft.com/office/drawing/2014/main" id="{627EC236-22C8-A759-1DE2-DBE8AFB6FF2C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732;p41">
              <a:extLst>
                <a:ext uri="{FF2B5EF4-FFF2-40B4-BE49-F238E27FC236}">
                  <a16:creationId xmlns:a16="http://schemas.microsoft.com/office/drawing/2014/main" id="{175CDE26-E5BF-34D6-3ED7-4B8414718034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505;p41">
            <a:extLst>
              <a:ext uri="{FF2B5EF4-FFF2-40B4-BE49-F238E27FC236}">
                <a16:creationId xmlns:a16="http://schemas.microsoft.com/office/drawing/2014/main" id="{9663DEB4-12DF-A6F6-421D-EB92D43F11DD}"/>
              </a:ext>
            </a:extLst>
          </p:cNvPr>
          <p:cNvGrpSpPr/>
          <p:nvPr/>
        </p:nvGrpSpPr>
        <p:grpSpPr>
          <a:xfrm>
            <a:off x="7100171" y="2959605"/>
            <a:ext cx="1918307" cy="2376248"/>
            <a:chOff x="1652450" y="2386825"/>
            <a:chExt cx="1066200" cy="1320725"/>
          </a:xfrm>
        </p:grpSpPr>
        <p:sp>
          <p:nvSpPr>
            <p:cNvPr id="4" name="Google Shape;2506;p41">
              <a:extLst>
                <a:ext uri="{FF2B5EF4-FFF2-40B4-BE49-F238E27FC236}">
                  <a16:creationId xmlns:a16="http://schemas.microsoft.com/office/drawing/2014/main" id="{D4C9F1F9-B36C-1E56-D340-12A90B23E45D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507;p41">
              <a:extLst>
                <a:ext uri="{FF2B5EF4-FFF2-40B4-BE49-F238E27FC236}">
                  <a16:creationId xmlns:a16="http://schemas.microsoft.com/office/drawing/2014/main" id="{2B612281-EDF7-AF89-1746-70C5F2A273E3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508;p41">
              <a:extLst>
                <a:ext uri="{FF2B5EF4-FFF2-40B4-BE49-F238E27FC236}">
                  <a16:creationId xmlns:a16="http://schemas.microsoft.com/office/drawing/2014/main" id="{F4050B25-BFA7-F85F-7864-75E6B866CE5E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09;p41">
              <a:extLst>
                <a:ext uri="{FF2B5EF4-FFF2-40B4-BE49-F238E27FC236}">
                  <a16:creationId xmlns:a16="http://schemas.microsoft.com/office/drawing/2014/main" id="{1C5A41BF-02A2-D83A-A232-46FE17295E35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10;p41">
              <a:extLst>
                <a:ext uri="{FF2B5EF4-FFF2-40B4-BE49-F238E27FC236}">
                  <a16:creationId xmlns:a16="http://schemas.microsoft.com/office/drawing/2014/main" id="{ED05F832-77DF-D33D-4BE8-A03B645230D3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11;p41">
              <a:extLst>
                <a:ext uri="{FF2B5EF4-FFF2-40B4-BE49-F238E27FC236}">
                  <a16:creationId xmlns:a16="http://schemas.microsoft.com/office/drawing/2014/main" id="{C78C1BFE-CE70-EFE7-24BF-944929376758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12;p41">
              <a:extLst>
                <a:ext uri="{FF2B5EF4-FFF2-40B4-BE49-F238E27FC236}">
                  <a16:creationId xmlns:a16="http://schemas.microsoft.com/office/drawing/2014/main" id="{D5E3942A-B093-0949-07C2-352944DEDE1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13;p41">
              <a:extLst>
                <a:ext uri="{FF2B5EF4-FFF2-40B4-BE49-F238E27FC236}">
                  <a16:creationId xmlns:a16="http://schemas.microsoft.com/office/drawing/2014/main" id="{92AE78B2-4116-41C6-1BAA-295CC023B6F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14;p41">
              <a:extLst>
                <a:ext uri="{FF2B5EF4-FFF2-40B4-BE49-F238E27FC236}">
                  <a16:creationId xmlns:a16="http://schemas.microsoft.com/office/drawing/2014/main" id="{4971F79F-43B7-C1D6-A29B-AE7DA33E2DF5}"/>
                </a:ext>
              </a:extLst>
            </p:cNvPr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15;p41">
              <a:extLst>
                <a:ext uri="{FF2B5EF4-FFF2-40B4-BE49-F238E27FC236}">
                  <a16:creationId xmlns:a16="http://schemas.microsoft.com/office/drawing/2014/main" id="{FD6D136C-B28A-D63C-2271-83B0F9345C2D}"/>
                </a:ext>
              </a:extLst>
            </p:cNvPr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16;p41">
              <a:extLst>
                <a:ext uri="{FF2B5EF4-FFF2-40B4-BE49-F238E27FC236}">
                  <a16:creationId xmlns:a16="http://schemas.microsoft.com/office/drawing/2014/main" id="{18B7B5D9-50FF-3B11-61A1-541247BC9D16}"/>
                </a:ext>
              </a:extLst>
            </p:cNvPr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17;p41">
              <a:extLst>
                <a:ext uri="{FF2B5EF4-FFF2-40B4-BE49-F238E27FC236}">
                  <a16:creationId xmlns:a16="http://schemas.microsoft.com/office/drawing/2014/main" id="{960F4858-2AEB-7173-D939-72817A4AFF2B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18;p41">
              <a:extLst>
                <a:ext uri="{FF2B5EF4-FFF2-40B4-BE49-F238E27FC236}">
                  <a16:creationId xmlns:a16="http://schemas.microsoft.com/office/drawing/2014/main" id="{5188EDAA-6077-D9C7-43FE-613E76D9C6A5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19;p41">
              <a:extLst>
                <a:ext uri="{FF2B5EF4-FFF2-40B4-BE49-F238E27FC236}">
                  <a16:creationId xmlns:a16="http://schemas.microsoft.com/office/drawing/2014/main" id="{394CCFCE-34DD-E58C-86B6-BD6C79FE0742}"/>
                </a:ext>
              </a:extLst>
            </p:cNvPr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20;p41">
              <a:extLst>
                <a:ext uri="{FF2B5EF4-FFF2-40B4-BE49-F238E27FC236}">
                  <a16:creationId xmlns:a16="http://schemas.microsoft.com/office/drawing/2014/main" id="{70B45123-75A5-AFC0-C811-85CFB08B5481}"/>
                </a:ext>
              </a:extLst>
            </p:cNvPr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21;p41">
              <a:extLst>
                <a:ext uri="{FF2B5EF4-FFF2-40B4-BE49-F238E27FC236}">
                  <a16:creationId xmlns:a16="http://schemas.microsoft.com/office/drawing/2014/main" id="{8ED4665F-21BD-C91A-EEE4-CE9DB3C2F6D7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22;p41">
              <a:extLst>
                <a:ext uri="{FF2B5EF4-FFF2-40B4-BE49-F238E27FC236}">
                  <a16:creationId xmlns:a16="http://schemas.microsoft.com/office/drawing/2014/main" id="{CC8CE7E5-6C1D-2E47-D5CE-2BCEC8FFE04B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23;p41">
              <a:extLst>
                <a:ext uri="{FF2B5EF4-FFF2-40B4-BE49-F238E27FC236}">
                  <a16:creationId xmlns:a16="http://schemas.microsoft.com/office/drawing/2014/main" id="{9A183DFA-44A6-31B2-F9E1-4405E331E59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24;p41">
              <a:extLst>
                <a:ext uri="{FF2B5EF4-FFF2-40B4-BE49-F238E27FC236}">
                  <a16:creationId xmlns:a16="http://schemas.microsoft.com/office/drawing/2014/main" id="{5E5809A8-FC74-BAEE-512B-62D4D2CED460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25;p41">
              <a:extLst>
                <a:ext uri="{FF2B5EF4-FFF2-40B4-BE49-F238E27FC236}">
                  <a16:creationId xmlns:a16="http://schemas.microsoft.com/office/drawing/2014/main" id="{CACF1666-44D6-7978-E200-A283F629A1E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26;p41">
              <a:extLst>
                <a:ext uri="{FF2B5EF4-FFF2-40B4-BE49-F238E27FC236}">
                  <a16:creationId xmlns:a16="http://schemas.microsoft.com/office/drawing/2014/main" id="{91411FDE-42A9-1252-5C78-2D4260833AC5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27;p41">
              <a:extLst>
                <a:ext uri="{FF2B5EF4-FFF2-40B4-BE49-F238E27FC236}">
                  <a16:creationId xmlns:a16="http://schemas.microsoft.com/office/drawing/2014/main" id="{0CD4503B-53E4-D97E-6A2B-B169632F8B28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28;p41">
              <a:extLst>
                <a:ext uri="{FF2B5EF4-FFF2-40B4-BE49-F238E27FC236}">
                  <a16:creationId xmlns:a16="http://schemas.microsoft.com/office/drawing/2014/main" id="{C629F059-215D-4129-3F54-351A25FBD1F5}"/>
                </a:ext>
              </a:extLst>
            </p:cNvPr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29;p41">
              <a:extLst>
                <a:ext uri="{FF2B5EF4-FFF2-40B4-BE49-F238E27FC236}">
                  <a16:creationId xmlns:a16="http://schemas.microsoft.com/office/drawing/2014/main" id="{1D3D7CD7-4B18-76CA-06D9-661C4CCEE0AB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30;p41">
              <a:extLst>
                <a:ext uri="{FF2B5EF4-FFF2-40B4-BE49-F238E27FC236}">
                  <a16:creationId xmlns:a16="http://schemas.microsoft.com/office/drawing/2014/main" id="{664671C6-E8AE-9CBA-EB54-2BB34AC2A0DF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31;p41">
              <a:extLst>
                <a:ext uri="{FF2B5EF4-FFF2-40B4-BE49-F238E27FC236}">
                  <a16:creationId xmlns:a16="http://schemas.microsoft.com/office/drawing/2014/main" id="{C1AFC595-8E31-7F76-DC4D-CC634D358FC7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32;p41">
              <a:extLst>
                <a:ext uri="{FF2B5EF4-FFF2-40B4-BE49-F238E27FC236}">
                  <a16:creationId xmlns:a16="http://schemas.microsoft.com/office/drawing/2014/main" id="{627FB723-95BB-7ACC-CA8C-E2AABD52F5D9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33;p41">
              <a:extLst>
                <a:ext uri="{FF2B5EF4-FFF2-40B4-BE49-F238E27FC236}">
                  <a16:creationId xmlns:a16="http://schemas.microsoft.com/office/drawing/2014/main" id="{8BA19034-3BE9-AD07-3B16-EEF2E23381C2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34;p41">
              <a:extLst>
                <a:ext uri="{FF2B5EF4-FFF2-40B4-BE49-F238E27FC236}">
                  <a16:creationId xmlns:a16="http://schemas.microsoft.com/office/drawing/2014/main" id="{90B22412-AD19-C029-284F-B0E1708CEDCD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35;p41">
              <a:extLst>
                <a:ext uri="{FF2B5EF4-FFF2-40B4-BE49-F238E27FC236}">
                  <a16:creationId xmlns:a16="http://schemas.microsoft.com/office/drawing/2014/main" id="{0A18941F-FD82-3BDA-8034-F71045D6EA48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36;p41">
              <a:extLst>
                <a:ext uri="{FF2B5EF4-FFF2-40B4-BE49-F238E27FC236}">
                  <a16:creationId xmlns:a16="http://schemas.microsoft.com/office/drawing/2014/main" id="{E8919C0D-BC3A-0692-D5F8-E87133640E3B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37;p41">
              <a:extLst>
                <a:ext uri="{FF2B5EF4-FFF2-40B4-BE49-F238E27FC236}">
                  <a16:creationId xmlns:a16="http://schemas.microsoft.com/office/drawing/2014/main" id="{E57526D4-A317-EE0A-4913-C161A43BE933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38;p41">
              <a:extLst>
                <a:ext uri="{FF2B5EF4-FFF2-40B4-BE49-F238E27FC236}">
                  <a16:creationId xmlns:a16="http://schemas.microsoft.com/office/drawing/2014/main" id="{7A5BF333-F8B1-90AE-4257-99BA00507620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39;p41">
              <a:extLst>
                <a:ext uri="{FF2B5EF4-FFF2-40B4-BE49-F238E27FC236}">
                  <a16:creationId xmlns:a16="http://schemas.microsoft.com/office/drawing/2014/main" id="{BDD7060B-7905-A5D6-A92B-B25881D3FC3F}"/>
                </a:ext>
              </a:extLst>
            </p:cNvPr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40;p41">
              <a:extLst>
                <a:ext uri="{FF2B5EF4-FFF2-40B4-BE49-F238E27FC236}">
                  <a16:creationId xmlns:a16="http://schemas.microsoft.com/office/drawing/2014/main" id="{0991B8AE-C3AD-C3EE-18C1-F65231EDA7BA}"/>
                </a:ext>
              </a:extLst>
            </p:cNvPr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1;p41">
              <a:extLst>
                <a:ext uri="{FF2B5EF4-FFF2-40B4-BE49-F238E27FC236}">
                  <a16:creationId xmlns:a16="http://schemas.microsoft.com/office/drawing/2014/main" id="{D2FF9103-E563-D242-3777-8C29C0D6B4F8}"/>
                </a:ext>
              </a:extLst>
            </p:cNvPr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42;p41">
              <a:extLst>
                <a:ext uri="{FF2B5EF4-FFF2-40B4-BE49-F238E27FC236}">
                  <a16:creationId xmlns:a16="http://schemas.microsoft.com/office/drawing/2014/main" id="{4797DB99-0853-653D-05F9-92705FC45B46}"/>
                </a:ext>
              </a:extLst>
            </p:cNvPr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43;p41">
              <a:extLst>
                <a:ext uri="{FF2B5EF4-FFF2-40B4-BE49-F238E27FC236}">
                  <a16:creationId xmlns:a16="http://schemas.microsoft.com/office/drawing/2014/main" id="{62C97BDD-EF20-76D7-3B5A-5DC8FE3958E2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44;p41">
              <a:extLst>
                <a:ext uri="{FF2B5EF4-FFF2-40B4-BE49-F238E27FC236}">
                  <a16:creationId xmlns:a16="http://schemas.microsoft.com/office/drawing/2014/main" id="{2FBC83F2-366A-B9D2-94C5-A0995964CE89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45;p41">
              <a:extLst>
                <a:ext uri="{FF2B5EF4-FFF2-40B4-BE49-F238E27FC236}">
                  <a16:creationId xmlns:a16="http://schemas.microsoft.com/office/drawing/2014/main" id="{7554E3E9-6E12-5C2C-1E1C-54D66F3645BC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46;p41">
              <a:extLst>
                <a:ext uri="{FF2B5EF4-FFF2-40B4-BE49-F238E27FC236}">
                  <a16:creationId xmlns:a16="http://schemas.microsoft.com/office/drawing/2014/main" id="{953069EF-3412-4BD4-7715-98CB279E5FC7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47;p41">
              <a:extLst>
                <a:ext uri="{FF2B5EF4-FFF2-40B4-BE49-F238E27FC236}">
                  <a16:creationId xmlns:a16="http://schemas.microsoft.com/office/drawing/2014/main" id="{3F75B4AA-7909-39E3-F698-31E69AE20C2E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48;p41">
              <a:extLst>
                <a:ext uri="{FF2B5EF4-FFF2-40B4-BE49-F238E27FC236}">
                  <a16:creationId xmlns:a16="http://schemas.microsoft.com/office/drawing/2014/main" id="{F31370E7-AF70-24D1-9F10-CB2E7BD89CA5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49;p41">
              <a:extLst>
                <a:ext uri="{FF2B5EF4-FFF2-40B4-BE49-F238E27FC236}">
                  <a16:creationId xmlns:a16="http://schemas.microsoft.com/office/drawing/2014/main" id="{C5777BA1-92D3-74D1-80E0-0963FDA107E6}"/>
                </a:ext>
              </a:extLst>
            </p:cNvPr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50;p41">
              <a:extLst>
                <a:ext uri="{FF2B5EF4-FFF2-40B4-BE49-F238E27FC236}">
                  <a16:creationId xmlns:a16="http://schemas.microsoft.com/office/drawing/2014/main" id="{7D4CE960-6FA1-2F7A-8E3C-A5D2E271BD19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51;p41">
              <a:extLst>
                <a:ext uri="{FF2B5EF4-FFF2-40B4-BE49-F238E27FC236}">
                  <a16:creationId xmlns:a16="http://schemas.microsoft.com/office/drawing/2014/main" id="{9B7CED8E-BA1C-BB58-1E39-BC18E0189E2A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52;p41">
              <a:extLst>
                <a:ext uri="{FF2B5EF4-FFF2-40B4-BE49-F238E27FC236}">
                  <a16:creationId xmlns:a16="http://schemas.microsoft.com/office/drawing/2014/main" id="{1453F144-65BA-0EE3-B0AC-92C3FB357F14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53;p41">
              <a:extLst>
                <a:ext uri="{FF2B5EF4-FFF2-40B4-BE49-F238E27FC236}">
                  <a16:creationId xmlns:a16="http://schemas.microsoft.com/office/drawing/2014/main" id="{CEACCFD4-0620-6A7D-0CDC-B0777ACA5605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54;p41">
              <a:extLst>
                <a:ext uri="{FF2B5EF4-FFF2-40B4-BE49-F238E27FC236}">
                  <a16:creationId xmlns:a16="http://schemas.microsoft.com/office/drawing/2014/main" id="{4A8328D7-0677-C31D-4596-FFE38008A3B2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55;p41">
              <a:extLst>
                <a:ext uri="{FF2B5EF4-FFF2-40B4-BE49-F238E27FC236}">
                  <a16:creationId xmlns:a16="http://schemas.microsoft.com/office/drawing/2014/main" id="{75479888-3A30-569F-4B1D-640AB987FD97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56;p41">
              <a:extLst>
                <a:ext uri="{FF2B5EF4-FFF2-40B4-BE49-F238E27FC236}">
                  <a16:creationId xmlns:a16="http://schemas.microsoft.com/office/drawing/2014/main" id="{1D46FAA9-55BB-B2D3-285B-2494E9804E8E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57;p41">
              <a:extLst>
                <a:ext uri="{FF2B5EF4-FFF2-40B4-BE49-F238E27FC236}">
                  <a16:creationId xmlns:a16="http://schemas.microsoft.com/office/drawing/2014/main" id="{6A8B912F-E61A-ECDD-0306-9F00AC333E5C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58;p41">
              <a:extLst>
                <a:ext uri="{FF2B5EF4-FFF2-40B4-BE49-F238E27FC236}">
                  <a16:creationId xmlns:a16="http://schemas.microsoft.com/office/drawing/2014/main" id="{9B39E92A-884A-DE03-B10D-04BC632BC463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59;p41">
              <a:extLst>
                <a:ext uri="{FF2B5EF4-FFF2-40B4-BE49-F238E27FC236}">
                  <a16:creationId xmlns:a16="http://schemas.microsoft.com/office/drawing/2014/main" id="{F70AF1BD-7493-BA5D-E21D-A6802FE74262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60;p41">
              <a:extLst>
                <a:ext uri="{FF2B5EF4-FFF2-40B4-BE49-F238E27FC236}">
                  <a16:creationId xmlns:a16="http://schemas.microsoft.com/office/drawing/2014/main" id="{3DAE6C35-264C-FD98-46C6-A210FDCEA91B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61;p41">
              <a:extLst>
                <a:ext uri="{FF2B5EF4-FFF2-40B4-BE49-F238E27FC236}">
                  <a16:creationId xmlns:a16="http://schemas.microsoft.com/office/drawing/2014/main" id="{967CDA02-1C87-15E3-FA7A-8ABB54471B7F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62;p41">
              <a:extLst>
                <a:ext uri="{FF2B5EF4-FFF2-40B4-BE49-F238E27FC236}">
                  <a16:creationId xmlns:a16="http://schemas.microsoft.com/office/drawing/2014/main" id="{B1545A01-A568-3317-0196-90F038BEFCF0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63;p41">
              <a:extLst>
                <a:ext uri="{FF2B5EF4-FFF2-40B4-BE49-F238E27FC236}">
                  <a16:creationId xmlns:a16="http://schemas.microsoft.com/office/drawing/2014/main" id="{93A0E58F-9658-FCD2-ED37-305AFDDD3FE1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64;p41">
              <a:extLst>
                <a:ext uri="{FF2B5EF4-FFF2-40B4-BE49-F238E27FC236}">
                  <a16:creationId xmlns:a16="http://schemas.microsoft.com/office/drawing/2014/main" id="{A49E3DE7-17E0-5C09-5028-5FD29B78FC76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65;p41">
              <a:extLst>
                <a:ext uri="{FF2B5EF4-FFF2-40B4-BE49-F238E27FC236}">
                  <a16:creationId xmlns:a16="http://schemas.microsoft.com/office/drawing/2014/main" id="{23F06E4B-84FB-490D-F3BE-22E03B6BCAA9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66;p41">
              <a:extLst>
                <a:ext uri="{FF2B5EF4-FFF2-40B4-BE49-F238E27FC236}">
                  <a16:creationId xmlns:a16="http://schemas.microsoft.com/office/drawing/2014/main" id="{CE202735-5863-A3EC-F26B-8F135900B401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67;p41">
              <a:extLst>
                <a:ext uri="{FF2B5EF4-FFF2-40B4-BE49-F238E27FC236}">
                  <a16:creationId xmlns:a16="http://schemas.microsoft.com/office/drawing/2014/main" id="{872E8BD4-4A31-320A-9152-07E1889F03FA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68;p41">
              <a:extLst>
                <a:ext uri="{FF2B5EF4-FFF2-40B4-BE49-F238E27FC236}">
                  <a16:creationId xmlns:a16="http://schemas.microsoft.com/office/drawing/2014/main" id="{BDBA432B-BDA0-04F2-9347-207379A873BA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9;p41">
              <a:extLst>
                <a:ext uri="{FF2B5EF4-FFF2-40B4-BE49-F238E27FC236}">
                  <a16:creationId xmlns:a16="http://schemas.microsoft.com/office/drawing/2014/main" id="{71F6F175-6952-A754-D0CE-8E26D9C32490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70;p41">
              <a:extLst>
                <a:ext uri="{FF2B5EF4-FFF2-40B4-BE49-F238E27FC236}">
                  <a16:creationId xmlns:a16="http://schemas.microsoft.com/office/drawing/2014/main" id="{9EEE42C6-85E1-18ED-872A-466DB4C224A6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71;p41">
              <a:extLst>
                <a:ext uri="{FF2B5EF4-FFF2-40B4-BE49-F238E27FC236}">
                  <a16:creationId xmlns:a16="http://schemas.microsoft.com/office/drawing/2014/main" id="{1116B2ED-E813-21CD-BB56-4E5C33B79614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2;p41">
              <a:extLst>
                <a:ext uri="{FF2B5EF4-FFF2-40B4-BE49-F238E27FC236}">
                  <a16:creationId xmlns:a16="http://schemas.microsoft.com/office/drawing/2014/main" id="{EBA5531C-39B5-D22F-EE77-244B4452DDFB}"/>
                </a:ext>
              </a:extLst>
            </p:cNvPr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73;p41">
              <a:extLst>
                <a:ext uri="{FF2B5EF4-FFF2-40B4-BE49-F238E27FC236}">
                  <a16:creationId xmlns:a16="http://schemas.microsoft.com/office/drawing/2014/main" id="{0587826C-7E5C-1CEA-9BF4-15A15DB9F0BD}"/>
                </a:ext>
              </a:extLst>
            </p:cNvPr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74;p41">
              <a:extLst>
                <a:ext uri="{FF2B5EF4-FFF2-40B4-BE49-F238E27FC236}">
                  <a16:creationId xmlns:a16="http://schemas.microsoft.com/office/drawing/2014/main" id="{CBACB1D8-583C-FCC5-236C-D829854489CC}"/>
                </a:ext>
              </a:extLst>
            </p:cNvPr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75;p41">
              <a:extLst>
                <a:ext uri="{FF2B5EF4-FFF2-40B4-BE49-F238E27FC236}">
                  <a16:creationId xmlns:a16="http://schemas.microsoft.com/office/drawing/2014/main" id="{1D77FB63-DEF8-1A8B-8D1F-B856A5F78D2E}"/>
                </a:ext>
              </a:extLst>
            </p:cNvPr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76;p41">
              <a:extLst>
                <a:ext uri="{FF2B5EF4-FFF2-40B4-BE49-F238E27FC236}">
                  <a16:creationId xmlns:a16="http://schemas.microsoft.com/office/drawing/2014/main" id="{A682B76C-5B24-5CAC-1534-905CF115D4CB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77;p41">
              <a:extLst>
                <a:ext uri="{FF2B5EF4-FFF2-40B4-BE49-F238E27FC236}">
                  <a16:creationId xmlns:a16="http://schemas.microsoft.com/office/drawing/2014/main" id="{3D8F7BA2-E2FB-847E-BF9D-8F283C1E2AE8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78;p41">
              <a:extLst>
                <a:ext uri="{FF2B5EF4-FFF2-40B4-BE49-F238E27FC236}">
                  <a16:creationId xmlns:a16="http://schemas.microsoft.com/office/drawing/2014/main" id="{EA8AFA3F-47C6-F40B-BA7F-0D687ADCA258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79;p41">
              <a:extLst>
                <a:ext uri="{FF2B5EF4-FFF2-40B4-BE49-F238E27FC236}">
                  <a16:creationId xmlns:a16="http://schemas.microsoft.com/office/drawing/2014/main" id="{04DFE17A-5459-DD2D-8DC0-ECE4B63F9A71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80;p41">
              <a:extLst>
                <a:ext uri="{FF2B5EF4-FFF2-40B4-BE49-F238E27FC236}">
                  <a16:creationId xmlns:a16="http://schemas.microsoft.com/office/drawing/2014/main" id="{BF4E5313-EABC-ABE9-5AE7-012D604619EB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81;p41">
              <a:extLst>
                <a:ext uri="{FF2B5EF4-FFF2-40B4-BE49-F238E27FC236}">
                  <a16:creationId xmlns:a16="http://schemas.microsoft.com/office/drawing/2014/main" id="{DA79A786-7423-EE38-33C9-A4525F20E785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82;p41">
              <a:extLst>
                <a:ext uri="{FF2B5EF4-FFF2-40B4-BE49-F238E27FC236}">
                  <a16:creationId xmlns:a16="http://schemas.microsoft.com/office/drawing/2014/main" id="{D8D08202-5155-0ACB-C745-F08714509D94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83;p41">
              <a:extLst>
                <a:ext uri="{FF2B5EF4-FFF2-40B4-BE49-F238E27FC236}">
                  <a16:creationId xmlns:a16="http://schemas.microsoft.com/office/drawing/2014/main" id="{CC5D1FA3-8A73-410B-A3D3-1779595B8CDB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84;p41">
              <a:extLst>
                <a:ext uri="{FF2B5EF4-FFF2-40B4-BE49-F238E27FC236}">
                  <a16:creationId xmlns:a16="http://schemas.microsoft.com/office/drawing/2014/main" id="{F65EB29B-5BC8-4D10-5971-76A95927D5AC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85;p41">
              <a:extLst>
                <a:ext uri="{FF2B5EF4-FFF2-40B4-BE49-F238E27FC236}">
                  <a16:creationId xmlns:a16="http://schemas.microsoft.com/office/drawing/2014/main" id="{44AA352D-B89B-E911-0E24-1731B4138107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86;p41">
              <a:extLst>
                <a:ext uri="{FF2B5EF4-FFF2-40B4-BE49-F238E27FC236}">
                  <a16:creationId xmlns:a16="http://schemas.microsoft.com/office/drawing/2014/main" id="{0D622942-F0E8-4626-40DC-FB140F86DF2E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87;p41">
              <a:extLst>
                <a:ext uri="{FF2B5EF4-FFF2-40B4-BE49-F238E27FC236}">
                  <a16:creationId xmlns:a16="http://schemas.microsoft.com/office/drawing/2014/main" id="{9FB8BAAA-5270-9CC5-B49A-50483CE589F4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88;p41">
              <a:extLst>
                <a:ext uri="{FF2B5EF4-FFF2-40B4-BE49-F238E27FC236}">
                  <a16:creationId xmlns:a16="http://schemas.microsoft.com/office/drawing/2014/main" id="{47C304F2-A124-F264-5A7E-307A6599C09E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89;p41">
              <a:extLst>
                <a:ext uri="{FF2B5EF4-FFF2-40B4-BE49-F238E27FC236}">
                  <a16:creationId xmlns:a16="http://schemas.microsoft.com/office/drawing/2014/main" id="{E544A45C-496C-1ED0-BF02-CD17D89F3A52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90;p41">
              <a:extLst>
                <a:ext uri="{FF2B5EF4-FFF2-40B4-BE49-F238E27FC236}">
                  <a16:creationId xmlns:a16="http://schemas.microsoft.com/office/drawing/2014/main" id="{656A9537-023C-1833-C16B-38CB9EDE8EC0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91;p41">
              <a:extLst>
                <a:ext uri="{FF2B5EF4-FFF2-40B4-BE49-F238E27FC236}">
                  <a16:creationId xmlns:a16="http://schemas.microsoft.com/office/drawing/2014/main" id="{1D957DF2-72CC-BA7D-81D3-4879A23F6BF4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92;p41">
              <a:extLst>
                <a:ext uri="{FF2B5EF4-FFF2-40B4-BE49-F238E27FC236}">
                  <a16:creationId xmlns:a16="http://schemas.microsoft.com/office/drawing/2014/main" id="{785C325A-F95A-C276-6DC4-3DE25E66EAE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93;p41">
              <a:extLst>
                <a:ext uri="{FF2B5EF4-FFF2-40B4-BE49-F238E27FC236}">
                  <a16:creationId xmlns:a16="http://schemas.microsoft.com/office/drawing/2014/main" id="{DDD43823-B268-E52A-1A12-44DBA6BBC4C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94;p41">
              <a:extLst>
                <a:ext uri="{FF2B5EF4-FFF2-40B4-BE49-F238E27FC236}">
                  <a16:creationId xmlns:a16="http://schemas.microsoft.com/office/drawing/2014/main" id="{6EFBA7B1-9767-3EDC-23F2-0825F61F0A6E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95;p41">
              <a:extLst>
                <a:ext uri="{FF2B5EF4-FFF2-40B4-BE49-F238E27FC236}">
                  <a16:creationId xmlns:a16="http://schemas.microsoft.com/office/drawing/2014/main" id="{ED09D22B-7840-56FB-0FEC-3F499673AA4D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96;p41">
              <a:extLst>
                <a:ext uri="{FF2B5EF4-FFF2-40B4-BE49-F238E27FC236}">
                  <a16:creationId xmlns:a16="http://schemas.microsoft.com/office/drawing/2014/main" id="{4CD8C894-36EB-661A-E2BB-CD0A976CA738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97;p41">
              <a:extLst>
                <a:ext uri="{FF2B5EF4-FFF2-40B4-BE49-F238E27FC236}">
                  <a16:creationId xmlns:a16="http://schemas.microsoft.com/office/drawing/2014/main" id="{FFF72017-9E9E-FD4B-72FA-71570065D13F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98;p41">
              <a:extLst>
                <a:ext uri="{FF2B5EF4-FFF2-40B4-BE49-F238E27FC236}">
                  <a16:creationId xmlns:a16="http://schemas.microsoft.com/office/drawing/2014/main" id="{A4CA8710-5310-5417-95B5-A59C50F0EFF8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99;p41">
              <a:extLst>
                <a:ext uri="{FF2B5EF4-FFF2-40B4-BE49-F238E27FC236}">
                  <a16:creationId xmlns:a16="http://schemas.microsoft.com/office/drawing/2014/main" id="{CA5FABA3-1465-8A18-3635-EC942EB67699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600;p41">
              <a:extLst>
                <a:ext uri="{FF2B5EF4-FFF2-40B4-BE49-F238E27FC236}">
                  <a16:creationId xmlns:a16="http://schemas.microsoft.com/office/drawing/2014/main" id="{D50C7F5B-DA65-5907-6470-49EFC4FED724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01;p41">
              <a:extLst>
                <a:ext uri="{FF2B5EF4-FFF2-40B4-BE49-F238E27FC236}">
                  <a16:creationId xmlns:a16="http://schemas.microsoft.com/office/drawing/2014/main" id="{01F10A9F-851C-691D-F884-53D8632ABED6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602;p41">
              <a:extLst>
                <a:ext uri="{FF2B5EF4-FFF2-40B4-BE49-F238E27FC236}">
                  <a16:creationId xmlns:a16="http://schemas.microsoft.com/office/drawing/2014/main" id="{3BE8D9E2-DAAA-B557-5B33-87E1188198DD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603;p41">
              <a:extLst>
                <a:ext uri="{FF2B5EF4-FFF2-40B4-BE49-F238E27FC236}">
                  <a16:creationId xmlns:a16="http://schemas.microsoft.com/office/drawing/2014/main" id="{DDE5295E-2446-7239-2B36-AD38A712F47B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604;p41">
              <a:extLst>
                <a:ext uri="{FF2B5EF4-FFF2-40B4-BE49-F238E27FC236}">
                  <a16:creationId xmlns:a16="http://schemas.microsoft.com/office/drawing/2014/main" id="{4F447D39-4DB5-4032-B9AF-571D8B6B479C}"/>
                </a:ext>
              </a:extLst>
            </p:cNvPr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05;p41">
              <a:extLst>
                <a:ext uri="{FF2B5EF4-FFF2-40B4-BE49-F238E27FC236}">
                  <a16:creationId xmlns:a16="http://schemas.microsoft.com/office/drawing/2014/main" id="{32BDC579-1B37-8BF3-64BE-B27023D94203}"/>
                </a:ext>
              </a:extLst>
            </p:cNvPr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06;p41">
              <a:extLst>
                <a:ext uri="{FF2B5EF4-FFF2-40B4-BE49-F238E27FC236}">
                  <a16:creationId xmlns:a16="http://schemas.microsoft.com/office/drawing/2014/main" id="{2DEBC27D-828F-03AC-D90E-A00305F7A02E}"/>
                </a:ext>
              </a:extLst>
            </p:cNvPr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07;p41">
              <a:extLst>
                <a:ext uri="{FF2B5EF4-FFF2-40B4-BE49-F238E27FC236}">
                  <a16:creationId xmlns:a16="http://schemas.microsoft.com/office/drawing/2014/main" id="{8269DFB5-C4E7-EFAE-CDA4-5B173E843B4B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608;p41">
              <a:extLst>
                <a:ext uri="{FF2B5EF4-FFF2-40B4-BE49-F238E27FC236}">
                  <a16:creationId xmlns:a16="http://schemas.microsoft.com/office/drawing/2014/main" id="{53CBD3C8-F80A-2C46-78E7-EB91A37785F1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609;p41">
              <a:extLst>
                <a:ext uri="{FF2B5EF4-FFF2-40B4-BE49-F238E27FC236}">
                  <a16:creationId xmlns:a16="http://schemas.microsoft.com/office/drawing/2014/main" id="{E0BE66D4-4646-35F7-C105-10B4CE90411A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610;p41">
              <a:extLst>
                <a:ext uri="{FF2B5EF4-FFF2-40B4-BE49-F238E27FC236}">
                  <a16:creationId xmlns:a16="http://schemas.microsoft.com/office/drawing/2014/main" id="{EA382E67-7E33-494C-7AC7-D42394CB6E17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611;p41">
              <a:extLst>
                <a:ext uri="{FF2B5EF4-FFF2-40B4-BE49-F238E27FC236}">
                  <a16:creationId xmlns:a16="http://schemas.microsoft.com/office/drawing/2014/main" id="{A66AF6D2-06BA-AC2D-1DA4-951E3F4B8D20}"/>
                </a:ext>
              </a:extLst>
            </p:cNvPr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612;p41">
              <a:extLst>
                <a:ext uri="{FF2B5EF4-FFF2-40B4-BE49-F238E27FC236}">
                  <a16:creationId xmlns:a16="http://schemas.microsoft.com/office/drawing/2014/main" id="{EE55B25D-92DF-86DD-B763-B42771251011}"/>
                </a:ext>
              </a:extLst>
            </p:cNvPr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613;p41">
              <a:extLst>
                <a:ext uri="{FF2B5EF4-FFF2-40B4-BE49-F238E27FC236}">
                  <a16:creationId xmlns:a16="http://schemas.microsoft.com/office/drawing/2014/main" id="{8F97D591-76AE-C0C3-418E-2D3C3ECC9375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614;p41">
              <a:extLst>
                <a:ext uri="{FF2B5EF4-FFF2-40B4-BE49-F238E27FC236}">
                  <a16:creationId xmlns:a16="http://schemas.microsoft.com/office/drawing/2014/main" id="{8614B192-D298-839A-48F2-81629B60F8ED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15;p41">
              <a:extLst>
                <a:ext uri="{FF2B5EF4-FFF2-40B4-BE49-F238E27FC236}">
                  <a16:creationId xmlns:a16="http://schemas.microsoft.com/office/drawing/2014/main" id="{E8A08357-0915-2A68-26C5-D82A218E7C94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16;p41">
              <a:extLst>
                <a:ext uri="{FF2B5EF4-FFF2-40B4-BE49-F238E27FC236}">
                  <a16:creationId xmlns:a16="http://schemas.microsoft.com/office/drawing/2014/main" id="{3EC558AB-4F68-B619-79C4-A003DB18057B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17;p41">
              <a:extLst>
                <a:ext uri="{FF2B5EF4-FFF2-40B4-BE49-F238E27FC236}">
                  <a16:creationId xmlns:a16="http://schemas.microsoft.com/office/drawing/2014/main" id="{C061CDAD-65C5-5B7B-04F0-91D6F5DDB8C6}"/>
                </a:ext>
              </a:extLst>
            </p:cNvPr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18;p41">
              <a:extLst>
                <a:ext uri="{FF2B5EF4-FFF2-40B4-BE49-F238E27FC236}">
                  <a16:creationId xmlns:a16="http://schemas.microsoft.com/office/drawing/2014/main" id="{CEE5E88D-73DF-D18A-F2D1-30B481757BF5}"/>
                </a:ext>
              </a:extLst>
            </p:cNvPr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19;p41">
              <a:extLst>
                <a:ext uri="{FF2B5EF4-FFF2-40B4-BE49-F238E27FC236}">
                  <a16:creationId xmlns:a16="http://schemas.microsoft.com/office/drawing/2014/main" id="{9005AC65-2847-343E-3DE0-4B8A0DCDDB75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20;p41">
              <a:extLst>
                <a:ext uri="{FF2B5EF4-FFF2-40B4-BE49-F238E27FC236}">
                  <a16:creationId xmlns:a16="http://schemas.microsoft.com/office/drawing/2014/main" id="{92D88574-23A2-F4C1-C8C9-323AE15FFE91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21;p41">
              <a:extLst>
                <a:ext uri="{FF2B5EF4-FFF2-40B4-BE49-F238E27FC236}">
                  <a16:creationId xmlns:a16="http://schemas.microsoft.com/office/drawing/2014/main" id="{BEF35F6C-EA8B-BBC0-A0DA-841B95EE6963}"/>
                </a:ext>
              </a:extLst>
            </p:cNvPr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22;p41">
              <a:extLst>
                <a:ext uri="{FF2B5EF4-FFF2-40B4-BE49-F238E27FC236}">
                  <a16:creationId xmlns:a16="http://schemas.microsoft.com/office/drawing/2014/main" id="{48246659-F129-B04A-4B77-9B2E93B80710}"/>
                </a:ext>
              </a:extLst>
            </p:cNvPr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23;p41">
              <a:extLst>
                <a:ext uri="{FF2B5EF4-FFF2-40B4-BE49-F238E27FC236}">
                  <a16:creationId xmlns:a16="http://schemas.microsoft.com/office/drawing/2014/main" id="{4616B2D1-E252-3706-85CA-068617072659}"/>
                </a:ext>
              </a:extLst>
            </p:cNvPr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24;p41">
              <a:extLst>
                <a:ext uri="{FF2B5EF4-FFF2-40B4-BE49-F238E27FC236}">
                  <a16:creationId xmlns:a16="http://schemas.microsoft.com/office/drawing/2014/main" id="{3DFDB34C-F4F6-5EA2-787A-B93DE40E8DE1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25;p41">
              <a:extLst>
                <a:ext uri="{FF2B5EF4-FFF2-40B4-BE49-F238E27FC236}">
                  <a16:creationId xmlns:a16="http://schemas.microsoft.com/office/drawing/2014/main" id="{963A9FF4-777A-9A38-3D60-31C4970A340A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26;p41">
              <a:extLst>
                <a:ext uri="{FF2B5EF4-FFF2-40B4-BE49-F238E27FC236}">
                  <a16:creationId xmlns:a16="http://schemas.microsoft.com/office/drawing/2014/main" id="{1651F8C3-CD66-1DFB-394A-91786224A6D6}"/>
                </a:ext>
              </a:extLst>
            </p:cNvPr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627;p41">
              <a:extLst>
                <a:ext uri="{FF2B5EF4-FFF2-40B4-BE49-F238E27FC236}">
                  <a16:creationId xmlns:a16="http://schemas.microsoft.com/office/drawing/2014/main" id="{C8C21783-CC8F-5A72-8CD1-7B792B6603B9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628;p41">
              <a:extLst>
                <a:ext uri="{FF2B5EF4-FFF2-40B4-BE49-F238E27FC236}">
                  <a16:creationId xmlns:a16="http://schemas.microsoft.com/office/drawing/2014/main" id="{5A85EABB-C797-5249-9FC3-2E6B92B77EFB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629;p41">
              <a:extLst>
                <a:ext uri="{FF2B5EF4-FFF2-40B4-BE49-F238E27FC236}">
                  <a16:creationId xmlns:a16="http://schemas.microsoft.com/office/drawing/2014/main" id="{194E2984-1476-82A2-88A3-8713F5775653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630;p41">
              <a:extLst>
                <a:ext uri="{FF2B5EF4-FFF2-40B4-BE49-F238E27FC236}">
                  <a16:creationId xmlns:a16="http://schemas.microsoft.com/office/drawing/2014/main" id="{B328B2A4-46FA-B94F-CD1E-D4781E9AACD5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631;p41">
              <a:extLst>
                <a:ext uri="{FF2B5EF4-FFF2-40B4-BE49-F238E27FC236}">
                  <a16:creationId xmlns:a16="http://schemas.microsoft.com/office/drawing/2014/main" id="{BFBC1FAC-6E35-83A4-DC5F-1602FEE5A898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632;p41">
              <a:extLst>
                <a:ext uri="{FF2B5EF4-FFF2-40B4-BE49-F238E27FC236}">
                  <a16:creationId xmlns:a16="http://schemas.microsoft.com/office/drawing/2014/main" id="{7AD3397C-86AA-CBDB-DE75-76CDB979D6B3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633;p41">
              <a:extLst>
                <a:ext uri="{FF2B5EF4-FFF2-40B4-BE49-F238E27FC236}">
                  <a16:creationId xmlns:a16="http://schemas.microsoft.com/office/drawing/2014/main" id="{4BFAF0D3-DE19-56F4-0660-D895B2236A1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634;p41">
              <a:extLst>
                <a:ext uri="{FF2B5EF4-FFF2-40B4-BE49-F238E27FC236}">
                  <a16:creationId xmlns:a16="http://schemas.microsoft.com/office/drawing/2014/main" id="{2EEAE1B2-6F37-3574-5373-418CA9B423C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635;p41">
              <a:extLst>
                <a:ext uri="{FF2B5EF4-FFF2-40B4-BE49-F238E27FC236}">
                  <a16:creationId xmlns:a16="http://schemas.microsoft.com/office/drawing/2014/main" id="{77EBEEF8-EF6B-A62A-A111-28C52F8AB406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636;p41">
              <a:extLst>
                <a:ext uri="{FF2B5EF4-FFF2-40B4-BE49-F238E27FC236}">
                  <a16:creationId xmlns:a16="http://schemas.microsoft.com/office/drawing/2014/main" id="{9D8BFF6C-2A61-69FE-BBE2-59F6ECB2526F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637;p41">
              <a:extLst>
                <a:ext uri="{FF2B5EF4-FFF2-40B4-BE49-F238E27FC236}">
                  <a16:creationId xmlns:a16="http://schemas.microsoft.com/office/drawing/2014/main" id="{E82D6D9D-9B24-64B4-2C65-B06A318A289D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638;p41">
              <a:extLst>
                <a:ext uri="{FF2B5EF4-FFF2-40B4-BE49-F238E27FC236}">
                  <a16:creationId xmlns:a16="http://schemas.microsoft.com/office/drawing/2014/main" id="{A4F1AF27-F4ED-4A7C-C2A8-D6F8F9919597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639;p41">
              <a:extLst>
                <a:ext uri="{FF2B5EF4-FFF2-40B4-BE49-F238E27FC236}">
                  <a16:creationId xmlns:a16="http://schemas.microsoft.com/office/drawing/2014/main" id="{DB94B532-83C0-4FED-ADBF-14449E94B9DA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640;p41">
              <a:extLst>
                <a:ext uri="{FF2B5EF4-FFF2-40B4-BE49-F238E27FC236}">
                  <a16:creationId xmlns:a16="http://schemas.microsoft.com/office/drawing/2014/main" id="{8703B1B7-060E-4D52-4A48-B276AB710A75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641;p41">
              <a:extLst>
                <a:ext uri="{FF2B5EF4-FFF2-40B4-BE49-F238E27FC236}">
                  <a16:creationId xmlns:a16="http://schemas.microsoft.com/office/drawing/2014/main" id="{2B127654-3AE9-37F2-0464-6BAE749C1EE8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642;p41">
              <a:extLst>
                <a:ext uri="{FF2B5EF4-FFF2-40B4-BE49-F238E27FC236}">
                  <a16:creationId xmlns:a16="http://schemas.microsoft.com/office/drawing/2014/main" id="{7BC79B15-695A-7E50-AF8F-5EE1D65973B5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643;p41">
              <a:extLst>
                <a:ext uri="{FF2B5EF4-FFF2-40B4-BE49-F238E27FC236}">
                  <a16:creationId xmlns:a16="http://schemas.microsoft.com/office/drawing/2014/main" id="{2EE6641F-9BD6-0919-97AF-A1C362100235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44;p41">
              <a:extLst>
                <a:ext uri="{FF2B5EF4-FFF2-40B4-BE49-F238E27FC236}">
                  <a16:creationId xmlns:a16="http://schemas.microsoft.com/office/drawing/2014/main" id="{EE66D48C-0560-B2D8-D778-1B5B28B1A9AA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45;p41">
              <a:extLst>
                <a:ext uri="{FF2B5EF4-FFF2-40B4-BE49-F238E27FC236}">
                  <a16:creationId xmlns:a16="http://schemas.microsoft.com/office/drawing/2014/main" id="{CC9F00B6-BECD-962E-00A4-F57C968F45F6}"/>
                </a:ext>
              </a:extLst>
            </p:cNvPr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46;p41">
              <a:extLst>
                <a:ext uri="{FF2B5EF4-FFF2-40B4-BE49-F238E27FC236}">
                  <a16:creationId xmlns:a16="http://schemas.microsoft.com/office/drawing/2014/main" id="{7996EA0E-6A31-049A-5AB9-3E7C0900BE7E}"/>
                </a:ext>
              </a:extLst>
            </p:cNvPr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675;p35">
            <a:extLst>
              <a:ext uri="{FF2B5EF4-FFF2-40B4-BE49-F238E27FC236}">
                <a16:creationId xmlns:a16="http://schemas.microsoft.com/office/drawing/2014/main" id="{36DE1345-5808-4862-5C06-CD94BEFF7DDE}"/>
              </a:ext>
            </a:extLst>
          </p:cNvPr>
          <p:cNvSpPr txBox="1">
            <a:spLocks/>
          </p:cNvSpPr>
          <p:nvPr/>
        </p:nvSpPr>
        <p:spPr>
          <a:xfrm>
            <a:off x="2317620" y="1063793"/>
            <a:ext cx="4896887" cy="114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MÔN: </a:t>
            </a:r>
            <a:r>
              <a:rPr lang="vi-VN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ĐẠO ĐỨC</a:t>
            </a:r>
            <a:endParaRPr lang="en-US" sz="2800" b="1" dirty="0">
              <a:solidFill>
                <a:schemeClr val="tx1"/>
              </a:solidFill>
              <a:latin typeface="UTM Cookies" panose="02040603050506020204" pitchFamily="18" charset="0"/>
            </a:endParaRPr>
          </a:p>
        </p:txBody>
      </p:sp>
      <p:sp>
        <p:nvSpPr>
          <p:cNvPr id="236" name="Google Shape;2504;p41">
            <a:extLst>
              <a:ext uri="{FF2B5EF4-FFF2-40B4-BE49-F238E27FC236}">
                <a16:creationId xmlns:a16="http://schemas.microsoft.com/office/drawing/2014/main" id="{8615D543-C9FF-30EB-A9AF-C2AB4A88C43D}"/>
              </a:ext>
            </a:extLst>
          </p:cNvPr>
          <p:cNvSpPr/>
          <p:nvPr/>
        </p:nvSpPr>
        <p:spPr>
          <a:xfrm rot="10800000">
            <a:off x="4170672" y="3559959"/>
            <a:ext cx="1555119" cy="174751"/>
          </a:xfrm>
          <a:custGeom>
            <a:avLst/>
            <a:gdLst/>
            <a:ahLst/>
            <a:cxnLst/>
            <a:rect l="l" t="t" r="r" b="b"/>
            <a:pathLst>
              <a:path w="20452" h="2623" extrusionOk="0">
                <a:moveTo>
                  <a:pt x="19806" y="1"/>
                </a:moveTo>
                <a:lnTo>
                  <a:pt x="19342" y="41"/>
                </a:lnTo>
                <a:lnTo>
                  <a:pt x="18757" y="142"/>
                </a:lnTo>
                <a:lnTo>
                  <a:pt x="18051" y="283"/>
                </a:lnTo>
                <a:lnTo>
                  <a:pt x="17325" y="384"/>
                </a:lnTo>
                <a:lnTo>
                  <a:pt x="16539" y="505"/>
                </a:lnTo>
                <a:lnTo>
                  <a:pt x="15712" y="586"/>
                </a:lnTo>
                <a:lnTo>
                  <a:pt x="14824" y="666"/>
                </a:lnTo>
                <a:lnTo>
                  <a:pt x="13896" y="727"/>
                </a:lnTo>
                <a:lnTo>
                  <a:pt x="12928" y="787"/>
                </a:lnTo>
                <a:lnTo>
                  <a:pt x="11920" y="807"/>
                </a:lnTo>
                <a:lnTo>
                  <a:pt x="10851" y="828"/>
                </a:lnTo>
                <a:lnTo>
                  <a:pt x="9742" y="828"/>
                </a:lnTo>
                <a:lnTo>
                  <a:pt x="8592" y="807"/>
                </a:lnTo>
                <a:lnTo>
                  <a:pt x="7382" y="767"/>
                </a:lnTo>
                <a:lnTo>
                  <a:pt x="6152" y="707"/>
                </a:lnTo>
                <a:lnTo>
                  <a:pt x="4861" y="606"/>
                </a:lnTo>
                <a:lnTo>
                  <a:pt x="3530" y="505"/>
                </a:lnTo>
                <a:lnTo>
                  <a:pt x="2158" y="384"/>
                </a:lnTo>
                <a:lnTo>
                  <a:pt x="1614" y="344"/>
                </a:lnTo>
                <a:lnTo>
                  <a:pt x="1150" y="344"/>
                </a:lnTo>
                <a:lnTo>
                  <a:pt x="767" y="384"/>
                </a:lnTo>
                <a:lnTo>
                  <a:pt x="444" y="444"/>
                </a:lnTo>
                <a:lnTo>
                  <a:pt x="323" y="505"/>
                </a:lnTo>
                <a:lnTo>
                  <a:pt x="222" y="545"/>
                </a:lnTo>
                <a:lnTo>
                  <a:pt x="141" y="606"/>
                </a:lnTo>
                <a:lnTo>
                  <a:pt x="61" y="666"/>
                </a:lnTo>
                <a:lnTo>
                  <a:pt x="20" y="747"/>
                </a:lnTo>
                <a:lnTo>
                  <a:pt x="0" y="807"/>
                </a:lnTo>
                <a:lnTo>
                  <a:pt x="0" y="888"/>
                </a:lnTo>
                <a:lnTo>
                  <a:pt x="20" y="969"/>
                </a:lnTo>
                <a:lnTo>
                  <a:pt x="41" y="1050"/>
                </a:lnTo>
                <a:lnTo>
                  <a:pt x="101" y="1130"/>
                </a:lnTo>
                <a:lnTo>
                  <a:pt x="182" y="1211"/>
                </a:lnTo>
                <a:lnTo>
                  <a:pt x="283" y="1292"/>
                </a:lnTo>
                <a:lnTo>
                  <a:pt x="404" y="1372"/>
                </a:lnTo>
                <a:lnTo>
                  <a:pt x="545" y="1453"/>
                </a:lnTo>
                <a:lnTo>
                  <a:pt x="888" y="1614"/>
                </a:lnTo>
                <a:lnTo>
                  <a:pt x="1331" y="1776"/>
                </a:lnTo>
                <a:lnTo>
                  <a:pt x="1856" y="1897"/>
                </a:lnTo>
                <a:lnTo>
                  <a:pt x="2461" y="2018"/>
                </a:lnTo>
                <a:lnTo>
                  <a:pt x="3167" y="2098"/>
                </a:lnTo>
                <a:lnTo>
                  <a:pt x="4659" y="2260"/>
                </a:lnTo>
                <a:lnTo>
                  <a:pt x="6172" y="2401"/>
                </a:lnTo>
                <a:lnTo>
                  <a:pt x="7685" y="2522"/>
                </a:lnTo>
                <a:lnTo>
                  <a:pt x="9197" y="2603"/>
                </a:lnTo>
                <a:lnTo>
                  <a:pt x="9964" y="2623"/>
                </a:lnTo>
                <a:lnTo>
                  <a:pt x="11517" y="2623"/>
                </a:lnTo>
                <a:lnTo>
                  <a:pt x="12303" y="2582"/>
                </a:lnTo>
                <a:lnTo>
                  <a:pt x="13090" y="2542"/>
                </a:lnTo>
                <a:lnTo>
                  <a:pt x="13876" y="2481"/>
                </a:lnTo>
                <a:lnTo>
                  <a:pt x="14683" y="2381"/>
                </a:lnTo>
                <a:lnTo>
                  <a:pt x="15490" y="2280"/>
                </a:lnTo>
                <a:lnTo>
                  <a:pt x="16276" y="2139"/>
                </a:lnTo>
                <a:lnTo>
                  <a:pt x="17023" y="1957"/>
                </a:lnTo>
                <a:lnTo>
                  <a:pt x="17708" y="1776"/>
                </a:lnTo>
                <a:lnTo>
                  <a:pt x="18334" y="1554"/>
                </a:lnTo>
                <a:lnTo>
                  <a:pt x="18898" y="1332"/>
                </a:lnTo>
                <a:lnTo>
                  <a:pt x="19362" y="1110"/>
                </a:lnTo>
                <a:lnTo>
                  <a:pt x="19766" y="888"/>
                </a:lnTo>
                <a:lnTo>
                  <a:pt x="20088" y="686"/>
                </a:lnTo>
                <a:lnTo>
                  <a:pt x="20310" y="485"/>
                </a:lnTo>
                <a:lnTo>
                  <a:pt x="20371" y="404"/>
                </a:lnTo>
                <a:lnTo>
                  <a:pt x="20431" y="323"/>
                </a:lnTo>
                <a:lnTo>
                  <a:pt x="20451" y="243"/>
                </a:lnTo>
                <a:lnTo>
                  <a:pt x="20451" y="182"/>
                </a:lnTo>
                <a:lnTo>
                  <a:pt x="20411" y="122"/>
                </a:lnTo>
                <a:lnTo>
                  <a:pt x="20350" y="81"/>
                </a:lnTo>
                <a:lnTo>
                  <a:pt x="20270" y="41"/>
                </a:lnTo>
                <a:lnTo>
                  <a:pt x="20149" y="21"/>
                </a:lnTo>
                <a:lnTo>
                  <a:pt x="199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8C5E2EE3-DF26-84D5-4006-F895B30FFFB6}"/>
              </a:ext>
            </a:extLst>
          </p:cNvPr>
          <p:cNvSpPr txBox="1"/>
          <p:nvPr/>
        </p:nvSpPr>
        <p:spPr>
          <a:xfrm>
            <a:off x="2230910" y="2424980"/>
            <a:ext cx="5386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smtClean="0">
                <a:solidFill>
                  <a:srgbClr val="EE7D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HÀNH GIỮA HỌC KÌ 1</a:t>
            </a:r>
            <a:endParaRPr lang="en-US" sz="2800" b="1" dirty="0">
              <a:solidFill>
                <a:srgbClr val="EE7D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2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47"/>
          <p:cNvSpPr txBox="1">
            <a:spLocks noGrp="1"/>
          </p:cNvSpPr>
          <p:nvPr>
            <p:ph type="title"/>
          </p:nvPr>
        </p:nvSpPr>
        <p:spPr>
          <a:xfrm>
            <a:off x="5950527" y="2868546"/>
            <a:ext cx="3193472" cy="25986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400" b="1" dirty="0" smtClean="0">
                <a:latin typeface="+mj-lt"/>
              </a:rPr>
              <a:t>Mỗi chúng ta cần thể hiện tình yêu Tổ quốc bằng những hành động thiết thực, phù hợp như: yêu quý, bảo vệ thiên nhiên, trân trọng và tự hào truyền thống lịch sử, văn hóa đất nước.</a:t>
            </a:r>
            <a:endParaRPr sz="1400" b="1" dirty="0">
              <a:latin typeface="+mj-lt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1"/>
          <p:cNvSpPr txBox="1">
            <a:spLocks noGrp="1"/>
          </p:cNvSpPr>
          <p:nvPr>
            <p:ph type="title"/>
          </p:nvPr>
        </p:nvSpPr>
        <p:spPr>
          <a:xfrm flipH="1">
            <a:off x="5119255" y="2164750"/>
            <a:ext cx="3314368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 smtClean="0">
                <a:latin typeface="Calibri" pitchFamily="34" charset="0"/>
                <a:cs typeface="Calibri" pitchFamily="34" charset="0"/>
              </a:rPr>
              <a:t>LUY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s" sz="4800" dirty="0" smtClean="0">
                <a:latin typeface="Calibri" pitchFamily="34" charset="0"/>
                <a:cs typeface="Calibri" pitchFamily="34" charset="0"/>
              </a:rPr>
              <a:t>N </a:t>
            </a:r>
            <a:r>
              <a:rPr lang="es" sz="4800" dirty="0">
                <a:latin typeface="Calibri" pitchFamily="34" charset="0"/>
                <a:cs typeface="Calibri" pitchFamily="34" charset="0"/>
              </a:rPr>
              <a:t>TẬP</a:t>
            </a:r>
            <a:endParaRPr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56" name="Google Shape;1156;p51"/>
          <p:cNvSpPr txBox="1">
            <a:spLocks noGrp="1"/>
          </p:cNvSpPr>
          <p:nvPr>
            <p:ph type="title" idx="2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02</a:t>
            </a:r>
            <a:endParaRPr sz="10000" dirty="0"/>
          </a:p>
        </p:txBody>
      </p:sp>
      <p:grpSp>
        <p:nvGrpSpPr>
          <p:cNvPr id="1158" name="Google Shape;1158;p51"/>
          <p:cNvGrpSpPr/>
          <p:nvPr/>
        </p:nvGrpSpPr>
        <p:grpSpPr>
          <a:xfrm>
            <a:off x="1122550" y="1032950"/>
            <a:ext cx="3141623" cy="3591194"/>
            <a:chOff x="1122550" y="1032950"/>
            <a:chExt cx="3141623" cy="3591194"/>
          </a:xfrm>
        </p:grpSpPr>
        <p:sp>
          <p:nvSpPr>
            <p:cNvPr id="1159" name="Google Shape;1159;p51"/>
            <p:cNvSpPr/>
            <p:nvPr/>
          </p:nvSpPr>
          <p:spPr>
            <a:xfrm flipH="1">
              <a:off x="1788952" y="400495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1"/>
            <p:cNvSpPr/>
            <p:nvPr/>
          </p:nvSpPr>
          <p:spPr>
            <a:xfrm flipH="1">
              <a:off x="1761552" y="1376325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1"/>
            <p:cNvSpPr/>
            <p:nvPr/>
          </p:nvSpPr>
          <p:spPr>
            <a:xfrm>
              <a:off x="1791325" y="1968200"/>
              <a:ext cx="172375" cy="93025"/>
            </a:xfrm>
            <a:custGeom>
              <a:avLst/>
              <a:gdLst/>
              <a:ahLst/>
              <a:cxnLst/>
              <a:rect l="l" t="t" r="r" b="b"/>
              <a:pathLst>
                <a:path w="6895" h="3721" extrusionOk="0">
                  <a:moveTo>
                    <a:pt x="594" y="0"/>
                  </a:moveTo>
                  <a:lnTo>
                    <a:pt x="1" y="2602"/>
                  </a:lnTo>
                  <a:lnTo>
                    <a:pt x="6460" y="3721"/>
                  </a:lnTo>
                  <a:lnTo>
                    <a:pt x="6894" y="137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1"/>
            <p:cNvSpPr/>
            <p:nvPr/>
          </p:nvSpPr>
          <p:spPr>
            <a:xfrm>
              <a:off x="1482050" y="1043400"/>
              <a:ext cx="951850" cy="960500"/>
            </a:xfrm>
            <a:custGeom>
              <a:avLst/>
              <a:gdLst/>
              <a:ahLst/>
              <a:cxnLst/>
              <a:rect l="l" t="t" r="r" b="b"/>
              <a:pathLst>
                <a:path w="38074" h="38420" extrusionOk="0">
                  <a:moveTo>
                    <a:pt x="20420" y="0"/>
                  </a:moveTo>
                  <a:cubicBezTo>
                    <a:pt x="13407" y="0"/>
                    <a:pt x="7613" y="4158"/>
                    <a:pt x="5250" y="11748"/>
                  </a:cubicBezTo>
                  <a:cubicBezTo>
                    <a:pt x="4155" y="15240"/>
                    <a:pt x="3721" y="18184"/>
                    <a:pt x="4018" y="21859"/>
                  </a:cubicBezTo>
                  <a:lnTo>
                    <a:pt x="3858" y="21722"/>
                  </a:lnTo>
                  <a:cubicBezTo>
                    <a:pt x="3424" y="21106"/>
                    <a:pt x="2854" y="21060"/>
                    <a:pt x="2854" y="21060"/>
                  </a:cubicBezTo>
                  <a:cubicBezTo>
                    <a:pt x="2854" y="21060"/>
                    <a:pt x="2713" y="21036"/>
                    <a:pt x="2495" y="21036"/>
                  </a:cubicBezTo>
                  <a:cubicBezTo>
                    <a:pt x="1777" y="21036"/>
                    <a:pt x="220" y="21304"/>
                    <a:pt x="115" y="23617"/>
                  </a:cubicBezTo>
                  <a:cubicBezTo>
                    <a:pt x="0" y="26653"/>
                    <a:pt x="2694" y="28273"/>
                    <a:pt x="2694" y="28273"/>
                  </a:cubicBezTo>
                  <a:lnTo>
                    <a:pt x="2762" y="28296"/>
                  </a:lnTo>
                  <a:cubicBezTo>
                    <a:pt x="2762" y="30190"/>
                    <a:pt x="4383" y="33432"/>
                    <a:pt x="13171" y="37106"/>
                  </a:cubicBezTo>
                  <a:cubicBezTo>
                    <a:pt x="13171" y="37106"/>
                    <a:pt x="14837" y="37791"/>
                    <a:pt x="16070" y="38042"/>
                  </a:cubicBezTo>
                  <a:cubicBezTo>
                    <a:pt x="17302" y="38316"/>
                    <a:pt x="19082" y="38385"/>
                    <a:pt x="19082" y="38385"/>
                  </a:cubicBezTo>
                  <a:cubicBezTo>
                    <a:pt x="19730" y="38408"/>
                    <a:pt x="20347" y="38419"/>
                    <a:pt x="20933" y="38419"/>
                  </a:cubicBezTo>
                  <a:cubicBezTo>
                    <a:pt x="28973" y="38419"/>
                    <a:pt x="31462" y="36328"/>
                    <a:pt x="32207" y="34733"/>
                  </a:cubicBezTo>
                  <a:lnTo>
                    <a:pt x="32298" y="34733"/>
                  </a:lnTo>
                  <a:cubicBezTo>
                    <a:pt x="32298" y="34733"/>
                    <a:pt x="35425" y="34390"/>
                    <a:pt x="36567" y="31583"/>
                  </a:cubicBezTo>
                  <a:cubicBezTo>
                    <a:pt x="37708" y="28775"/>
                    <a:pt x="35129" y="28113"/>
                    <a:pt x="35129" y="28113"/>
                  </a:cubicBezTo>
                  <a:cubicBezTo>
                    <a:pt x="35129" y="28113"/>
                    <a:pt x="34990" y="28059"/>
                    <a:pt x="34768" y="28059"/>
                  </a:cubicBezTo>
                  <a:cubicBezTo>
                    <a:pt x="34558" y="28059"/>
                    <a:pt x="34275" y="28107"/>
                    <a:pt x="33965" y="28296"/>
                  </a:cubicBezTo>
                  <a:lnTo>
                    <a:pt x="33759" y="28342"/>
                  </a:lnTo>
                  <a:cubicBezTo>
                    <a:pt x="35562" y="25146"/>
                    <a:pt x="36407" y="22293"/>
                    <a:pt x="36863" y="18664"/>
                  </a:cubicBezTo>
                  <a:cubicBezTo>
                    <a:pt x="38073" y="9374"/>
                    <a:pt x="32915" y="2412"/>
                    <a:pt x="24287" y="403"/>
                  </a:cubicBezTo>
                  <a:cubicBezTo>
                    <a:pt x="22967" y="133"/>
                    <a:pt x="21674" y="0"/>
                    <a:pt x="20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1"/>
            <p:cNvSpPr/>
            <p:nvPr/>
          </p:nvSpPr>
          <p:spPr>
            <a:xfrm>
              <a:off x="1888900" y="1713375"/>
              <a:ext cx="98175" cy="44275"/>
            </a:xfrm>
            <a:custGeom>
              <a:avLst/>
              <a:gdLst/>
              <a:ahLst/>
              <a:cxnLst/>
              <a:rect l="l" t="t" r="r" b="b"/>
              <a:pathLst>
                <a:path w="3927" h="1771" extrusionOk="0">
                  <a:moveTo>
                    <a:pt x="1880" y="0"/>
                  </a:moveTo>
                  <a:cubicBezTo>
                    <a:pt x="1563" y="0"/>
                    <a:pt x="1266" y="85"/>
                    <a:pt x="982" y="219"/>
                  </a:cubicBezTo>
                  <a:cubicBezTo>
                    <a:pt x="617" y="378"/>
                    <a:pt x="275" y="607"/>
                    <a:pt x="1" y="903"/>
                  </a:cubicBezTo>
                  <a:cubicBezTo>
                    <a:pt x="366" y="744"/>
                    <a:pt x="731" y="607"/>
                    <a:pt x="1097" y="493"/>
                  </a:cubicBezTo>
                  <a:cubicBezTo>
                    <a:pt x="1345" y="415"/>
                    <a:pt x="1593" y="369"/>
                    <a:pt x="1834" y="369"/>
                  </a:cubicBezTo>
                  <a:cubicBezTo>
                    <a:pt x="1947" y="369"/>
                    <a:pt x="2060" y="379"/>
                    <a:pt x="2169" y="401"/>
                  </a:cubicBezTo>
                  <a:cubicBezTo>
                    <a:pt x="2489" y="470"/>
                    <a:pt x="2808" y="675"/>
                    <a:pt x="3105" y="926"/>
                  </a:cubicBezTo>
                  <a:cubicBezTo>
                    <a:pt x="3379" y="1177"/>
                    <a:pt x="3653" y="1451"/>
                    <a:pt x="3927" y="1771"/>
                  </a:cubicBezTo>
                  <a:cubicBezTo>
                    <a:pt x="3790" y="1383"/>
                    <a:pt x="3562" y="1018"/>
                    <a:pt x="3311" y="721"/>
                  </a:cubicBezTo>
                  <a:cubicBezTo>
                    <a:pt x="3037" y="401"/>
                    <a:pt x="2672" y="150"/>
                    <a:pt x="2238" y="36"/>
                  </a:cubicBezTo>
                  <a:cubicBezTo>
                    <a:pt x="2116" y="12"/>
                    <a:pt x="1996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1"/>
            <p:cNvSpPr/>
            <p:nvPr/>
          </p:nvSpPr>
          <p:spPr>
            <a:xfrm>
              <a:off x="1838125" y="1751350"/>
              <a:ext cx="192900" cy="77900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1"/>
            <p:cNvSpPr/>
            <p:nvPr/>
          </p:nvSpPr>
          <p:spPr>
            <a:xfrm>
              <a:off x="1620150" y="1694300"/>
              <a:ext cx="166075" cy="160925"/>
            </a:xfrm>
            <a:custGeom>
              <a:avLst/>
              <a:gdLst/>
              <a:ahLst/>
              <a:cxnLst/>
              <a:rect l="l" t="t" r="r" b="b"/>
              <a:pathLst>
                <a:path w="6643" h="6437" extrusionOk="0">
                  <a:moveTo>
                    <a:pt x="3310" y="0"/>
                  </a:moveTo>
                  <a:cubicBezTo>
                    <a:pt x="1621" y="0"/>
                    <a:pt x="206" y="1301"/>
                    <a:pt x="114" y="3013"/>
                  </a:cubicBezTo>
                  <a:cubicBezTo>
                    <a:pt x="0" y="4794"/>
                    <a:pt x="1347" y="6323"/>
                    <a:pt x="3127" y="6414"/>
                  </a:cubicBezTo>
                  <a:cubicBezTo>
                    <a:pt x="3196" y="6437"/>
                    <a:pt x="3264" y="6437"/>
                    <a:pt x="3333" y="6437"/>
                  </a:cubicBezTo>
                  <a:cubicBezTo>
                    <a:pt x="5022" y="6437"/>
                    <a:pt x="6437" y="5113"/>
                    <a:pt x="6528" y="3401"/>
                  </a:cubicBezTo>
                  <a:cubicBezTo>
                    <a:pt x="6642" y="1621"/>
                    <a:pt x="5296" y="114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1"/>
            <p:cNvSpPr/>
            <p:nvPr/>
          </p:nvSpPr>
          <p:spPr>
            <a:xfrm>
              <a:off x="2062950" y="1790725"/>
              <a:ext cx="164375" cy="131275"/>
            </a:xfrm>
            <a:custGeom>
              <a:avLst/>
              <a:gdLst/>
              <a:ahLst/>
              <a:cxnLst/>
              <a:rect l="l" t="t" r="r" b="b"/>
              <a:pathLst>
                <a:path w="6575" h="5251" extrusionOk="0">
                  <a:moveTo>
                    <a:pt x="3265" y="1"/>
                  </a:moveTo>
                  <a:cubicBezTo>
                    <a:pt x="1576" y="1"/>
                    <a:pt x="160" y="1302"/>
                    <a:pt x="46" y="3014"/>
                  </a:cubicBezTo>
                  <a:cubicBezTo>
                    <a:pt x="1" y="3858"/>
                    <a:pt x="275" y="4634"/>
                    <a:pt x="777" y="5251"/>
                  </a:cubicBezTo>
                  <a:cubicBezTo>
                    <a:pt x="2603" y="4703"/>
                    <a:pt x="4474" y="4269"/>
                    <a:pt x="6392" y="3927"/>
                  </a:cubicBezTo>
                  <a:cubicBezTo>
                    <a:pt x="6437" y="3767"/>
                    <a:pt x="6460" y="3584"/>
                    <a:pt x="6483" y="3402"/>
                  </a:cubicBezTo>
                  <a:cubicBezTo>
                    <a:pt x="6574" y="1621"/>
                    <a:pt x="5228" y="115"/>
                    <a:pt x="3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1"/>
            <p:cNvSpPr/>
            <p:nvPr/>
          </p:nvSpPr>
          <p:spPr>
            <a:xfrm>
              <a:off x="1524275" y="1032950"/>
              <a:ext cx="926175" cy="719000"/>
            </a:xfrm>
            <a:custGeom>
              <a:avLst/>
              <a:gdLst/>
              <a:ahLst/>
              <a:cxnLst/>
              <a:rect l="l" t="t" r="r" b="b"/>
              <a:pathLst>
                <a:path w="37047" h="28760" extrusionOk="0">
                  <a:moveTo>
                    <a:pt x="20747" y="1"/>
                  </a:moveTo>
                  <a:cubicBezTo>
                    <a:pt x="19247" y="1"/>
                    <a:pt x="17840" y="228"/>
                    <a:pt x="17667" y="228"/>
                  </a:cubicBezTo>
                  <a:cubicBezTo>
                    <a:pt x="17655" y="229"/>
                    <a:pt x="17636" y="230"/>
                    <a:pt x="17611" y="230"/>
                  </a:cubicBezTo>
                  <a:cubicBezTo>
                    <a:pt x="17384" y="230"/>
                    <a:pt x="16663" y="190"/>
                    <a:pt x="15801" y="190"/>
                  </a:cubicBezTo>
                  <a:cubicBezTo>
                    <a:pt x="14701" y="190"/>
                    <a:pt x="13373" y="254"/>
                    <a:pt x="12554" y="548"/>
                  </a:cubicBezTo>
                  <a:cubicBezTo>
                    <a:pt x="11025" y="1118"/>
                    <a:pt x="10226" y="2465"/>
                    <a:pt x="9701" y="2762"/>
                  </a:cubicBezTo>
                  <a:cubicBezTo>
                    <a:pt x="9176" y="3058"/>
                    <a:pt x="5410" y="5432"/>
                    <a:pt x="4109" y="7372"/>
                  </a:cubicBezTo>
                  <a:cubicBezTo>
                    <a:pt x="2785" y="9335"/>
                    <a:pt x="2740" y="12850"/>
                    <a:pt x="2557" y="13878"/>
                  </a:cubicBezTo>
                  <a:cubicBezTo>
                    <a:pt x="2374" y="14882"/>
                    <a:pt x="1" y="19493"/>
                    <a:pt x="2329" y="22277"/>
                  </a:cubicBezTo>
                  <a:cubicBezTo>
                    <a:pt x="2329" y="22277"/>
                    <a:pt x="2489" y="18420"/>
                    <a:pt x="4132" y="16502"/>
                  </a:cubicBezTo>
                  <a:cubicBezTo>
                    <a:pt x="5798" y="14585"/>
                    <a:pt x="5798" y="12188"/>
                    <a:pt x="6232" y="11367"/>
                  </a:cubicBezTo>
                  <a:cubicBezTo>
                    <a:pt x="6666" y="10568"/>
                    <a:pt x="9222" y="11047"/>
                    <a:pt x="11139" y="8810"/>
                  </a:cubicBezTo>
                  <a:cubicBezTo>
                    <a:pt x="13057" y="6573"/>
                    <a:pt x="14540" y="6756"/>
                    <a:pt x="15271" y="6665"/>
                  </a:cubicBezTo>
                  <a:cubicBezTo>
                    <a:pt x="15295" y="6661"/>
                    <a:pt x="15320" y="6659"/>
                    <a:pt x="15347" y="6659"/>
                  </a:cubicBezTo>
                  <a:cubicBezTo>
                    <a:pt x="16091" y="6659"/>
                    <a:pt x="17710" y="8173"/>
                    <a:pt x="20840" y="8856"/>
                  </a:cubicBezTo>
                  <a:cubicBezTo>
                    <a:pt x="21963" y="9101"/>
                    <a:pt x="22955" y="9168"/>
                    <a:pt x="23796" y="9168"/>
                  </a:cubicBezTo>
                  <a:cubicBezTo>
                    <a:pt x="24811" y="9168"/>
                    <a:pt x="25606" y="9071"/>
                    <a:pt x="26149" y="9071"/>
                  </a:cubicBezTo>
                  <a:cubicBezTo>
                    <a:pt x="26455" y="9071"/>
                    <a:pt x="26681" y="9102"/>
                    <a:pt x="26820" y="9198"/>
                  </a:cubicBezTo>
                  <a:cubicBezTo>
                    <a:pt x="27437" y="9586"/>
                    <a:pt x="28875" y="10020"/>
                    <a:pt x="29673" y="12850"/>
                  </a:cubicBezTo>
                  <a:cubicBezTo>
                    <a:pt x="30495" y="15704"/>
                    <a:pt x="33006" y="16320"/>
                    <a:pt x="33074" y="17233"/>
                  </a:cubicBezTo>
                  <a:cubicBezTo>
                    <a:pt x="33120" y="18146"/>
                    <a:pt x="32139" y="20337"/>
                    <a:pt x="32823" y="22779"/>
                  </a:cubicBezTo>
                  <a:cubicBezTo>
                    <a:pt x="33531" y="25222"/>
                    <a:pt x="32070" y="28760"/>
                    <a:pt x="32070" y="28760"/>
                  </a:cubicBezTo>
                  <a:cubicBezTo>
                    <a:pt x="35357" y="27207"/>
                    <a:pt x="35106" y="22026"/>
                    <a:pt x="35380" y="21045"/>
                  </a:cubicBezTo>
                  <a:cubicBezTo>
                    <a:pt x="35631" y="20040"/>
                    <a:pt x="37046" y="16822"/>
                    <a:pt x="36681" y="14494"/>
                  </a:cubicBezTo>
                  <a:cubicBezTo>
                    <a:pt x="36316" y="12166"/>
                    <a:pt x="33850" y="8445"/>
                    <a:pt x="33508" y="7966"/>
                  </a:cubicBezTo>
                  <a:cubicBezTo>
                    <a:pt x="33143" y="7464"/>
                    <a:pt x="33006" y="5934"/>
                    <a:pt x="31842" y="4770"/>
                  </a:cubicBezTo>
                  <a:cubicBezTo>
                    <a:pt x="30678" y="3629"/>
                    <a:pt x="27574" y="2488"/>
                    <a:pt x="27322" y="2351"/>
                  </a:cubicBezTo>
                  <a:cubicBezTo>
                    <a:pt x="27094" y="2237"/>
                    <a:pt x="24698" y="616"/>
                    <a:pt x="22735" y="182"/>
                  </a:cubicBezTo>
                  <a:cubicBezTo>
                    <a:pt x="22123" y="47"/>
                    <a:pt x="21425" y="1"/>
                    <a:pt x="20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1"/>
            <p:cNvSpPr/>
            <p:nvPr/>
          </p:nvSpPr>
          <p:spPr>
            <a:xfrm>
              <a:off x="1411850" y="2005275"/>
              <a:ext cx="622600" cy="857100"/>
            </a:xfrm>
            <a:custGeom>
              <a:avLst/>
              <a:gdLst/>
              <a:ahLst/>
              <a:cxnLst/>
              <a:rect l="l" t="t" r="r" b="b"/>
              <a:pathLst>
                <a:path w="24904" h="34284" extrusionOk="0">
                  <a:moveTo>
                    <a:pt x="12053" y="1"/>
                  </a:moveTo>
                  <a:lnTo>
                    <a:pt x="1" y="27117"/>
                  </a:lnTo>
                  <a:cubicBezTo>
                    <a:pt x="1" y="27117"/>
                    <a:pt x="9131" y="33737"/>
                    <a:pt x="11300" y="34216"/>
                  </a:cubicBezTo>
                  <a:cubicBezTo>
                    <a:pt x="11511" y="34263"/>
                    <a:pt x="11808" y="34284"/>
                    <a:pt x="12171" y="34284"/>
                  </a:cubicBezTo>
                  <a:cubicBezTo>
                    <a:pt x="15525" y="34284"/>
                    <a:pt x="24538" y="32481"/>
                    <a:pt x="24538" y="32481"/>
                  </a:cubicBezTo>
                  <a:lnTo>
                    <a:pt x="24903" y="2808"/>
                  </a:lnTo>
                  <a:lnTo>
                    <a:pt x="18467" y="1393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1"/>
            <p:cNvSpPr/>
            <p:nvPr/>
          </p:nvSpPr>
          <p:spPr>
            <a:xfrm>
              <a:off x="1403300" y="2005275"/>
              <a:ext cx="630575" cy="879250"/>
            </a:xfrm>
            <a:custGeom>
              <a:avLst/>
              <a:gdLst/>
              <a:ahLst/>
              <a:cxnLst/>
              <a:rect l="l" t="t" r="r" b="b"/>
              <a:pathLst>
                <a:path w="25223" h="35170" extrusionOk="0">
                  <a:moveTo>
                    <a:pt x="12395" y="1"/>
                  </a:moveTo>
                  <a:lnTo>
                    <a:pt x="1" y="27163"/>
                  </a:lnTo>
                  <a:cubicBezTo>
                    <a:pt x="1" y="27163"/>
                    <a:pt x="3402" y="32915"/>
                    <a:pt x="11527" y="34695"/>
                  </a:cubicBezTo>
                  <a:cubicBezTo>
                    <a:pt x="13070" y="35032"/>
                    <a:pt x="14518" y="35169"/>
                    <a:pt x="15851" y="35169"/>
                  </a:cubicBezTo>
                  <a:cubicBezTo>
                    <a:pt x="21562" y="35169"/>
                    <a:pt x="25177" y="32664"/>
                    <a:pt x="25177" y="32664"/>
                  </a:cubicBezTo>
                  <a:lnTo>
                    <a:pt x="25223" y="2808"/>
                  </a:lnTo>
                  <a:cubicBezTo>
                    <a:pt x="25223" y="2808"/>
                    <a:pt x="23401" y="2097"/>
                    <a:pt x="22164" y="2097"/>
                  </a:cubicBezTo>
                  <a:cubicBezTo>
                    <a:pt x="22110" y="2097"/>
                    <a:pt x="22056" y="2098"/>
                    <a:pt x="22004" y="2101"/>
                  </a:cubicBezTo>
                  <a:lnTo>
                    <a:pt x="18010" y="5091"/>
                  </a:lnTo>
                  <a:lnTo>
                    <a:pt x="15613" y="709"/>
                  </a:lnTo>
                  <a:cubicBezTo>
                    <a:pt x="14540" y="138"/>
                    <a:pt x="12395" y="1"/>
                    <a:pt x="12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1"/>
            <p:cNvSpPr/>
            <p:nvPr/>
          </p:nvSpPr>
          <p:spPr>
            <a:xfrm>
              <a:off x="1713725" y="2005275"/>
              <a:ext cx="89050" cy="66800"/>
            </a:xfrm>
            <a:custGeom>
              <a:avLst/>
              <a:gdLst/>
              <a:ahLst/>
              <a:cxnLst/>
              <a:rect l="l" t="t" r="r" b="b"/>
              <a:pathLst>
                <a:path w="3562" h="2672" extrusionOk="0">
                  <a:moveTo>
                    <a:pt x="1" y="1"/>
                  </a:moveTo>
                  <a:lnTo>
                    <a:pt x="1" y="1"/>
                  </a:lnTo>
                  <a:cubicBezTo>
                    <a:pt x="663" y="366"/>
                    <a:pt x="1051" y="1302"/>
                    <a:pt x="1279" y="2375"/>
                  </a:cubicBezTo>
                  <a:cubicBezTo>
                    <a:pt x="1347" y="2466"/>
                    <a:pt x="1393" y="2557"/>
                    <a:pt x="1416" y="2672"/>
                  </a:cubicBezTo>
                  <a:cubicBezTo>
                    <a:pt x="2123" y="2215"/>
                    <a:pt x="2831" y="1781"/>
                    <a:pt x="3561" y="1371"/>
                  </a:cubicBezTo>
                  <a:lnTo>
                    <a:pt x="3196" y="709"/>
                  </a:lnTo>
                  <a:cubicBezTo>
                    <a:pt x="2192" y="184"/>
                    <a:pt x="229" y="2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1"/>
            <p:cNvSpPr/>
            <p:nvPr/>
          </p:nvSpPr>
          <p:spPr>
            <a:xfrm>
              <a:off x="1745675" y="2064625"/>
              <a:ext cx="3450" cy="8025"/>
            </a:xfrm>
            <a:custGeom>
              <a:avLst/>
              <a:gdLst/>
              <a:ahLst/>
              <a:cxnLst/>
              <a:rect l="l" t="t" r="r" b="b"/>
              <a:pathLst>
                <a:path w="138" h="321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15"/>
                    <a:pt x="46" y="229"/>
                    <a:pt x="69" y="320"/>
                  </a:cubicBezTo>
                  <a:cubicBezTo>
                    <a:pt x="92" y="320"/>
                    <a:pt x="115" y="298"/>
                    <a:pt x="138" y="298"/>
                  </a:cubicBezTo>
                  <a:cubicBezTo>
                    <a:pt x="115" y="183"/>
                    <a:pt x="69" y="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1"/>
            <p:cNvSpPr/>
            <p:nvPr/>
          </p:nvSpPr>
          <p:spPr>
            <a:xfrm>
              <a:off x="1122550" y="1868325"/>
              <a:ext cx="2670575" cy="2670600"/>
            </a:xfrm>
            <a:custGeom>
              <a:avLst/>
              <a:gdLst/>
              <a:ahLst/>
              <a:cxnLst/>
              <a:rect l="l" t="t" r="r" b="b"/>
              <a:pathLst>
                <a:path w="106823" h="106824" extrusionOk="0">
                  <a:moveTo>
                    <a:pt x="53412" y="1"/>
                  </a:moveTo>
                  <a:cubicBezTo>
                    <a:pt x="23921" y="1"/>
                    <a:pt x="1" y="23922"/>
                    <a:pt x="1" y="53412"/>
                  </a:cubicBezTo>
                  <a:cubicBezTo>
                    <a:pt x="1" y="82902"/>
                    <a:pt x="23921" y="106823"/>
                    <a:pt x="53412" y="106823"/>
                  </a:cubicBezTo>
                  <a:cubicBezTo>
                    <a:pt x="82902" y="106823"/>
                    <a:pt x="106823" y="82902"/>
                    <a:pt x="106823" y="53412"/>
                  </a:cubicBezTo>
                  <a:cubicBezTo>
                    <a:pt x="106823" y="23922"/>
                    <a:pt x="82902" y="1"/>
                    <a:pt x="53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1"/>
            <p:cNvSpPr/>
            <p:nvPr/>
          </p:nvSpPr>
          <p:spPr>
            <a:xfrm>
              <a:off x="1320075" y="2278700"/>
              <a:ext cx="1367825" cy="2124700"/>
            </a:xfrm>
            <a:custGeom>
              <a:avLst/>
              <a:gdLst/>
              <a:ahLst/>
              <a:cxnLst/>
              <a:rect l="l" t="t" r="r" b="b"/>
              <a:pathLst>
                <a:path w="54713" h="84988" extrusionOk="0">
                  <a:moveTo>
                    <a:pt x="19438" y="1"/>
                  </a:moveTo>
                  <a:cubicBezTo>
                    <a:pt x="18781" y="1"/>
                    <a:pt x="18119" y="108"/>
                    <a:pt x="17507" y="317"/>
                  </a:cubicBezTo>
                  <a:cubicBezTo>
                    <a:pt x="15430" y="1024"/>
                    <a:pt x="13787" y="2577"/>
                    <a:pt x="12212" y="4106"/>
                  </a:cubicBezTo>
                  <a:cubicBezTo>
                    <a:pt x="11902" y="3735"/>
                    <a:pt x="11253" y="3571"/>
                    <a:pt x="10561" y="3571"/>
                  </a:cubicBezTo>
                  <a:cubicBezTo>
                    <a:pt x="9675" y="3571"/>
                    <a:pt x="8719" y="3840"/>
                    <a:pt x="8309" y="4288"/>
                  </a:cubicBezTo>
                  <a:cubicBezTo>
                    <a:pt x="7578" y="5110"/>
                    <a:pt x="7259" y="6229"/>
                    <a:pt x="6620" y="7119"/>
                  </a:cubicBezTo>
                  <a:cubicBezTo>
                    <a:pt x="5433" y="8876"/>
                    <a:pt x="3173" y="9789"/>
                    <a:pt x="2351" y="11729"/>
                  </a:cubicBezTo>
                  <a:cubicBezTo>
                    <a:pt x="1393" y="13966"/>
                    <a:pt x="2739" y="16614"/>
                    <a:pt x="2123" y="18965"/>
                  </a:cubicBezTo>
                  <a:cubicBezTo>
                    <a:pt x="1849" y="19969"/>
                    <a:pt x="1233" y="20860"/>
                    <a:pt x="913" y="21864"/>
                  </a:cubicBezTo>
                  <a:cubicBezTo>
                    <a:pt x="0" y="24649"/>
                    <a:pt x="1484" y="27684"/>
                    <a:pt x="3493" y="29830"/>
                  </a:cubicBezTo>
                  <a:cubicBezTo>
                    <a:pt x="5501" y="31953"/>
                    <a:pt x="8058" y="33528"/>
                    <a:pt x="10021" y="35673"/>
                  </a:cubicBezTo>
                  <a:cubicBezTo>
                    <a:pt x="11482" y="37248"/>
                    <a:pt x="12668" y="39188"/>
                    <a:pt x="14586" y="40124"/>
                  </a:cubicBezTo>
                  <a:cubicBezTo>
                    <a:pt x="15864" y="40763"/>
                    <a:pt x="17302" y="40877"/>
                    <a:pt x="18626" y="41379"/>
                  </a:cubicBezTo>
                  <a:cubicBezTo>
                    <a:pt x="22027" y="42635"/>
                    <a:pt x="24355" y="46196"/>
                    <a:pt x="27916" y="46743"/>
                  </a:cubicBezTo>
                  <a:cubicBezTo>
                    <a:pt x="27048" y="48341"/>
                    <a:pt x="26158" y="50007"/>
                    <a:pt x="25839" y="51811"/>
                  </a:cubicBezTo>
                  <a:cubicBezTo>
                    <a:pt x="25496" y="53637"/>
                    <a:pt x="25839" y="55645"/>
                    <a:pt x="27117" y="56969"/>
                  </a:cubicBezTo>
                  <a:cubicBezTo>
                    <a:pt x="27870" y="57768"/>
                    <a:pt x="28920" y="58247"/>
                    <a:pt x="29650" y="59046"/>
                  </a:cubicBezTo>
                  <a:cubicBezTo>
                    <a:pt x="30563" y="60051"/>
                    <a:pt x="30883" y="61397"/>
                    <a:pt x="31476" y="62607"/>
                  </a:cubicBezTo>
                  <a:cubicBezTo>
                    <a:pt x="32914" y="65529"/>
                    <a:pt x="35836" y="67377"/>
                    <a:pt x="37868" y="69934"/>
                  </a:cubicBezTo>
                  <a:cubicBezTo>
                    <a:pt x="38895" y="71235"/>
                    <a:pt x="39671" y="72696"/>
                    <a:pt x="40310" y="74202"/>
                  </a:cubicBezTo>
                  <a:cubicBezTo>
                    <a:pt x="41520" y="76987"/>
                    <a:pt x="42273" y="79977"/>
                    <a:pt x="42501" y="83013"/>
                  </a:cubicBezTo>
                  <a:cubicBezTo>
                    <a:pt x="42547" y="83515"/>
                    <a:pt x="42592" y="84063"/>
                    <a:pt x="42912" y="84474"/>
                  </a:cubicBezTo>
                  <a:cubicBezTo>
                    <a:pt x="43188" y="84829"/>
                    <a:pt x="43624" y="84987"/>
                    <a:pt x="44075" y="84987"/>
                  </a:cubicBezTo>
                  <a:cubicBezTo>
                    <a:pt x="44406" y="84987"/>
                    <a:pt x="44745" y="84902"/>
                    <a:pt x="45035" y="84747"/>
                  </a:cubicBezTo>
                  <a:cubicBezTo>
                    <a:pt x="45719" y="84359"/>
                    <a:pt x="46199" y="83698"/>
                    <a:pt x="46655" y="83058"/>
                  </a:cubicBezTo>
                  <a:cubicBezTo>
                    <a:pt x="48847" y="79931"/>
                    <a:pt x="51106" y="76553"/>
                    <a:pt x="51129" y="72719"/>
                  </a:cubicBezTo>
                  <a:cubicBezTo>
                    <a:pt x="51129" y="71646"/>
                    <a:pt x="50924" y="70550"/>
                    <a:pt x="51015" y="69455"/>
                  </a:cubicBezTo>
                  <a:cubicBezTo>
                    <a:pt x="51129" y="67765"/>
                    <a:pt x="51859" y="66191"/>
                    <a:pt x="52430" y="64593"/>
                  </a:cubicBezTo>
                  <a:cubicBezTo>
                    <a:pt x="53115" y="62675"/>
                    <a:pt x="53594" y="60667"/>
                    <a:pt x="54051" y="58681"/>
                  </a:cubicBezTo>
                  <a:cubicBezTo>
                    <a:pt x="54393" y="57266"/>
                    <a:pt x="54713" y="55691"/>
                    <a:pt x="54005" y="54413"/>
                  </a:cubicBezTo>
                  <a:cubicBezTo>
                    <a:pt x="53024" y="52610"/>
                    <a:pt x="50650" y="52313"/>
                    <a:pt x="48732" y="51651"/>
                  </a:cubicBezTo>
                  <a:cubicBezTo>
                    <a:pt x="44281" y="50144"/>
                    <a:pt x="41291" y="46036"/>
                    <a:pt x="37274" y="43594"/>
                  </a:cubicBezTo>
                  <a:cubicBezTo>
                    <a:pt x="36866" y="43328"/>
                    <a:pt x="36384" y="43081"/>
                    <a:pt x="35895" y="43081"/>
                  </a:cubicBezTo>
                  <a:cubicBezTo>
                    <a:pt x="35837" y="43081"/>
                    <a:pt x="35780" y="43084"/>
                    <a:pt x="35722" y="43091"/>
                  </a:cubicBezTo>
                  <a:cubicBezTo>
                    <a:pt x="35311" y="43160"/>
                    <a:pt x="34969" y="43388"/>
                    <a:pt x="34581" y="43548"/>
                  </a:cubicBezTo>
                  <a:cubicBezTo>
                    <a:pt x="33873" y="43845"/>
                    <a:pt x="33074" y="43867"/>
                    <a:pt x="32321" y="43890"/>
                  </a:cubicBezTo>
                  <a:cubicBezTo>
                    <a:pt x="32034" y="43897"/>
                    <a:pt x="31741" y="43901"/>
                    <a:pt x="31446" y="43901"/>
                  </a:cubicBezTo>
                  <a:cubicBezTo>
                    <a:pt x="28531" y="43901"/>
                    <a:pt x="25339" y="43512"/>
                    <a:pt x="23784" y="41128"/>
                  </a:cubicBezTo>
                  <a:cubicBezTo>
                    <a:pt x="23488" y="40672"/>
                    <a:pt x="23259" y="40147"/>
                    <a:pt x="23328" y="39599"/>
                  </a:cubicBezTo>
                  <a:cubicBezTo>
                    <a:pt x="23396" y="38869"/>
                    <a:pt x="23990" y="38184"/>
                    <a:pt x="23807" y="37476"/>
                  </a:cubicBezTo>
                  <a:cubicBezTo>
                    <a:pt x="23374" y="35673"/>
                    <a:pt x="19767" y="37180"/>
                    <a:pt x="19014" y="35468"/>
                  </a:cubicBezTo>
                  <a:cubicBezTo>
                    <a:pt x="19151" y="33482"/>
                    <a:pt x="21616" y="32637"/>
                    <a:pt x="23625" y="32546"/>
                  </a:cubicBezTo>
                  <a:cubicBezTo>
                    <a:pt x="25610" y="32478"/>
                    <a:pt x="27984" y="32455"/>
                    <a:pt x="29103" y="30811"/>
                  </a:cubicBezTo>
                  <a:cubicBezTo>
                    <a:pt x="29833" y="29716"/>
                    <a:pt x="29742" y="28209"/>
                    <a:pt x="30449" y="27091"/>
                  </a:cubicBezTo>
                  <a:cubicBezTo>
                    <a:pt x="31317" y="25767"/>
                    <a:pt x="33051" y="25402"/>
                    <a:pt x="34444" y="24649"/>
                  </a:cubicBezTo>
                  <a:cubicBezTo>
                    <a:pt x="36909" y="23325"/>
                    <a:pt x="38393" y="20768"/>
                    <a:pt x="40219" y="18646"/>
                  </a:cubicBezTo>
                  <a:cubicBezTo>
                    <a:pt x="41017" y="17710"/>
                    <a:pt x="41885" y="16842"/>
                    <a:pt x="42752" y="15975"/>
                  </a:cubicBezTo>
                  <a:cubicBezTo>
                    <a:pt x="43939" y="13647"/>
                    <a:pt x="43163" y="10497"/>
                    <a:pt x="41017" y="9013"/>
                  </a:cubicBezTo>
                  <a:cubicBezTo>
                    <a:pt x="40629" y="8717"/>
                    <a:pt x="40150" y="8488"/>
                    <a:pt x="39648" y="8488"/>
                  </a:cubicBezTo>
                  <a:cubicBezTo>
                    <a:pt x="38826" y="8511"/>
                    <a:pt x="38164" y="9196"/>
                    <a:pt x="37388" y="9470"/>
                  </a:cubicBezTo>
                  <a:cubicBezTo>
                    <a:pt x="37131" y="9565"/>
                    <a:pt x="36865" y="9609"/>
                    <a:pt x="36599" y="9609"/>
                  </a:cubicBezTo>
                  <a:cubicBezTo>
                    <a:pt x="35523" y="9609"/>
                    <a:pt x="34445" y="8888"/>
                    <a:pt x="33896" y="7918"/>
                  </a:cubicBezTo>
                  <a:cubicBezTo>
                    <a:pt x="33234" y="6708"/>
                    <a:pt x="33234" y="6343"/>
                    <a:pt x="32093" y="5293"/>
                  </a:cubicBezTo>
                  <a:cubicBezTo>
                    <a:pt x="31563" y="4806"/>
                    <a:pt x="31044" y="4663"/>
                    <a:pt x="30471" y="4663"/>
                  </a:cubicBezTo>
                  <a:cubicBezTo>
                    <a:pt x="29808" y="4663"/>
                    <a:pt x="29073" y="4854"/>
                    <a:pt x="28167" y="4928"/>
                  </a:cubicBezTo>
                  <a:cubicBezTo>
                    <a:pt x="27754" y="4966"/>
                    <a:pt x="27365" y="4994"/>
                    <a:pt x="27000" y="4994"/>
                  </a:cubicBezTo>
                  <a:cubicBezTo>
                    <a:pt x="25850" y="4994"/>
                    <a:pt x="24934" y="4718"/>
                    <a:pt x="24241" y="3627"/>
                  </a:cubicBezTo>
                  <a:cubicBezTo>
                    <a:pt x="23898" y="3102"/>
                    <a:pt x="23716" y="2485"/>
                    <a:pt x="23374" y="1937"/>
                  </a:cubicBezTo>
                  <a:cubicBezTo>
                    <a:pt x="22568" y="617"/>
                    <a:pt x="21014" y="1"/>
                    <a:pt x="19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2229925" y="2096375"/>
              <a:ext cx="560950" cy="409400"/>
            </a:xfrm>
            <a:custGeom>
              <a:avLst/>
              <a:gdLst/>
              <a:ahLst/>
              <a:cxnLst/>
              <a:rect l="l" t="t" r="r" b="b"/>
              <a:pathLst>
                <a:path w="22438" h="16376" extrusionOk="0">
                  <a:moveTo>
                    <a:pt x="5255" y="0"/>
                  </a:moveTo>
                  <a:cubicBezTo>
                    <a:pt x="4518" y="0"/>
                    <a:pt x="3779" y="51"/>
                    <a:pt x="3082" y="283"/>
                  </a:cubicBezTo>
                  <a:cubicBezTo>
                    <a:pt x="2215" y="602"/>
                    <a:pt x="1256" y="3273"/>
                    <a:pt x="1096" y="4186"/>
                  </a:cubicBezTo>
                  <a:cubicBezTo>
                    <a:pt x="434" y="5670"/>
                    <a:pt x="1" y="7336"/>
                    <a:pt x="274" y="8934"/>
                  </a:cubicBezTo>
                  <a:cubicBezTo>
                    <a:pt x="548" y="10554"/>
                    <a:pt x="1644" y="12084"/>
                    <a:pt x="3196" y="12563"/>
                  </a:cubicBezTo>
                  <a:cubicBezTo>
                    <a:pt x="3881" y="12791"/>
                    <a:pt x="4611" y="12791"/>
                    <a:pt x="5273" y="13088"/>
                  </a:cubicBezTo>
                  <a:cubicBezTo>
                    <a:pt x="6871" y="13818"/>
                    <a:pt x="7579" y="16124"/>
                    <a:pt x="9336" y="16352"/>
                  </a:cubicBezTo>
                  <a:cubicBezTo>
                    <a:pt x="9440" y="16368"/>
                    <a:pt x="9544" y="16376"/>
                    <a:pt x="9650" y="16376"/>
                  </a:cubicBezTo>
                  <a:cubicBezTo>
                    <a:pt x="9986" y="16376"/>
                    <a:pt x="10330" y="16302"/>
                    <a:pt x="10660" y="16215"/>
                  </a:cubicBezTo>
                  <a:cubicBezTo>
                    <a:pt x="14951" y="15211"/>
                    <a:pt x="18923" y="12951"/>
                    <a:pt x="21981" y="9778"/>
                  </a:cubicBezTo>
                  <a:cubicBezTo>
                    <a:pt x="22164" y="9596"/>
                    <a:pt x="22324" y="9413"/>
                    <a:pt x="22392" y="9162"/>
                  </a:cubicBezTo>
                  <a:cubicBezTo>
                    <a:pt x="22438" y="8957"/>
                    <a:pt x="22392" y="8751"/>
                    <a:pt x="22347" y="8546"/>
                  </a:cubicBezTo>
                  <a:cubicBezTo>
                    <a:pt x="21593" y="5693"/>
                    <a:pt x="19014" y="3752"/>
                    <a:pt x="16617" y="2040"/>
                  </a:cubicBezTo>
                  <a:cubicBezTo>
                    <a:pt x="15773" y="1424"/>
                    <a:pt x="14928" y="831"/>
                    <a:pt x="13947" y="488"/>
                  </a:cubicBezTo>
                  <a:cubicBezTo>
                    <a:pt x="12874" y="123"/>
                    <a:pt x="11687" y="100"/>
                    <a:pt x="10546" y="78"/>
                  </a:cubicBezTo>
                  <a:cubicBezTo>
                    <a:pt x="8994" y="55"/>
                    <a:pt x="7419" y="32"/>
                    <a:pt x="5867" y="9"/>
                  </a:cubicBezTo>
                  <a:cubicBezTo>
                    <a:pt x="5663" y="4"/>
                    <a:pt x="5459" y="0"/>
                    <a:pt x="5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1"/>
            <p:cNvSpPr/>
            <p:nvPr/>
          </p:nvSpPr>
          <p:spPr>
            <a:xfrm>
              <a:off x="2960650" y="2577075"/>
              <a:ext cx="620300" cy="946950"/>
            </a:xfrm>
            <a:custGeom>
              <a:avLst/>
              <a:gdLst/>
              <a:ahLst/>
              <a:cxnLst/>
              <a:rect l="l" t="t" r="r" b="b"/>
              <a:pathLst>
                <a:path w="24812" h="37878" extrusionOk="0">
                  <a:moveTo>
                    <a:pt x="9153" y="1"/>
                  </a:moveTo>
                  <a:cubicBezTo>
                    <a:pt x="8590" y="1"/>
                    <a:pt x="8019" y="101"/>
                    <a:pt x="7464" y="314"/>
                  </a:cubicBezTo>
                  <a:lnTo>
                    <a:pt x="3675" y="1752"/>
                  </a:lnTo>
                  <a:cubicBezTo>
                    <a:pt x="1233" y="2688"/>
                    <a:pt x="0" y="5450"/>
                    <a:pt x="936" y="7869"/>
                  </a:cubicBezTo>
                  <a:lnTo>
                    <a:pt x="11230" y="34826"/>
                  </a:lnTo>
                  <a:cubicBezTo>
                    <a:pt x="11953" y="36713"/>
                    <a:pt x="13754" y="37878"/>
                    <a:pt x="15661" y="37878"/>
                  </a:cubicBezTo>
                  <a:cubicBezTo>
                    <a:pt x="16222" y="37878"/>
                    <a:pt x="16792" y="37777"/>
                    <a:pt x="17347" y="37565"/>
                  </a:cubicBezTo>
                  <a:lnTo>
                    <a:pt x="21136" y="36104"/>
                  </a:lnTo>
                  <a:cubicBezTo>
                    <a:pt x="23579" y="35191"/>
                    <a:pt x="24811" y="32429"/>
                    <a:pt x="23875" y="29987"/>
                  </a:cubicBezTo>
                  <a:lnTo>
                    <a:pt x="13581" y="3053"/>
                  </a:lnTo>
                  <a:cubicBezTo>
                    <a:pt x="12876" y="1165"/>
                    <a:pt x="11066" y="1"/>
                    <a:pt x="9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1"/>
            <p:cNvSpPr/>
            <p:nvPr/>
          </p:nvSpPr>
          <p:spPr>
            <a:xfrm>
              <a:off x="3081050" y="2852475"/>
              <a:ext cx="379500" cy="395875"/>
            </a:xfrm>
            <a:custGeom>
              <a:avLst/>
              <a:gdLst/>
              <a:ahLst/>
              <a:cxnLst/>
              <a:rect l="l" t="t" r="r" b="b"/>
              <a:pathLst>
                <a:path w="15180" h="15835" extrusionOk="0">
                  <a:moveTo>
                    <a:pt x="9008" y="0"/>
                  </a:moveTo>
                  <a:cubicBezTo>
                    <a:pt x="8684" y="0"/>
                    <a:pt x="8355" y="60"/>
                    <a:pt x="8035" y="185"/>
                  </a:cubicBezTo>
                  <a:lnTo>
                    <a:pt x="2100" y="2445"/>
                  </a:lnTo>
                  <a:cubicBezTo>
                    <a:pt x="708" y="2970"/>
                    <a:pt x="0" y="4568"/>
                    <a:pt x="548" y="5960"/>
                  </a:cubicBezTo>
                  <a:lnTo>
                    <a:pt x="3630" y="14086"/>
                  </a:lnTo>
                  <a:cubicBezTo>
                    <a:pt x="4055" y="15166"/>
                    <a:pt x="5098" y="15834"/>
                    <a:pt x="6195" y="15834"/>
                  </a:cubicBezTo>
                  <a:cubicBezTo>
                    <a:pt x="6511" y="15834"/>
                    <a:pt x="6833" y="15779"/>
                    <a:pt x="7145" y="15661"/>
                  </a:cubicBezTo>
                  <a:lnTo>
                    <a:pt x="13079" y="13401"/>
                  </a:lnTo>
                  <a:cubicBezTo>
                    <a:pt x="14472" y="12854"/>
                    <a:pt x="15179" y="11279"/>
                    <a:pt x="14654" y="9886"/>
                  </a:cubicBezTo>
                  <a:lnTo>
                    <a:pt x="11550" y="1760"/>
                  </a:lnTo>
                  <a:cubicBezTo>
                    <a:pt x="11128" y="670"/>
                    <a:pt x="10096" y="0"/>
                    <a:pt x="9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1"/>
            <p:cNvSpPr/>
            <p:nvPr/>
          </p:nvSpPr>
          <p:spPr>
            <a:xfrm>
              <a:off x="3245950" y="27924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6" y="1"/>
                    <a:pt x="447" y="10"/>
                    <a:pt x="389" y="29"/>
                  </a:cubicBezTo>
                  <a:cubicBezTo>
                    <a:pt x="138" y="143"/>
                    <a:pt x="1" y="440"/>
                    <a:pt x="92" y="714"/>
                  </a:cubicBezTo>
                  <a:cubicBezTo>
                    <a:pt x="182" y="912"/>
                    <a:pt x="386" y="1039"/>
                    <a:pt x="602" y="1039"/>
                  </a:cubicBezTo>
                  <a:cubicBezTo>
                    <a:pt x="660" y="1039"/>
                    <a:pt x="719" y="1030"/>
                    <a:pt x="777" y="1011"/>
                  </a:cubicBezTo>
                  <a:cubicBezTo>
                    <a:pt x="1028" y="896"/>
                    <a:pt x="1165" y="600"/>
                    <a:pt x="1074" y="326"/>
                  </a:cubicBezTo>
                  <a:cubicBezTo>
                    <a:pt x="984" y="128"/>
                    <a:pt x="780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1"/>
            <p:cNvSpPr/>
            <p:nvPr/>
          </p:nvSpPr>
          <p:spPr>
            <a:xfrm>
              <a:off x="3173475" y="2820375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77" y="1"/>
                  </a:moveTo>
                  <a:cubicBezTo>
                    <a:pt x="515" y="1"/>
                    <a:pt x="451" y="11"/>
                    <a:pt x="389" y="31"/>
                  </a:cubicBezTo>
                  <a:cubicBezTo>
                    <a:pt x="138" y="123"/>
                    <a:pt x="1" y="420"/>
                    <a:pt x="92" y="693"/>
                  </a:cubicBezTo>
                  <a:cubicBezTo>
                    <a:pt x="179" y="901"/>
                    <a:pt x="371" y="1031"/>
                    <a:pt x="568" y="1031"/>
                  </a:cubicBezTo>
                  <a:cubicBezTo>
                    <a:pt x="631" y="1031"/>
                    <a:pt x="694" y="1018"/>
                    <a:pt x="754" y="990"/>
                  </a:cubicBezTo>
                  <a:cubicBezTo>
                    <a:pt x="1028" y="899"/>
                    <a:pt x="1165" y="602"/>
                    <a:pt x="1051" y="328"/>
                  </a:cubicBezTo>
                  <a:cubicBezTo>
                    <a:pt x="980" y="117"/>
                    <a:pt x="788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1"/>
            <p:cNvSpPr/>
            <p:nvPr/>
          </p:nvSpPr>
          <p:spPr>
            <a:xfrm>
              <a:off x="3100450" y="2848100"/>
              <a:ext cx="29700" cy="25700"/>
            </a:xfrm>
            <a:custGeom>
              <a:avLst/>
              <a:gdLst/>
              <a:ahLst/>
              <a:cxnLst/>
              <a:rect l="l" t="t" r="r" b="b"/>
              <a:pathLst>
                <a:path w="1188" h="1028" extrusionOk="0">
                  <a:moveTo>
                    <a:pt x="610" y="1"/>
                  </a:moveTo>
                  <a:cubicBezTo>
                    <a:pt x="544" y="1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7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6" y="1000"/>
                  </a:cubicBezTo>
                  <a:cubicBezTo>
                    <a:pt x="1050" y="885"/>
                    <a:pt x="1187" y="589"/>
                    <a:pt x="1073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1"/>
            <p:cNvSpPr/>
            <p:nvPr/>
          </p:nvSpPr>
          <p:spPr>
            <a:xfrm>
              <a:off x="3224850" y="27379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9" y="0"/>
                  </a:moveTo>
                  <a:cubicBezTo>
                    <a:pt x="544" y="0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6" y="901"/>
                    <a:pt x="386" y="1028"/>
                    <a:pt x="602" y="1028"/>
                  </a:cubicBezTo>
                  <a:cubicBezTo>
                    <a:pt x="660" y="1028"/>
                    <a:pt x="718" y="1019"/>
                    <a:pt x="776" y="999"/>
                  </a:cubicBezTo>
                  <a:cubicBezTo>
                    <a:pt x="1050" y="885"/>
                    <a:pt x="1164" y="588"/>
                    <a:pt x="1073" y="337"/>
                  </a:cubicBezTo>
                  <a:cubicBezTo>
                    <a:pt x="1004" y="129"/>
                    <a:pt x="816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1"/>
            <p:cNvSpPr/>
            <p:nvPr/>
          </p:nvSpPr>
          <p:spPr>
            <a:xfrm>
              <a:off x="3152375" y="276565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4" y="1"/>
                  </a:moveTo>
                  <a:cubicBezTo>
                    <a:pt x="519" y="1"/>
                    <a:pt x="464" y="10"/>
                    <a:pt x="411" y="29"/>
                  </a:cubicBezTo>
                  <a:cubicBezTo>
                    <a:pt x="137" y="143"/>
                    <a:pt x="0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1" y="1015"/>
                    <a:pt x="777" y="988"/>
                  </a:cubicBezTo>
                  <a:cubicBezTo>
                    <a:pt x="1028" y="897"/>
                    <a:pt x="1165" y="600"/>
                    <a:pt x="1073" y="326"/>
                  </a:cubicBezTo>
                  <a:cubicBezTo>
                    <a:pt x="983" y="128"/>
                    <a:pt x="780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1"/>
            <p:cNvSpPr/>
            <p:nvPr/>
          </p:nvSpPr>
          <p:spPr>
            <a:xfrm>
              <a:off x="3079900" y="27933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3204300" y="268320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0"/>
                  </a:moveTo>
                  <a:cubicBezTo>
                    <a:pt x="522" y="0"/>
                    <a:pt x="454" y="13"/>
                    <a:pt x="389" y="40"/>
                  </a:cubicBezTo>
                  <a:cubicBezTo>
                    <a:pt x="138" y="132"/>
                    <a:pt x="1" y="428"/>
                    <a:pt x="92" y="702"/>
                  </a:cubicBezTo>
                  <a:cubicBezTo>
                    <a:pt x="179" y="910"/>
                    <a:pt x="371" y="1039"/>
                    <a:pt x="568" y="1039"/>
                  </a:cubicBezTo>
                  <a:cubicBezTo>
                    <a:pt x="630" y="1039"/>
                    <a:pt x="693" y="1027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3131825" y="27111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64" y="901"/>
                    <a:pt x="378" y="1028"/>
                    <a:pt x="589" y="1028"/>
                  </a:cubicBezTo>
                  <a:cubicBezTo>
                    <a:pt x="645" y="1028"/>
                    <a:pt x="701" y="1019"/>
                    <a:pt x="754" y="1000"/>
                  </a:cubicBezTo>
                  <a:cubicBezTo>
                    <a:pt x="1028" y="885"/>
                    <a:pt x="1165" y="589"/>
                    <a:pt x="1051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3058800" y="27388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6" y="0"/>
                  </a:moveTo>
                  <a:cubicBezTo>
                    <a:pt x="520" y="0"/>
                    <a:pt x="464" y="9"/>
                    <a:pt x="411" y="28"/>
                  </a:cubicBezTo>
                  <a:cubicBezTo>
                    <a:pt x="137" y="143"/>
                    <a:pt x="0" y="439"/>
                    <a:pt x="114" y="690"/>
                  </a:cubicBezTo>
                  <a:cubicBezTo>
                    <a:pt x="184" y="898"/>
                    <a:pt x="371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3266500" y="3282600"/>
              <a:ext cx="29125" cy="25750"/>
            </a:xfrm>
            <a:custGeom>
              <a:avLst/>
              <a:gdLst/>
              <a:ahLst/>
              <a:cxnLst/>
              <a:rect l="l" t="t" r="r" b="b"/>
              <a:pathLst>
                <a:path w="1165" h="1030" extrusionOk="0">
                  <a:moveTo>
                    <a:pt x="588" y="0"/>
                  </a:moveTo>
                  <a:cubicBezTo>
                    <a:pt x="528" y="0"/>
                    <a:pt x="469" y="10"/>
                    <a:pt x="411" y="31"/>
                  </a:cubicBezTo>
                  <a:cubicBezTo>
                    <a:pt x="137" y="122"/>
                    <a:pt x="1" y="442"/>
                    <a:pt x="115" y="693"/>
                  </a:cubicBezTo>
                  <a:cubicBezTo>
                    <a:pt x="184" y="901"/>
                    <a:pt x="372" y="1030"/>
                    <a:pt x="578" y="1030"/>
                  </a:cubicBezTo>
                  <a:cubicBezTo>
                    <a:pt x="644" y="1030"/>
                    <a:pt x="711" y="1017"/>
                    <a:pt x="777" y="990"/>
                  </a:cubicBezTo>
                  <a:cubicBezTo>
                    <a:pt x="1028" y="898"/>
                    <a:pt x="1165" y="602"/>
                    <a:pt x="1073" y="328"/>
                  </a:cubicBezTo>
                  <a:cubicBezTo>
                    <a:pt x="985" y="116"/>
                    <a:pt x="788" y="0"/>
                    <a:pt x="5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1"/>
            <p:cNvSpPr/>
            <p:nvPr/>
          </p:nvSpPr>
          <p:spPr>
            <a:xfrm>
              <a:off x="3339550" y="325470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14" y="143"/>
                    <a:pt x="0" y="439"/>
                    <a:pt x="91" y="713"/>
                  </a:cubicBezTo>
                  <a:cubicBezTo>
                    <a:pt x="163" y="911"/>
                    <a:pt x="363" y="1038"/>
                    <a:pt x="579" y="1038"/>
                  </a:cubicBezTo>
                  <a:cubicBezTo>
                    <a:pt x="637" y="1038"/>
                    <a:pt x="696" y="1029"/>
                    <a:pt x="753" y="1010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1"/>
            <p:cNvSpPr/>
            <p:nvPr/>
          </p:nvSpPr>
          <p:spPr>
            <a:xfrm>
              <a:off x="3412000" y="32270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1"/>
                    <a:pt x="578" y="1031"/>
                  </a:cubicBezTo>
                  <a:cubicBezTo>
                    <a:pt x="637" y="1031"/>
                    <a:pt x="697" y="1020"/>
                    <a:pt x="754" y="1000"/>
                  </a:cubicBezTo>
                  <a:cubicBezTo>
                    <a:pt x="1028" y="908"/>
                    <a:pt x="1165" y="612"/>
                    <a:pt x="1051" y="338"/>
                  </a:cubicBezTo>
                  <a:cubicBezTo>
                    <a:pt x="982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1"/>
            <p:cNvSpPr/>
            <p:nvPr/>
          </p:nvSpPr>
          <p:spPr>
            <a:xfrm>
              <a:off x="3287625" y="33371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6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37" y="132"/>
                    <a:pt x="0" y="429"/>
                    <a:pt x="91" y="703"/>
                  </a:cubicBezTo>
                  <a:cubicBezTo>
                    <a:pt x="179" y="915"/>
                    <a:pt x="376" y="1031"/>
                    <a:pt x="577" y="1031"/>
                  </a:cubicBezTo>
                  <a:cubicBezTo>
                    <a:pt x="636" y="1031"/>
                    <a:pt x="696" y="1021"/>
                    <a:pt x="753" y="1000"/>
                  </a:cubicBezTo>
                  <a:cubicBezTo>
                    <a:pt x="1027" y="909"/>
                    <a:pt x="1164" y="589"/>
                    <a:pt x="1050" y="338"/>
                  </a:cubicBezTo>
                  <a:cubicBezTo>
                    <a:pt x="981" y="130"/>
                    <a:pt x="793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3360075" y="33094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5" y="0"/>
                  </a:moveTo>
                  <a:cubicBezTo>
                    <a:pt x="520" y="0"/>
                    <a:pt x="465" y="9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9" y="1028"/>
                  </a:cubicBezTo>
                  <a:cubicBezTo>
                    <a:pt x="644" y="1028"/>
                    <a:pt x="711" y="1015"/>
                    <a:pt x="777" y="987"/>
                  </a:cubicBezTo>
                  <a:cubicBezTo>
                    <a:pt x="1028" y="896"/>
                    <a:pt x="1165" y="599"/>
                    <a:pt x="1074" y="325"/>
                  </a:cubicBezTo>
                  <a:cubicBezTo>
                    <a:pt x="984" y="127"/>
                    <a:pt x="780" y="0"/>
                    <a:pt x="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3432550" y="32817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97" y="1"/>
                  </a:moveTo>
                  <a:cubicBezTo>
                    <a:pt x="535" y="1"/>
                    <a:pt x="472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3" y="338"/>
                  </a:cubicBezTo>
                  <a:cubicBezTo>
                    <a:pt x="987" y="130"/>
                    <a:pt x="795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3308150" y="33919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0" y="0"/>
                  </a:moveTo>
                  <a:cubicBezTo>
                    <a:pt x="536" y="0"/>
                    <a:pt x="472" y="13"/>
                    <a:pt x="412" y="40"/>
                  </a:cubicBezTo>
                  <a:cubicBezTo>
                    <a:pt x="138" y="132"/>
                    <a:pt x="1" y="428"/>
                    <a:pt x="115" y="702"/>
                  </a:cubicBezTo>
                  <a:cubicBezTo>
                    <a:pt x="187" y="900"/>
                    <a:pt x="387" y="1027"/>
                    <a:pt x="602" y="1027"/>
                  </a:cubicBezTo>
                  <a:cubicBezTo>
                    <a:pt x="660" y="1027"/>
                    <a:pt x="719" y="1018"/>
                    <a:pt x="777" y="999"/>
                  </a:cubicBezTo>
                  <a:cubicBezTo>
                    <a:pt x="1051" y="885"/>
                    <a:pt x="1165" y="588"/>
                    <a:pt x="1074" y="337"/>
                  </a:cubicBezTo>
                  <a:cubicBezTo>
                    <a:pt x="1004" y="129"/>
                    <a:pt x="803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1"/>
            <p:cNvSpPr/>
            <p:nvPr/>
          </p:nvSpPr>
          <p:spPr>
            <a:xfrm>
              <a:off x="3381200" y="336395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15" y="132"/>
                    <a:pt x="0" y="429"/>
                    <a:pt x="92" y="703"/>
                  </a:cubicBezTo>
                  <a:cubicBezTo>
                    <a:pt x="178" y="911"/>
                    <a:pt x="370" y="1040"/>
                    <a:pt x="568" y="1040"/>
                  </a:cubicBezTo>
                  <a:cubicBezTo>
                    <a:pt x="630" y="1040"/>
                    <a:pt x="693" y="1027"/>
                    <a:pt x="754" y="1000"/>
                  </a:cubicBezTo>
                  <a:cubicBezTo>
                    <a:pt x="1028" y="908"/>
                    <a:pt x="1164" y="612"/>
                    <a:pt x="1050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1"/>
            <p:cNvSpPr/>
            <p:nvPr/>
          </p:nvSpPr>
          <p:spPr>
            <a:xfrm>
              <a:off x="3453675" y="33363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37" y="143"/>
                    <a:pt x="0" y="439"/>
                    <a:pt x="92" y="690"/>
                  </a:cubicBezTo>
                  <a:cubicBezTo>
                    <a:pt x="178" y="899"/>
                    <a:pt x="370" y="1028"/>
                    <a:pt x="568" y="1028"/>
                  </a:cubicBezTo>
                  <a:cubicBezTo>
                    <a:pt x="630" y="1028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2782025" y="2755675"/>
              <a:ext cx="977525" cy="589200"/>
            </a:xfrm>
            <a:custGeom>
              <a:avLst/>
              <a:gdLst/>
              <a:ahLst/>
              <a:cxnLst/>
              <a:rect l="l" t="t" r="r" b="b"/>
              <a:pathLst>
                <a:path w="39101" h="23568" extrusionOk="0">
                  <a:moveTo>
                    <a:pt x="32296" y="1"/>
                  </a:moveTo>
                  <a:cubicBezTo>
                    <a:pt x="31735" y="1"/>
                    <a:pt x="31164" y="102"/>
                    <a:pt x="30610" y="314"/>
                  </a:cubicBezTo>
                  <a:lnTo>
                    <a:pt x="3676" y="10608"/>
                  </a:lnTo>
                  <a:cubicBezTo>
                    <a:pt x="1233" y="11544"/>
                    <a:pt x="1" y="14283"/>
                    <a:pt x="937" y="16726"/>
                  </a:cubicBezTo>
                  <a:lnTo>
                    <a:pt x="2375" y="20537"/>
                  </a:lnTo>
                  <a:cubicBezTo>
                    <a:pt x="3098" y="22406"/>
                    <a:pt x="4910" y="23567"/>
                    <a:pt x="6813" y="23567"/>
                  </a:cubicBezTo>
                  <a:cubicBezTo>
                    <a:pt x="7373" y="23567"/>
                    <a:pt x="7941" y="23466"/>
                    <a:pt x="8492" y="23254"/>
                  </a:cubicBezTo>
                  <a:lnTo>
                    <a:pt x="35449" y="12982"/>
                  </a:lnTo>
                  <a:cubicBezTo>
                    <a:pt x="37868" y="12046"/>
                    <a:pt x="39101" y="9284"/>
                    <a:pt x="38188" y="6865"/>
                  </a:cubicBezTo>
                  <a:lnTo>
                    <a:pt x="36727" y="3053"/>
                  </a:lnTo>
                  <a:cubicBezTo>
                    <a:pt x="36004" y="1166"/>
                    <a:pt x="34203" y="1"/>
                    <a:pt x="32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3063925" y="2869575"/>
              <a:ext cx="413725" cy="361650"/>
            </a:xfrm>
            <a:custGeom>
              <a:avLst/>
              <a:gdLst/>
              <a:ahLst/>
              <a:cxnLst/>
              <a:rect l="l" t="t" r="r" b="b"/>
              <a:pathLst>
                <a:path w="16549" h="14466" extrusionOk="0">
                  <a:moveTo>
                    <a:pt x="11212" y="1"/>
                  </a:moveTo>
                  <a:cubicBezTo>
                    <a:pt x="10885" y="1"/>
                    <a:pt x="10551" y="60"/>
                    <a:pt x="10226" y="186"/>
                  </a:cubicBezTo>
                  <a:lnTo>
                    <a:pt x="2123" y="3290"/>
                  </a:lnTo>
                  <a:cubicBezTo>
                    <a:pt x="708" y="3815"/>
                    <a:pt x="1" y="5390"/>
                    <a:pt x="548" y="6806"/>
                  </a:cubicBezTo>
                  <a:lnTo>
                    <a:pt x="2808" y="12717"/>
                  </a:lnTo>
                  <a:cubicBezTo>
                    <a:pt x="3215" y="13798"/>
                    <a:pt x="4268" y="14466"/>
                    <a:pt x="5370" y="14466"/>
                  </a:cubicBezTo>
                  <a:cubicBezTo>
                    <a:pt x="5689" y="14466"/>
                    <a:pt x="6011" y="14410"/>
                    <a:pt x="6323" y="14292"/>
                  </a:cubicBezTo>
                  <a:lnTo>
                    <a:pt x="14449" y="11188"/>
                  </a:lnTo>
                  <a:cubicBezTo>
                    <a:pt x="15841" y="10663"/>
                    <a:pt x="16549" y="9065"/>
                    <a:pt x="16024" y="7673"/>
                  </a:cubicBezTo>
                  <a:lnTo>
                    <a:pt x="13741" y="1761"/>
                  </a:lnTo>
                  <a:cubicBezTo>
                    <a:pt x="13337" y="671"/>
                    <a:pt x="12310" y="1"/>
                    <a:pt x="11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1"/>
            <p:cNvSpPr/>
            <p:nvPr/>
          </p:nvSpPr>
          <p:spPr>
            <a:xfrm>
              <a:off x="3501025" y="30272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610" y="1"/>
                  </a:moveTo>
                  <a:cubicBezTo>
                    <a:pt x="545" y="1"/>
                    <a:pt x="477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4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1"/>
            <p:cNvSpPr/>
            <p:nvPr/>
          </p:nvSpPr>
          <p:spPr>
            <a:xfrm>
              <a:off x="3473650" y="29545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8"/>
                  </a:cubicBezTo>
                  <a:cubicBezTo>
                    <a:pt x="137" y="143"/>
                    <a:pt x="0" y="439"/>
                    <a:pt x="91" y="690"/>
                  </a:cubicBezTo>
                  <a:cubicBezTo>
                    <a:pt x="178" y="898"/>
                    <a:pt x="370" y="1027"/>
                    <a:pt x="568" y="1027"/>
                  </a:cubicBezTo>
                  <a:cubicBezTo>
                    <a:pt x="630" y="1027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1"/>
            <p:cNvSpPr/>
            <p:nvPr/>
          </p:nvSpPr>
          <p:spPr>
            <a:xfrm>
              <a:off x="3445675" y="28820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8" y="1"/>
                  </a:moveTo>
                  <a:cubicBezTo>
                    <a:pt x="528" y="1"/>
                    <a:pt x="469" y="11"/>
                    <a:pt x="412" y="32"/>
                  </a:cubicBezTo>
                  <a:cubicBezTo>
                    <a:pt x="138" y="146"/>
                    <a:pt x="1" y="442"/>
                    <a:pt x="115" y="694"/>
                  </a:cubicBezTo>
                  <a:cubicBezTo>
                    <a:pt x="184" y="902"/>
                    <a:pt x="372" y="1031"/>
                    <a:pt x="578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3" y="328"/>
                  </a:cubicBezTo>
                  <a:cubicBezTo>
                    <a:pt x="985" y="117"/>
                    <a:pt x="788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1"/>
            <p:cNvSpPr/>
            <p:nvPr/>
          </p:nvSpPr>
          <p:spPr>
            <a:xfrm>
              <a:off x="3555800" y="30064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8" y="1"/>
                  </a:moveTo>
                  <a:cubicBezTo>
                    <a:pt x="529" y="1"/>
                    <a:pt x="469" y="11"/>
                    <a:pt x="412" y="32"/>
                  </a:cubicBezTo>
                  <a:cubicBezTo>
                    <a:pt x="138" y="123"/>
                    <a:pt x="1" y="442"/>
                    <a:pt x="115" y="693"/>
                  </a:cubicBezTo>
                  <a:cubicBezTo>
                    <a:pt x="184" y="902"/>
                    <a:pt x="372" y="1031"/>
                    <a:pt x="579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4" y="328"/>
                  </a:cubicBezTo>
                  <a:cubicBezTo>
                    <a:pt x="986" y="117"/>
                    <a:pt x="789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3528425" y="29337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1" y="0"/>
                    <a:pt x="454" y="13"/>
                    <a:pt x="388" y="41"/>
                  </a:cubicBezTo>
                  <a:cubicBezTo>
                    <a:pt x="114" y="132"/>
                    <a:pt x="0" y="429"/>
                    <a:pt x="92" y="703"/>
                  </a:cubicBezTo>
                  <a:cubicBezTo>
                    <a:pt x="162" y="914"/>
                    <a:pt x="369" y="1030"/>
                    <a:pt x="575" y="1030"/>
                  </a:cubicBezTo>
                  <a:cubicBezTo>
                    <a:pt x="636" y="1030"/>
                    <a:pt x="696" y="1020"/>
                    <a:pt x="754" y="999"/>
                  </a:cubicBezTo>
                  <a:cubicBezTo>
                    <a:pt x="1027" y="885"/>
                    <a:pt x="1164" y="589"/>
                    <a:pt x="1050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3500450" y="28612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8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28" y="885"/>
                    <a:pt x="1165" y="589"/>
                    <a:pt x="1074" y="338"/>
                  </a:cubicBezTo>
                  <a:cubicBezTo>
                    <a:pt x="987" y="130"/>
                    <a:pt x="79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1"/>
            <p:cNvSpPr/>
            <p:nvPr/>
          </p:nvSpPr>
          <p:spPr>
            <a:xfrm>
              <a:off x="3610600" y="298535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5" y="1"/>
                    <a:pt x="446" y="10"/>
                    <a:pt x="388" y="29"/>
                  </a:cubicBezTo>
                  <a:cubicBezTo>
                    <a:pt x="137" y="143"/>
                    <a:pt x="0" y="440"/>
                    <a:pt x="91" y="714"/>
                  </a:cubicBezTo>
                  <a:cubicBezTo>
                    <a:pt x="182" y="912"/>
                    <a:pt x="385" y="1039"/>
                    <a:pt x="590" y="1039"/>
                  </a:cubicBezTo>
                  <a:cubicBezTo>
                    <a:pt x="645" y="1039"/>
                    <a:pt x="700" y="1030"/>
                    <a:pt x="753" y="1010"/>
                  </a:cubicBezTo>
                  <a:cubicBezTo>
                    <a:pt x="1027" y="896"/>
                    <a:pt x="1164" y="600"/>
                    <a:pt x="1073" y="326"/>
                  </a:cubicBezTo>
                  <a:cubicBezTo>
                    <a:pt x="983" y="128"/>
                    <a:pt x="779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1"/>
            <p:cNvSpPr/>
            <p:nvPr/>
          </p:nvSpPr>
          <p:spPr>
            <a:xfrm>
              <a:off x="3582625" y="29128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5" y="1"/>
                  </a:moveTo>
                  <a:cubicBezTo>
                    <a:pt x="520" y="1"/>
                    <a:pt x="465" y="10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4" y="1028"/>
                    <a:pt x="711" y="1015"/>
                    <a:pt x="777" y="988"/>
                  </a:cubicBezTo>
                  <a:cubicBezTo>
                    <a:pt x="1051" y="897"/>
                    <a:pt x="1165" y="600"/>
                    <a:pt x="1074" y="326"/>
                  </a:cubicBezTo>
                  <a:cubicBezTo>
                    <a:pt x="983" y="128"/>
                    <a:pt x="780" y="1"/>
                    <a:pt x="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3555250" y="284035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76" y="0"/>
                  </a:moveTo>
                  <a:cubicBezTo>
                    <a:pt x="514" y="0"/>
                    <a:pt x="451" y="11"/>
                    <a:pt x="388" y="31"/>
                  </a:cubicBezTo>
                  <a:cubicBezTo>
                    <a:pt x="137" y="123"/>
                    <a:pt x="0" y="419"/>
                    <a:pt x="91" y="693"/>
                  </a:cubicBezTo>
                  <a:cubicBezTo>
                    <a:pt x="178" y="901"/>
                    <a:pt x="370" y="1030"/>
                    <a:pt x="568" y="1030"/>
                  </a:cubicBezTo>
                  <a:cubicBezTo>
                    <a:pt x="630" y="1030"/>
                    <a:pt x="693" y="1017"/>
                    <a:pt x="753" y="990"/>
                  </a:cubicBezTo>
                  <a:cubicBezTo>
                    <a:pt x="1027" y="899"/>
                    <a:pt x="1164" y="602"/>
                    <a:pt x="1050" y="328"/>
                  </a:cubicBezTo>
                  <a:cubicBezTo>
                    <a:pt x="980" y="11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3011425" y="30478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4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8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1"/>
            <p:cNvSpPr/>
            <p:nvPr/>
          </p:nvSpPr>
          <p:spPr>
            <a:xfrm>
              <a:off x="3038825" y="31206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5" y="0"/>
                  </a:moveTo>
                  <a:cubicBezTo>
                    <a:pt x="528" y="0"/>
                    <a:pt x="469" y="9"/>
                    <a:pt x="411" y="29"/>
                  </a:cubicBezTo>
                  <a:cubicBezTo>
                    <a:pt x="137" y="143"/>
                    <a:pt x="0" y="439"/>
                    <a:pt x="114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801" y="0"/>
                    <a:pt x="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1"/>
            <p:cNvSpPr/>
            <p:nvPr/>
          </p:nvSpPr>
          <p:spPr>
            <a:xfrm>
              <a:off x="3066775" y="31930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7" y="9"/>
                    <a:pt x="389" y="28"/>
                  </a:cubicBezTo>
                  <a:cubicBezTo>
                    <a:pt x="138" y="143"/>
                    <a:pt x="1" y="439"/>
                    <a:pt x="92" y="713"/>
                  </a:cubicBezTo>
                  <a:cubicBezTo>
                    <a:pt x="182" y="911"/>
                    <a:pt x="386" y="1038"/>
                    <a:pt x="602" y="1038"/>
                  </a:cubicBezTo>
                  <a:cubicBezTo>
                    <a:pt x="660" y="1038"/>
                    <a:pt x="719" y="1029"/>
                    <a:pt x="777" y="1010"/>
                  </a:cubicBezTo>
                  <a:cubicBezTo>
                    <a:pt x="1028" y="896"/>
                    <a:pt x="1165" y="599"/>
                    <a:pt x="1073" y="325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2956650" y="30686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74" y="0"/>
                  </a:moveTo>
                  <a:cubicBezTo>
                    <a:pt x="519" y="0"/>
                    <a:pt x="464" y="9"/>
                    <a:pt x="411" y="28"/>
                  </a:cubicBezTo>
                  <a:cubicBezTo>
                    <a:pt x="137" y="143"/>
                    <a:pt x="0" y="439"/>
                    <a:pt x="92" y="713"/>
                  </a:cubicBezTo>
                  <a:cubicBezTo>
                    <a:pt x="182" y="911"/>
                    <a:pt x="385" y="1038"/>
                    <a:pt x="602" y="1038"/>
                  </a:cubicBezTo>
                  <a:cubicBezTo>
                    <a:pt x="660" y="1038"/>
                    <a:pt x="719" y="1029"/>
                    <a:pt x="776" y="1010"/>
                  </a:cubicBezTo>
                  <a:cubicBezTo>
                    <a:pt x="1028" y="896"/>
                    <a:pt x="1164" y="599"/>
                    <a:pt x="1073" y="325"/>
                  </a:cubicBezTo>
                  <a:cubicBezTo>
                    <a:pt x="983" y="127"/>
                    <a:pt x="779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2984600" y="314140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87" y="1"/>
                  </a:moveTo>
                  <a:cubicBezTo>
                    <a:pt x="522" y="1"/>
                    <a:pt x="455" y="14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591" y="1028"/>
                  </a:cubicBezTo>
                  <a:cubicBezTo>
                    <a:pt x="646" y="1028"/>
                    <a:pt x="701" y="1019"/>
                    <a:pt x="754" y="1000"/>
                  </a:cubicBezTo>
                  <a:cubicBezTo>
                    <a:pt x="1028" y="886"/>
                    <a:pt x="1165" y="589"/>
                    <a:pt x="1051" y="338"/>
                  </a:cubicBezTo>
                  <a:cubicBezTo>
                    <a:pt x="981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3012000" y="3213875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97" y="1"/>
                  </a:moveTo>
                  <a:cubicBezTo>
                    <a:pt x="535" y="1"/>
                    <a:pt x="472" y="13"/>
                    <a:pt x="411" y="41"/>
                  </a:cubicBezTo>
                  <a:cubicBezTo>
                    <a:pt x="137" y="132"/>
                    <a:pt x="0" y="429"/>
                    <a:pt x="115" y="703"/>
                  </a:cubicBezTo>
                  <a:cubicBezTo>
                    <a:pt x="184" y="911"/>
                    <a:pt x="372" y="1040"/>
                    <a:pt x="578" y="1040"/>
                  </a:cubicBezTo>
                  <a:cubicBezTo>
                    <a:pt x="643" y="1040"/>
                    <a:pt x="711" y="1027"/>
                    <a:pt x="776" y="1000"/>
                  </a:cubicBezTo>
                  <a:cubicBezTo>
                    <a:pt x="1028" y="908"/>
                    <a:pt x="1165" y="612"/>
                    <a:pt x="1073" y="338"/>
                  </a:cubicBezTo>
                  <a:cubicBezTo>
                    <a:pt x="987" y="130"/>
                    <a:pt x="794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1"/>
            <p:cNvSpPr/>
            <p:nvPr/>
          </p:nvSpPr>
          <p:spPr>
            <a:xfrm>
              <a:off x="2929825" y="31622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10"/>
                    <a:pt x="389" y="29"/>
                  </a:cubicBezTo>
                  <a:cubicBezTo>
                    <a:pt x="138" y="143"/>
                    <a:pt x="1" y="440"/>
                    <a:pt x="92" y="691"/>
                  </a:cubicBezTo>
                  <a:cubicBezTo>
                    <a:pt x="179" y="899"/>
                    <a:pt x="371" y="1028"/>
                    <a:pt x="568" y="1028"/>
                  </a:cubicBezTo>
                  <a:cubicBezTo>
                    <a:pt x="630" y="1028"/>
                    <a:pt x="693" y="1015"/>
                    <a:pt x="754" y="987"/>
                  </a:cubicBezTo>
                  <a:cubicBezTo>
                    <a:pt x="1028" y="896"/>
                    <a:pt x="1165" y="599"/>
                    <a:pt x="1073" y="326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2957225" y="3234725"/>
              <a:ext cx="29700" cy="25975"/>
            </a:xfrm>
            <a:custGeom>
              <a:avLst/>
              <a:gdLst/>
              <a:ahLst/>
              <a:cxnLst/>
              <a:rect l="l" t="t" r="r" b="b"/>
              <a:pathLst>
                <a:path w="1188" h="1039" extrusionOk="0">
                  <a:moveTo>
                    <a:pt x="583" y="0"/>
                  </a:moveTo>
                  <a:cubicBezTo>
                    <a:pt x="526" y="0"/>
                    <a:pt x="468" y="10"/>
                    <a:pt x="411" y="29"/>
                  </a:cubicBezTo>
                  <a:cubicBezTo>
                    <a:pt x="137" y="143"/>
                    <a:pt x="0" y="439"/>
                    <a:pt x="114" y="713"/>
                  </a:cubicBezTo>
                  <a:cubicBezTo>
                    <a:pt x="186" y="911"/>
                    <a:pt x="386" y="1038"/>
                    <a:pt x="602" y="1038"/>
                  </a:cubicBezTo>
                  <a:cubicBezTo>
                    <a:pt x="660" y="1038"/>
                    <a:pt x="718" y="1029"/>
                    <a:pt x="776" y="1010"/>
                  </a:cubicBezTo>
                  <a:cubicBezTo>
                    <a:pt x="1050" y="896"/>
                    <a:pt x="1187" y="599"/>
                    <a:pt x="1073" y="348"/>
                  </a:cubicBezTo>
                  <a:cubicBezTo>
                    <a:pt x="1001" y="131"/>
                    <a:pt x="800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1957475" y="3488925"/>
              <a:ext cx="95875" cy="236850"/>
            </a:xfrm>
            <a:custGeom>
              <a:avLst/>
              <a:gdLst/>
              <a:ahLst/>
              <a:cxnLst/>
              <a:rect l="l" t="t" r="r" b="b"/>
              <a:pathLst>
                <a:path w="3835" h="9474" extrusionOk="0">
                  <a:moveTo>
                    <a:pt x="1552" y="1"/>
                  </a:moveTo>
                  <a:cubicBezTo>
                    <a:pt x="1027" y="1073"/>
                    <a:pt x="548" y="2215"/>
                    <a:pt x="343" y="3402"/>
                  </a:cubicBezTo>
                  <a:cubicBezTo>
                    <a:pt x="0" y="5228"/>
                    <a:pt x="343" y="7236"/>
                    <a:pt x="1621" y="8560"/>
                  </a:cubicBezTo>
                  <a:cubicBezTo>
                    <a:pt x="1940" y="8903"/>
                    <a:pt x="2328" y="9176"/>
                    <a:pt x="2716" y="9473"/>
                  </a:cubicBezTo>
                  <a:cubicBezTo>
                    <a:pt x="3515" y="7898"/>
                    <a:pt x="3835" y="6049"/>
                    <a:pt x="3515" y="4155"/>
                  </a:cubicBezTo>
                  <a:cubicBezTo>
                    <a:pt x="3241" y="2557"/>
                    <a:pt x="2534" y="1119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1542525" y="3080350"/>
              <a:ext cx="336700" cy="336075"/>
            </a:xfrm>
            <a:custGeom>
              <a:avLst/>
              <a:gdLst/>
              <a:ahLst/>
              <a:cxnLst/>
              <a:rect l="l" t="t" r="r" b="b"/>
              <a:pathLst>
                <a:path w="13468" h="13443" extrusionOk="0">
                  <a:moveTo>
                    <a:pt x="13194" y="1"/>
                  </a:moveTo>
                  <a:cubicBezTo>
                    <a:pt x="13080" y="1256"/>
                    <a:pt x="12920" y="2489"/>
                    <a:pt x="12669" y="3698"/>
                  </a:cubicBezTo>
                  <a:cubicBezTo>
                    <a:pt x="12464" y="4908"/>
                    <a:pt x="12144" y="6072"/>
                    <a:pt x="11733" y="7214"/>
                  </a:cubicBezTo>
                  <a:cubicBezTo>
                    <a:pt x="11300" y="8309"/>
                    <a:pt x="10797" y="9382"/>
                    <a:pt x="10044" y="10226"/>
                  </a:cubicBezTo>
                  <a:cubicBezTo>
                    <a:pt x="9314" y="11048"/>
                    <a:pt x="8378" y="11642"/>
                    <a:pt x="7305" y="11824"/>
                  </a:cubicBezTo>
                  <a:cubicBezTo>
                    <a:pt x="6962" y="11897"/>
                    <a:pt x="6617" y="11935"/>
                    <a:pt x="6277" y="11935"/>
                  </a:cubicBezTo>
                  <a:cubicBezTo>
                    <a:pt x="5553" y="11935"/>
                    <a:pt x="4852" y="11763"/>
                    <a:pt x="4246" y="11391"/>
                  </a:cubicBezTo>
                  <a:cubicBezTo>
                    <a:pt x="3333" y="10866"/>
                    <a:pt x="2626" y="9930"/>
                    <a:pt x="2101" y="8880"/>
                  </a:cubicBezTo>
                  <a:cubicBezTo>
                    <a:pt x="1553" y="7830"/>
                    <a:pt x="1165" y="6689"/>
                    <a:pt x="868" y="5502"/>
                  </a:cubicBezTo>
                  <a:cubicBezTo>
                    <a:pt x="549" y="4292"/>
                    <a:pt x="343" y="3082"/>
                    <a:pt x="161" y="1827"/>
                  </a:cubicBezTo>
                  <a:cubicBezTo>
                    <a:pt x="1" y="3082"/>
                    <a:pt x="24" y="4360"/>
                    <a:pt x="138" y="5616"/>
                  </a:cubicBezTo>
                  <a:cubicBezTo>
                    <a:pt x="275" y="6871"/>
                    <a:pt x="526" y="8149"/>
                    <a:pt x="1028" y="9382"/>
                  </a:cubicBezTo>
                  <a:cubicBezTo>
                    <a:pt x="1507" y="10592"/>
                    <a:pt x="2261" y="11801"/>
                    <a:pt x="3470" y="12600"/>
                  </a:cubicBezTo>
                  <a:cubicBezTo>
                    <a:pt x="4087" y="13011"/>
                    <a:pt x="4794" y="13262"/>
                    <a:pt x="5502" y="13376"/>
                  </a:cubicBezTo>
                  <a:cubicBezTo>
                    <a:pt x="5788" y="13422"/>
                    <a:pt x="6073" y="13442"/>
                    <a:pt x="6357" y="13442"/>
                  </a:cubicBezTo>
                  <a:cubicBezTo>
                    <a:pt x="6777" y="13442"/>
                    <a:pt x="7193" y="13399"/>
                    <a:pt x="7602" y="13331"/>
                  </a:cubicBezTo>
                  <a:cubicBezTo>
                    <a:pt x="8309" y="13194"/>
                    <a:pt x="8971" y="12920"/>
                    <a:pt x="9588" y="12555"/>
                  </a:cubicBezTo>
                  <a:cubicBezTo>
                    <a:pt x="10181" y="12167"/>
                    <a:pt x="10729" y="11687"/>
                    <a:pt x="11140" y="11140"/>
                  </a:cubicBezTo>
                  <a:cubicBezTo>
                    <a:pt x="12007" y="10067"/>
                    <a:pt x="12555" y="8834"/>
                    <a:pt x="12874" y="7579"/>
                  </a:cubicBezTo>
                  <a:cubicBezTo>
                    <a:pt x="13217" y="6323"/>
                    <a:pt x="13377" y="5045"/>
                    <a:pt x="13422" y="3767"/>
                  </a:cubicBezTo>
                  <a:cubicBezTo>
                    <a:pt x="13468" y="2512"/>
                    <a:pt x="13422" y="1233"/>
                    <a:pt x="1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1552800" y="2698600"/>
              <a:ext cx="323000" cy="210575"/>
            </a:xfrm>
            <a:custGeom>
              <a:avLst/>
              <a:gdLst/>
              <a:ahLst/>
              <a:cxnLst/>
              <a:rect l="l" t="t" r="r" b="b"/>
              <a:pathLst>
                <a:path w="12920" h="8423" extrusionOk="0">
                  <a:moveTo>
                    <a:pt x="12669" y="1"/>
                  </a:moveTo>
                  <a:cubicBezTo>
                    <a:pt x="12441" y="1393"/>
                    <a:pt x="11847" y="2626"/>
                    <a:pt x="10980" y="3653"/>
                  </a:cubicBezTo>
                  <a:cubicBezTo>
                    <a:pt x="10135" y="4657"/>
                    <a:pt x="9085" y="5479"/>
                    <a:pt x="7898" y="6095"/>
                  </a:cubicBezTo>
                  <a:cubicBezTo>
                    <a:pt x="6734" y="6734"/>
                    <a:pt x="5456" y="7168"/>
                    <a:pt x="4132" y="7487"/>
                  </a:cubicBezTo>
                  <a:cubicBezTo>
                    <a:pt x="2786" y="7784"/>
                    <a:pt x="1416" y="7898"/>
                    <a:pt x="1" y="8081"/>
                  </a:cubicBezTo>
                  <a:cubicBezTo>
                    <a:pt x="992" y="8292"/>
                    <a:pt x="2005" y="8422"/>
                    <a:pt x="3026" y="8422"/>
                  </a:cubicBezTo>
                  <a:cubicBezTo>
                    <a:pt x="3440" y="8422"/>
                    <a:pt x="3854" y="8401"/>
                    <a:pt x="4269" y="8355"/>
                  </a:cubicBezTo>
                  <a:cubicBezTo>
                    <a:pt x="5707" y="8195"/>
                    <a:pt x="7145" y="7807"/>
                    <a:pt x="8446" y="7099"/>
                  </a:cubicBezTo>
                  <a:cubicBezTo>
                    <a:pt x="9747" y="6415"/>
                    <a:pt x="10911" y="5410"/>
                    <a:pt x="11710" y="4155"/>
                  </a:cubicBezTo>
                  <a:cubicBezTo>
                    <a:pt x="12532" y="2945"/>
                    <a:pt x="12920" y="1393"/>
                    <a:pt x="1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2306050" y="3023875"/>
              <a:ext cx="341825" cy="316900"/>
            </a:xfrm>
            <a:custGeom>
              <a:avLst/>
              <a:gdLst/>
              <a:ahLst/>
              <a:cxnLst/>
              <a:rect l="l" t="t" r="r" b="b"/>
              <a:pathLst>
                <a:path w="13673" h="12676" extrusionOk="0">
                  <a:moveTo>
                    <a:pt x="13581" y="0"/>
                  </a:moveTo>
                  <a:cubicBezTo>
                    <a:pt x="13330" y="1233"/>
                    <a:pt x="13033" y="2442"/>
                    <a:pt x="12668" y="3606"/>
                  </a:cubicBezTo>
                  <a:cubicBezTo>
                    <a:pt x="12326" y="4793"/>
                    <a:pt x="11892" y="5935"/>
                    <a:pt x="11367" y="7007"/>
                  </a:cubicBezTo>
                  <a:cubicBezTo>
                    <a:pt x="10819" y="8057"/>
                    <a:pt x="10180" y="9085"/>
                    <a:pt x="9359" y="9815"/>
                  </a:cubicBezTo>
                  <a:cubicBezTo>
                    <a:pt x="8537" y="10591"/>
                    <a:pt x="7533" y="11048"/>
                    <a:pt x="6460" y="11139"/>
                  </a:cubicBezTo>
                  <a:cubicBezTo>
                    <a:pt x="6306" y="11152"/>
                    <a:pt x="6152" y="11158"/>
                    <a:pt x="5999" y="11158"/>
                  </a:cubicBezTo>
                  <a:cubicBezTo>
                    <a:pt x="5067" y="11158"/>
                    <a:pt x="4176" y="10915"/>
                    <a:pt x="3470" y="10386"/>
                  </a:cubicBezTo>
                  <a:cubicBezTo>
                    <a:pt x="2602" y="9746"/>
                    <a:pt x="2009" y="8742"/>
                    <a:pt x="1598" y="7647"/>
                  </a:cubicBezTo>
                  <a:cubicBezTo>
                    <a:pt x="1164" y="6551"/>
                    <a:pt x="913" y="5364"/>
                    <a:pt x="731" y="4131"/>
                  </a:cubicBezTo>
                  <a:cubicBezTo>
                    <a:pt x="548" y="2922"/>
                    <a:pt x="480" y="1689"/>
                    <a:pt x="434" y="434"/>
                  </a:cubicBezTo>
                  <a:cubicBezTo>
                    <a:pt x="137" y="1666"/>
                    <a:pt x="23" y="2922"/>
                    <a:pt x="0" y="4200"/>
                  </a:cubicBezTo>
                  <a:cubicBezTo>
                    <a:pt x="0" y="5455"/>
                    <a:pt x="114" y="6756"/>
                    <a:pt x="480" y="8012"/>
                  </a:cubicBezTo>
                  <a:cubicBezTo>
                    <a:pt x="822" y="9267"/>
                    <a:pt x="1461" y="10568"/>
                    <a:pt x="2579" y="11504"/>
                  </a:cubicBezTo>
                  <a:cubicBezTo>
                    <a:pt x="3127" y="11961"/>
                    <a:pt x="3789" y="12303"/>
                    <a:pt x="4497" y="12485"/>
                  </a:cubicBezTo>
                  <a:cubicBezTo>
                    <a:pt x="4998" y="12615"/>
                    <a:pt x="5488" y="12675"/>
                    <a:pt x="5983" y="12675"/>
                  </a:cubicBezTo>
                  <a:cubicBezTo>
                    <a:pt x="6186" y="12675"/>
                    <a:pt x="6390" y="12665"/>
                    <a:pt x="6597" y="12645"/>
                  </a:cubicBezTo>
                  <a:cubicBezTo>
                    <a:pt x="7304" y="12600"/>
                    <a:pt x="8012" y="12394"/>
                    <a:pt x="8651" y="12097"/>
                  </a:cubicBezTo>
                  <a:cubicBezTo>
                    <a:pt x="9290" y="11778"/>
                    <a:pt x="9861" y="11344"/>
                    <a:pt x="10363" y="10865"/>
                  </a:cubicBezTo>
                  <a:cubicBezTo>
                    <a:pt x="11322" y="9883"/>
                    <a:pt x="11984" y="8697"/>
                    <a:pt x="12463" y="7487"/>
                  </a:cubicBezTo>
                  <a:cubicBezTo>
                    <a:pt x="12919" y="6277"/>
                    <a:pt x="13216" y="5022"/>
                    <a:pt x="13399" y="3789"/>
                  </a:cubicBezTo>
                  <a:cubicBezTo>
                    <a:pt x="13581" y="2511"/>
                    <a:pt x="13673" y="1255"/>
                    <a:pt x="13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2277500" y="2673500"/>
              <a:ext cx="326450" cy="210875"/>
            </a:xfrm>
            <a:custGeom>
              <a:avLst/>
              <a:gdLst/>
              <a:ahLst/>
              <a:cxnLst/>
              <a:rect l="l" t="t" r="r" b="b"/>
              <a:pathLst>
                <a:path w="13058" h="8435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" y="1416"/>
                    <a:pt x="412" y="2968"/>
                    <a:pt x="1256" y="4200"/>
                  </a:cubicBezTo>
                  <a:cubicBezTo>
                    <a:pt x="2078" y="5456"/>
                    <a:pt x="3242" y="6437"/>
                    <a:pt x="4566" y="7122"/>
                  </a:cubicBezTo>
                  <a:cubicBezTo>
                    <a:pt x="5867" y="7829"/>
                    <a:pt x="7305" y="8217"/>
                    <a:pt x="8766" y="8377"/>
                  </a:cubicBezTo>
                  <a:cubicBezTo>
                    <a:pt x="9168" y="8416"/>
                    <a:pt x="9573" y="8434"/>
                    <a:pt x="9977" y="8434"/>
                  </a:cubicBezTo>
                  <a:cubicBezTo>
                    <a:pt x="11016" y="8434"/>
                    <a:pt x="12054" y="8311"/>
                    <a:pt x="13057" y="8081"/>
                  </a:cubicBezTo>
                  <a:cubicBezTo>
                    <a:pt x="11619" y="7921"/>
                    <a:pt x="10250" y="7807"/>
                    <a:pt x="8903" y="7487"/>
                  </a:cubicBezTo>
                  <a:cubicBezTo>
                    <a:pt x="7556" y="7168"/>
                    <a:pt x="6278" y="6757"/>
                    <a:pt x="5091" y="6118"/>
                  </a:cubicBezTo>
                  <a:cubicBezTo>
                    <a:pt x="3904" y="5501"/>
                    <a:pt x="2831" y="4680"/>
                    <a:pt x="1964" y="3675"/>
                  </a:cubicBezTo>
                  <a:cubicBezTo>
                    <a:pt x="1097" y="2648"/>
                    <a:pt x="503" y="1416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1581350" y="2080600"/>
              <a:ext cx="433000" cy="411225"/>
            </a:xfrm>
            <a:custGeom>
              <a:avLst/>
              <a:gdLst/>
              <a:ahLst/>
              <a:cxnLst/>
              <a:rect l="l" t="t" r="r" b="b"/>
              <a:pathLst>
                <a:path w="17320" h="16449" extrusionOk="0">
                  <a:moveTo>
                    <a:pt x="6209" y="1"/>
                  </a:moveTo>
                  <a:lnTo>
                    <a:pt x="502" y="2945"/>
                  </a:lnTo>
                  <a:cubicBezTo>
                    <a:pt x="502" y="2945"/>
                    <a:pt x="0" y="11642"/>
                    <a:pt x="1507" y="14404"/>
                  </a:cubicBezTo>
                  <a:cubicBezTo>
                    <a:pt x="2449" y="16119"/>
                    <a:pt x="6615" y="16449"/>
                    <a:pt x="9674" y="16449"/>
                  </a:cubicBezTo>
                  <a:cubicBezTo>
                    <a:pt x="11580" y="16449"/>
                    <a:pt x="13056" y="16321"/>
                    <a:pt x="13056" y="16321"/>
                  </a:cubicBezTo>
                  <a:cubicBezTo>
                    <a:pt x="13056" y="16321"/>
                    <a:pt x="13680" y="16417"/>
                    <a:pt x="14439" y="16417"/>
                  </a:cubicBezTo>
                  <a:cubicBezTo>
                    <a:pt x="15606" y="16417"/>
                    <a:pt x="17091" y="16191"/>
                    <a:pt x="17119" y="15043"/>
                  </a:cubicBezTo>
                  <a:cubicBezTo>
                    <a:pt x="17319" y="13320"/>
                    <a:pt x="14830" y="13215"/>
                    <a:pt x="14218" y="13215"/>
                  </a:cubicBezTo>
                  <a:cubicBezTo>
                    <a:pt x="14132" y="13215"/>
                    <a:pt x="14083" y="13217"/>
                    <a:pt x="14083" y="13217"/>
                  </a:cubicBezTo>
                  <a:cubicBezTo>
                    <a:pt x="14083" y="13217"/>
                    <a:pt x="15498" y="12737"/>
                    <a:pt x="15270" y="12372"/>
                  </a:cubicBezTo>
                  <a:cubicBezTo>
                    <a:pt x="15175" y="12221"/>
                    <a:pt x="15017" y="12162"/>
                    <a:pt x="14829" y="12162"/>
                  </a:cubicBezTo>
                  <a:cubicBezTo>
                    <a:pt x="14165" y="12162"/>
                    <a:pt x="13125" y="12897"/>
                    <a:pt x="13125" y="12897"/>
                  </a:cubicBezTo>
                  <a:lnTo>
                    <a:pt x="5821" y="11551"/>
                  </a:lnTo>
                  <a:cubicBezTo>
                    <a:pt x="5820" y="11551"/>
                    <a:pt x="5820" y="11551"/>
                    <a:pt x="5819" y="11551"/>
                  </a:cubicBezTo>
                  <a:cubicBezTo>
                    <a:pt x="5368" y="11551"/>
                    <a:pt x="7257" y="1597"/>
                    <a:pt x="6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1575075" y="2000700"/>
              <a:ext cx="192850" cy="245425"/>
            </a:xfrm>
            <a:custGeom>
              <a:avLst/>
              <a:gdLst/>
              <a:ahLst/>
              <a:cxnLst/>
              <a:rect l="l" t="t" r="r" b="b"/>
              <a:pathLst>
                <a:path w="7714" h="9817" extrusionOk="0">
                  <a:moveTo>
                    <a:pt x="4858" y="1"/>
                  </a:moveTo>
                  <a:cubicBezTo>
                    <a:pt x="4582" y="1"/>
                    <a:pt x="4272" y="73"/>
                    <a:pt x="3926" y="230"/>
                  </a:cubicBezTo>
                  <a:cubicBezTo>
                    <a:pt x="0" y="2010"/>
                    <a:pt x="205" y="9816"/>
                    <a:pt x="205" y="9816"/>
                  </a:cubicBezTo>
                  <a:lnTo>
                    <a:pt x="7030" y="7648"/>
                  </a:lnTo>
                  <a:cubicBezTo>
                    <a:pt x="7030" y="7648"/>
                    <a:pt x="7713" y="1"/>
                    <a:pt x="48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1595025" y="2156500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5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5"/>
                  </a:moveTo>
                  <a:cubicBezTo>
                    <a:pt x="2694" y="685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5"/>
                    <a:pt x="2740" y="685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412" y="2534"/>
                    <a:pt x="640" y="2534"/>
                  </a:cubicBezTo>
                  <a:cubicBezTo>
                    <a:pt x="708" y="2534"/>
                    <a:pt x="754" y="2534"/>
                    <a:pt x="823" y="2511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1595025" y="2090875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6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6"/>
                  </a:moveTo>
                  <a:cubicBezTo>
                    <a:pt x="2694" y="686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6"/>
                    <a:pt x="2740" y="686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389" y="2534"/>
                    <a:pt x="640" y="2534"/>
                  </a:cubicBezTo>
                  <a:cubicBezTo>
                    <a:pt x="708" y="2534"/>
                    <a:pt x="754" y="2534"/>
                    <a:pt x="823" y="2512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1606450" y="2022975"/>
              <a:ext cx="126125" cy="63925"/>
            </a:xfrm>
            <a:custGeom>
              <a:avLst/>
              <a:gdLst/>
              <a:ahLst/>
              <a:cxnLst/>
              <a:rect l="l" t="t" r="r" b="b"/>
              <a:pathLst>
                <a:path w="5045" h="2557" extrusionOk="0">
                  <a:moveTo>
                    <a:pt x="4406" y="1"/>
                  </a:moveTo>
                  <a:cubicBezTo>
                    <a:pt x="4337" y="1"/>
                    <a:pt x="4269" y="23"/>
                    <a:pt x="4223" y="23"/>
                  </a:cubicBezTo>
                  <a:cubicBezTo>
                    <a:pt x="3926" y="138"/>
                    <a:pt x="3744" y="457"/>
                    <a:pt x="3858" y="754"/>
                  </a:cubicBezTo>
                  <a:cubicBezTo>
                    <a:pt x="3926" y="982"/>
                    <a:pt x="4155" y="1142"/>
                    <a:pt x="4406" y="1142"/>
                  </a:cubicBezTo>
                  <a:cubicBezTo>
                    <a:pt x="4451" y="1142"/>
                    <a:pt x="4520" y="1142"/>
                    <a:pt x="4565" y="1119"/>
                  </a:cubicBezTo>
                  <a:cubicBezTo>
                    <a:pt x="4885" y="1005"/>
                    <a:pt x="5045" y="685"/>
                    <a:pt x="4931" y="389"/>
                  </a:cubicBezTo>
                  <a:cubicBezTo>
                    <a:pt x="4862" y="160"/>
                    <a:pt x="4634" y="1"/>
                    <a:pt x="4406" y="1"/>
                  </a:cubicBezTo>
                  <a:close/>
                  <a:moveTo>
                    <a:pt x="2283" y="708"/>
                  </a:moveTo>
                  <a:cubicBezTo>
                    <a:pt x="2237" y="708"/>
                    <a:pt x="2169" y="708"/>
                    <a:pt x="2100" y="731"/>
                  </a:cubicBezTo>
                  <a:cubicBezTo>
                    <a:pt x="1804" y="845"/>
                    <a:pt x="1644" y="1165"/>
                    <a:pt x="1758" y="1461"/>
                  </a:cubicBezTo>
                  <a:cubicBezTo>
                    <a:pt x="1826" y="1690"/>
                    <a:pt x="2055" y="1849"/>
                    <a:pt x="2283" y="1849"/>
                  </a:cubicBezTo>
                  <a:cubicBezTo>
                    <a:pt x="2351" y="1849"/>
                    <a:pt x="2420" y="1849"/>
                    <a:pt x="2466" y="1827"/>
                  </a:cubicBezTo>
                  <a:cubicBezTo>
                    <a:pt x="2762" y="1712"/>
                    <a:pt x="2922" y="1393"/>
                    <a:pt x="2831" y="1096"/>
                  </a:cubicBezTo>
                  <a:cubicBezTo>
                    <a:pt x="2739" y="868"/>
                    <a:pt x="2534" y="708"/>
                    <a:pt x="2283" y="708"/>
                  </a:cubicBezTo>
                  <a:close/>
                  <a:moveTo>
                    <a:pt x="480" y="1507"/>
                  </a:moveTo>
                  <a:cubicBezTo>
                    <a:pt x="297" y="1827"/>
                    <a:pt x="137" y="2169"/>
                    <a:pt x="0" y="2534"/>
                  </a:cubicBezTo>
                  <a:cubicBezTo>
                    <a:pt x="46" y="2534"/>
                    <a:pt x="115" y="2557"/>
                    <a:pt x="183" y="2557"/>
                  </a:cubicBezTo>
                  <a:cubicBezTo>
                    <a:pt x="251" y="2557"/>
                    <a:pt x="297" y="2534"/>
                    <a:pt x="366" y="2534"/>
                  </a:cubicBezTo>
                  <a:cubicBezTo>
                    <a:pt x="662" y="2420"/>
                    <a:pt x="822" y="2100"/>
                    <a:pt x="731" y="1804"/>
                  </a:cubicBezTo>
                  <a:cubicBezTo>
                    <a:pt x="685" y="1667"/>
                    <a:pt x="594" y="1576"/>
                    <a:pt x="480" y="15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2401900" y="1855025"/>
              <a:ext cx="99075" cy="74525"/>
            </a:xfrm>
            <a:custGeom>
              <a:avLst/>
              <a:gdLst/>
              <a:ahLst/>
              <a:cxnLst/>
              <a:rect l="l" t="t" r="r" b="b"/>
              <a:pathLst>
                <a:path w="3963" h="2981" extrusionOk="0">
                  <a:moveTo>
                    <a:pt x="2257" y="1"/>
                  </a:moveTo>
                  <a:cubicBezTo>
                    <a:pt x="2172" y="1"/>
                    <a:pt x="2082" y="3"/>
                    <a:pt x="1987" y="8"/>
                  </a:cubicBezTo>
                  <a:cubicBezTo>
                    <a:pt x="206" y="99"/>
                    <a:pt x="298" y="464"/>
                    <a:pt x="298" y="464"/>
                  </a:cubicBezTo>
                  <a:cubicBezTo>
                    <a:pt x="298" y="464"/>
                    <a:pt x="1" y="2815"/>
                    <a:pt x="1987" y="2975"/>
                  </a:cubicBezTo>
                  <a:cubicBezTo>
                    <a:pt x="2042" y="2979"/>
                    <a:pt x="2095" y="2981"/>
                    <a:pt x="2147" y="2981"/>
                  </a:cubicBezTo>
                  <a:cubicBezTo>
                    <a:pt x="3962" y="2981"/>
                    <a:pt x="3790" y="716"/>
                    <a:pt x="3790" y="716"/>
                  </a:cubicBezTo>
                  <a:cubicBezTo>
                    <a:pt x="3790" y="716"/>
                    <a:pt x="3749" y="1"/>
                    <a:pt x="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1"/>
            <p:cNvSpPr/>
            <p:nvPr/>
          </p:nvSpPr>
          <p:spPr>
            <a:xfrm rot="-416427">
              <a:off x="1724535" y="1450440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0" y="1"/>
                  </a:moveTo>
                  <a:cubicBezTo>
                    <a:pt x="488" y="1"/>
                    <a:pt x="232" y="167"/>
                    <a:pt x="129" y="435"/>
                  </a:cubicBezTo>
                  <a:cubicBezTo>
                    <a:pt x="1" y="783"/>
                    <a:pt x="171" y="1172"/>
                    <a:pt x="518" y="1300"/>
                  </a:cubicBezTo>
                  <a:cubicBezTo>
                    <a:pt x="597" y="1331"/>
                    <a:pt x="679" y="1345"/>
                    <a:pt x="758" y="1345"/>
                  </a:cubicBezTo>
                  <a:cubicBezTo>
                    <a:pt x="1030" y="1345"/>
                    <a:pt x="1286" y="1179"/>
                    <a:pt x="1389" y="911"/>
                  </a:cubicBezTo>
                  <a:cubicBezTo>
                    <a:pt x="1523" y="563"/>
                    <a:pt x="1347" y="174"/>
                    <a:pt x="1000" y="46"/>
                  </a:cubicBezTo>
                  <a:cubicBezTo>
                    <a:pt x="921" y="15"/>
                    <a:pt x="840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1"/>
            <p:cNvSpPr/>
            <p:nvPr/>
          </p:nvSpPr>
          <p:spPr>
            <a:xfrm rot="-416427">
              <a:off x="1761831" y="1485261"/>
              <a:ext cx="132846" cy="124034"/>
            </a:xfrm>
            <a:custGeom>
              <a:avLst/>
              <a:gdLst/>
              <a:ahLst/>
              <a:cxnLst/>
              <a:rect l="l" t="t" r="r" b="b"/>
              <a:pathLst>
                <a:path w="976" h="862" extrusionOk="0">
                  <a:moveTo>
                    <a:pt x="484" y="0"/>
                  </a:moveTo>
                  <a:cubicBezTo>
                    <a:pt x="309" y="0"/>
                    <a:pt x="146" y="105"/>
                    <a:pt x="80" y="279"/>
                  </a:cubicBezTo>
                  <a:cubicBezTo>
                    <a:pt x="1" y="504"/>
                    <a:pt x="110" y="748"/>
                    <a:pt x="330" y="833"/>
                  </a:cubicBezTo>
                  <a:cubicBezTo>
                    <a:pt x="381" y="853"/>
                    <a:pt x="434" y="862"/>
                    <a:pt x="486" y="862"/>
                  </a:cubicBezTo>
                  <a:cubicBezTo>
                    <a:pt x="661" y="862"/>
                    <a:pt x="824" y="757"/>
                    <a:pt x="890" y="583"/>
                  </a:cubicBezTo>
                  <a:cubicBezTo>
                    <a:pt x="975" y="364"/>
                    <a:pt x="860" y="114"/>
                    <a:pt x="640" y="29"/>
                  </a:cubicBezTo>
                  <a:cubicBezTo>
                    <a:pt x="589" y="9"/>
                    <a:pt x="53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1"/>
            <p:cNvSpPr/>
            <p:nvPr/>
          </p:nvSpPr>
          <p:spPr>
            <a:xfrm rot="-416427">
              <a:off x="2009427" y="1519458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4" y="1"/>
                  </a:moveTo>
                  <a:cubicBezTo>
                    <a:pt x="491" y="1"/>
                    <a:pt x="238" y="167"/>
                    <a:pt x="135" y="435"/>
                  </a:cubicBezTo>
                  <a:cubicBezTo>
                    <a:pt x="1" y="783"/>
                    <a:pt x="178" y="1172"/>
                    <a:pt x="525" y="1300"/>
                  </a:cubicBezTo>
                  <a:cubicBezTo>
                    <a:pt x="604" y="1331"/>
                    <a:pt x="685" y="1345"/>
                    <a:pt x="765" y="1345"/>
                  </a:cubicBezTo>
                  <a:cubicBezTo>
                    <a:pt x="1036" y="1345"/>
                    <a:pt x="1292" y="1179"/>
                    <a:pt x="1396" y="910"/>
                  </a:cubicBezTo>
                  <a:cubicBezTo>
                    <a:pt x="1524" y="563"/>
                    <a:pt x="1353" y="173"/>
                    <a:pt x="1006" y="46"/>
                  </a:cubicBezTo>
                  <a:cubicBezTo>
                    <a:pt x="926" y="15"/>
                    <a:pt x="844" y="1"/>
                    <a:pt x="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1"/>
            <p:cNvSpPr/>
            <p:nvPr/>
          </p:nvSpPr>
          <p:spPr>
            <a:xfrm rot="-416427">
              <a:off x="2046858" y="1554271"/>
              <a:ext cx="132710" cy="124034"/>
            </a:xfrm>
            <a:custGeom>
              <a:avLst/>
              <a:gdLst/>
              <a:ahLst/>
              <a:cxnLst/>
              <a:rect l="l" t="t" r="r" b="b"/>
              <a:pathLst>
                <a:path w="975" h="862" extrusionOk="0">
                  <a:moveTo>
                    <a:pt x="486" y="0"/>
                  </a:moveTo>
                  <a:cubicBezTo>
                    <a:pt x="314" y="0"/>
                    <a:pt x="151" y="105"/>
                    <a:pt x="85" y="279"/>
                  </a:cubicBezTo>
                  <a:cubicBezTo>
                    <a:pt x="0" y="498"/>
                    <a:pt x="116" y="748"/>
                    <a:pt x="335" y="833"/>
                  </a:cubicBezTo>
                  <a:cubicBezTo>
                    <a:pt x="387" y="853"/>
                    <a:pt x="440" y="862"/>
                    <a:pt x="492" y="862"/>
                  </a:cubicBezTo>
                  <a:cubicBezTo>
                    <a:pt x="666" y="862"/>
                    <a:pt x="828" y="757"/>
                    <a:pt x="889" y="583"/>
                  </a:cubicBezTo>
                  <a:cubicBezTo>
                    <a:pt x="975" y="364"/>
                    <a:pt x="865" y="114"/>
                    <a:pt x="640" y="29"/>
                  </a:cubicBezTo>
                  <a:cubicBezTo>
                    <a:pt x="589" y="9"/>
                    <a:pt x="537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1"/>
            <p:cNvSpPr/>
            <p:nvPr/>
          </p:nvSpPr>
          <p:spPr>
            <a:xfrm rot="-544716">
              <a:off x="1737359" y="3682735"/>
              <a:ext cx="922879" cy="372692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20A6CD-DD5B-A348-0917-3683DEE1BAF8}"/>
              </a:ext>
            </a:extLst>
          </p:cNvPr>
          <p:cNvGrpSpPr/>
          <p:nvPr/>
        </p:nvGrpSpPr>
        <p:grpSpPr>
          <a:xfrm>
            <a:off x="258261" y="417688"/>
            <a:ext cx="8671250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421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 smtClean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 tán thành hoặc không tán thành với ý kiến nào dưới đây?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7982206-BB7C-9CD3-A4AF-51903B2FD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452793"/>
              </p:ext>
            </p:extLst>
          </p:nvPr>
        </p:nvGraphicFramePr>
        <p:xfrm>
          <a:off x="392733" y="1422078"/>
          <a:ext cx="8232227" cy="3558961"/>
        </p:xfrm>
        <a:graphic>
          <a:graphicData uri="http://schemas.openxmlformats.org/drawingml/2006/table">
            <a:tbl>
              <a:tblPr firstRow="1" bandRow="1">
                <a:tableStyleId>{D9B03360-4142-44F2-A5B0-1A1501B90F6F}</a:tableStyleId>
              </a:tblPr>
              <a:tblGrid>
                <a:gridCol w="4775517">
                  <a:extLst>
                    <a:ext uri="{9D8B030D-6E8A-4147-A177-3AD203B41FA5}">
                      <a16:colId xmlns:a16="http://schemas.microsoft.com/office/drawing/2014/main" val="1973604941"/>
                    </a:ext>
                  </a:extLst>
                </a:gridCol>
                <a:gridCol w="1704110">
                  <a:extLst>
                    <a:ext uri="{9D8B030D-6E8A-4147-A177-3AD203B41FA5}">
                      <a16:colId xmlns:a16="http://schemas.microsoft.com/office/drawing/2014/main" val="178605320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49253652"/>
                    </a:ext>
                  </a:extLst>
                </a:gridCol>
              </a:tblGrid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Các ý kiến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Tán thành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Không tán thành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265496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a. Chỉ cần yêu gia đình mình là đủ.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24513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b. Tìm hiểu lịch sử của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281969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c.</a:t>
                      </a:r>
                      <a:r>
                        <a:rPr lang="vi-VN" baseline="0" dirty="0" smtClean="0"/>
                        <a:t> Biết ơn những người có công với quê hương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488441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d. Học tập tốt.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e. Vứt rác bừa bãi,</a:t>
                      </a:r>
                      <a:r>
                        <a:rPr lang="vi-VN" baseline="0" dirty="0" smtClean="0"/>
                        <a:t> bẻ cây hái hoa.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g. Tự hào là người Việt 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3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20A6CD-DD5B-A348-0917-3683DEE1BAF8}"/>
              </a:ext>
            </a:extLst>
          </p:cNvPr>
          <p:cNvGrpSpPr/>
          <p:nvPr/>
        </p:nvGrpSpPr>
        <p:grpSpPr>
          <a:xfrm>
            <a:off x="258261" y="417688"/>
            <a:ext cx="8671250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421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 smtClean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 tán thành hoặc không tán thành với ý kiến nào dưới đây?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7982206-BB7C-9CD3-A4AF-51903B2FD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519845"/>
              </p:ext>
            </p:extLst>
          </p:nvPr>
        </p:nvGraphicFramePr>
        <p:xfrm>
          <a:off x="392733" y="1422078"/>
          <a:ext cx="8232227" cy="3558961"/>
        </p:xfrm>
        <a:graphic>
          <a:graphicData uri="http://schemas.openxmlformats.org/drawingml/2006/table">
            <a:tbl>
              <a:tblPr firstRow="1" bandRow="1">
                <a:tableStyleId>{D9B03360-4142-44F2-A5B0-1A1501B90F6F}</a:tableStyleId>
              </a:tblPr>
              <a:tblGrid>
                <a:gridCol w="4775517">
                  <a:extLst>
                    <a:ext uri="{9D8B030D-6E8A-4147-A177-3AD203B41FA5}">
                      <a16:colId xmlns:a16="http://schemas.microsoft.com/office/drawing/2014/main" val="1973604941"/>
                    </a:ext>
                  </a:extLst>
                </a:gridCol>
                <a:gridCol w="1704110">
                  <a:extLst>
                    <a:ext uri="{9D8B030D-6E8A-4147-A177-3AD203B41FA5}">
                      <a16:colId xmlns:a16="http://schemas.microsoft.com/office/drawing/2014/main" val="178605320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49253652"/>
                    </a:ext>
                  </a:extLst>
                </a:gridCol>
              </a:tblGrid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Các ý kiến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Tán thành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Không tán thành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265496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a. Chỉ cần yêu gia đình mình là đủ.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24513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b. Tìm hiểu lịch sử của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281969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c.</a:t>
                      </a:r>
                      <a:r>
                        <a:rPr lang="vi-VN" baseline="0" dirty="0" smtClean="0"/>
                        <a:t> Biết ơn những người có công với quê hương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488441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d. Học tập tốt.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e. Vứt rác bừa bãi,</a:t>
                      </a:r>
                      <a:r>
                        <a:rPr lang="vi-VN" baseline="0" dirty="0" smtClean="0"/>
                        <a:t> bẻ cây hái hoa.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g. Tự hào là người Việt 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20A6CD-DD5B-A348-0917-3683DEE1BAF8}"/>
              </a:ext>
            </a:extLst>
          </p:cNvPr>
          <p:cNvGrpSpPr/>
          <p:nvPr/>
        </p:nvGrpSpPr>
        <p:grpSpPr>
          <a:xfrm>
            <a:off x="258261" y="417688"/>
            <a:ext cx="3697212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6192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3200" b="1" dirty="0" smtClean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 Xử lý tình huống</a:t>
              </a:r>
              <a:endPara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Oval Callout 4"/>
          <p:cNvSpPr/>
          <p:nvPr/>
        </p:nvSpPr>
        <p:spPr>
          <a:xfrm>
            <a:off x="584305" y="1530927"/>
            <a:ext cx="2180462" cy="1454728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5127" y="1708152"/>
            <a:ext cx="18357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TH1: Bác Hoa hàng xóm nhờ em trông giúp em bé, trong khi các bạn đến rủ em đi chơi.</a:t>
            </a:r>
            <a:endParaRPr lang="en-US" dirty="0"/>
          </a:p>
        </p:txBody>
      </p:sp>
      <p:sp>
        <p:nvSpPr>
          <p:cNvPr id="18" name="Oval Callout 17"/>
          <p:cNvSpPr/>
          <p:nvPr/>
        </p:nvSpPr>
        <p:spPr>
          <a:xfrm>
            <a:off x="5042375" y="1447800"/>
            <a:ext cx="2432151" cy="1572491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Callout 18"/>
          <p:cNvSpPr/>
          <p:nvPr/>
        </p:nvSpPr>
        <p:spPr>
          <a:xfrm>
            <a:off x="6564938" y="3233877"/>
            <a:ext cx="2416687" cy="1454728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Callout 19"/>
          <p:cNvSpPr/>
          <p:nvPr/>
        </p:nvSpPr>
        <p:spPr>
          <a:xfrm>
            <a:off x="2478544" y="3135737"/>
            <a:ext cx="2180462" cy="1454728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58284" y="3278325"/>
            <a:ext cx="16209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TH2: Nhà cô Liên bên cạnh nhà em có chuyện buồn, em sẽ có hành động ra sao.?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76273" y="1696245"/>
            <a:ext cx="21359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TH3: Trên đường đi học về em gặp một cụ già muốn hỏi đường đến nhà bác hàng xóm cạnh nhà em.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13416" y="3376465"/>
            <a:ext cx="1925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TH4: Hồng và Mai không muốnchơi với bạn Chi cùng xóm khiến cho bạn rất buồn. Em sẽ làm gì?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0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95945" y="4021282"/>
            <a:ext cx="4551219" cy="1122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51365" y="4042064"/>
            <a:ext cx="44957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Chúng ta nên thể hiện sự quan tâm đến hàng xóm láng giềng và mọi người xung quanh bằng nhiều hành động như: hỏi thăm, chia sẻ, động viên, giúp đỡ,... Đừng thể hiện những hành động thờ ơ khó chịu với hàng xóm láng giềng và mọi người xung quanh.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59"/>
          <p:cNvSpPr txBox="1">
            <a:spLocks noGrp="1"/>
          </p:cNvSpPr>
          <p:nvPr>
            <p:ph type="title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  <a: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  <a:t>VẬN DỤNG</a:t>
            </a:r>
            <a:endParaRPr sz="8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DB7E1-FEC1-A3A9-4DBD-48DAD8C93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1" name="Google Shape;1701;p68"/>
          <p:cNvGrpSpPr/>
          <p:nvPr/>
        </p:nvGrpSpPr>
        <p:grpSpPr>
          <a:xfrm>
            <a:off x="1045087" y="389510"/>
            <a:ext cx="2152800" cy="2265267"/>
            <a:chOff x="1006475" y="911300"/>
            <a:chExt cx="2152800" cy="2265267"/>
          </a:xfrm>
        </p:grpSpPr>
        <p:sp>
          <p:nvSpPr>
            <p:cNvPr id="1702" name="Google Shape;1702;p68"/>
            <p:cNvSpPr/>
            <p:nvPr/>
          </p:nvSpPr>
          <p:spPr>
            <a:xfrm>
              <a:off x="1006475" y="1041400"/>
              <a:ext cx="2152800" cy="2075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8"/>
            <p:cNvSpPr/>
            <p:nvPr/>
          </p:nvSpPr>
          <p:spPr>
            <a:xfrm>
              <a:off x="1914260" y="1838621"/>
              <a:ext cx="576474" cy="1131288"/>
            </a:xfrm>
            <a:custGeom>
              <a:avLst/>
              <a:gdLst/>
              <a:ahLst/>
              <a:cxnLst/>
              <a:rect l="l" t="t" r="r" b="b"/>
              <a:pathLst>
                <a:path w="18977" h="37241" extrusionOk="0">
                  <a:moveTo>
                    <a:pt x="1" y="1"/>
                  </a:moveTo>
                  <a:lnTo>
                    <a:pt x="9678" y="25689"/>
                  </a:lnTo>
                  <a:lnTo>
                    <a:pt x="16889" y="35865"/>
                  </a:lnTo>
                  <a:cubicBezTo>
                    <a:pt x="17292" y="36457"/>
                    <a:pt x="17790" y="36861"/>
                    <a:pt x="18288" y="37240"/>
                  </a:cubicBezTo>
                  <a:lnTo>
                    <a:pt x="18976" y="25001"/>
                  </a:lnTo>
                  <a:lnTo>
                    <a:pt x="18976" y="25001"/>
                  </a:lnTo>
                  <a:lnTo>
                    <a:pt x="18881" y="25380"/>
                  </a:lnTo>
                  <a:lnTo>
                    <a:pt x="13924" y="9488"/>
                  </a:lnTo>
                  <a:cubicBezTo>
                    <a:pt x="13734" y="8990"/>
                    <a:pt x="13639" y="8492"/>
                    <a:pt x="13450" y="8089"/>
                  </a:cubicBezTo>
                  <a:cubicBezTo>
                    <a:pt x="11860" y="4745"/>
                    <a:pt x="8801" y="2159"/>
                    <a:pt x="5148" y="12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8"/>
            <p:cNvSpPr/>
            <p:nvPr/>
          </p:nvSpPr>
          <p:spPr>
            <a:xfrm>
              <a:off x="1764409" y="1546819"/>
              <a:ext cx="486374" cy="766364"/>
            </a:xfrm>
            <a:custGeom>
              <a:avLst/>
              <a:gdLst/>
              <a:ahLst/>
              <a:cxnLst/>
              <a:rect l="l" t="t" r="r" b="b"/>
              <a:pathLst>
                <a:path w="16011" h="25228" extrusionOk="0">
                  <a:moveTo>
                    <a:pt x="6523" y="0"/>
                  </a:moveTo>
                  <a:lnTo>
                    <a:pt x="6120" y="214"/>
                  </a:lnTo>
                  <a:cubicBezTo>
                    <a:pt x="5432" y="1779"/>
                    <a:pt x="2064" y="3368"/>
                    <a:pt x="285" y="3677"/>
                  </a:cubicBezTo>
                  <a:cubicBezTo>
                    <a:pt x="0" y="6642"/>
                    <a:pt x="1471" y="9203"/>
                    <a:pt x="2064" y="12168"/>
                  </a:cubicBezTo>
                  <a:cubicBezTo>
                    <a:pt x="2562" y="15133"/>
                    <a:pt x="4032" y="18003"/>
                    <a:pt x="6618" y="19569"/>
                  </a:cubicBezTo>
                  <a:cubicBezTo>
                    <a:pt x="7899" y="20280"/>
                    <a:pt x="9274" y="20660"/>
                    <a:pt x="10365" y="21561"/>
                  </a:cubicBezTo>
                  <a:cubicBezTo>
                    <a:pt x="11457" y="22344"/>
                    <a:pt x="12239" y="23933"/>
                    <a:pt x="11646" y="25214"/>
                  </a:cubicBezTo>
                  <a:cubicBezTo>
                    <a:pt x="11734" y="25223"/>
                    <a:pt x="11823" y="25228"/>
                    <a:pt x="11914" y="25228"/>
                  </a:cubicBezTo>
                  <a:cubicBezTo>
                    <a:pt x="12756" y="25228"/>
                    <a:pt x="13706" y="24839"/>
                    <a:pt x="14327" y="24218"/>
                  </a:cubicBezTo>
                  <a:cubicBezTo>
                    <a:pt x="14920" y="23435"/>
                    <a:pt x="15109" y="22344"/>
                    <a:pt x="14825" y="21466"/>
                  </a:cubicBezTo>
                  <a:cubicBezTo>
                    <a:pt x="14327" y="20162"/>
                    <a:pt x="13141" y="19379"/>
                    <a:pt x="12453" y="18288"/>
                  </a:cubicBezTo>
                  <a:cubicBezTo>
                    <a:pt x="11362" y="16604"/>
                    <a:pt x="11551" y="14232"/>
                    <a:pt x="13046" y="12761"/>
                  </a:cubicBezTo>
                  <a:cubicBezTo>
                    <a:pt x="13639" y="13947"/>
                    <a:pt x="13923" y="15323"/>
                    <a:pt x="13829" y="16604"/>
                  </a:cubicBezTo>
                  <a:cubicBezTo>
                    <a:pt x="16011" y="14232"/>
                    <a:pt x="16011" y="10200"/>
                    <a:pt x="13734" y="7828"/>
                  </a:cubicBezTo>
                  <a:cubicBezTo>
                    <a:pt x="12453" y="6428"/>
                    <a:pt x="10674" y="5740"/>
                    <a:pt x="9085" y="4649"/>
                  </a:cubicBezTo>
                  <a:cubicBezTo>
                    <a:pt x="7495" y="3677"/>
                    <a:pt x="6120" y="1898"/>
                    <a:pt x="6523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8"/>
            <p:cNvSpPr/>
            <p:nvPr/>
          </p:nvSpPr>
          <p:spPr>
            <a:xfrm>
              <a:off x="1097175" y="1334271"/>
              <a:ext cx="562045" cy="966551"/>
            </a:xfrm>
            <a:custGeom>
              <a:avLst/>
              <a:gdLst/>
              <a:ahLst/>
              <a:cxnLst/>
              <a:rect l="l" t="t" r="r" b="b"/>
              <a:pathLst>
                <a:path w="18502" h="31818" extrusionOk="0">
                  <a:moveTo>
                    <a:pt x="9109" y="0"/>
                  </a:moveTo>
                  <a:lnTo>
                    <a:pt x="9109" y="0"/>
                  </a:lnTo>
                  <a:cubicBezTo>
                    <a:pt x="9987" y="2159"/>
                    <a:pt x="8706" y="4530"/>
                    <a:pt x="7022" y="6215"/>
                  </a:cubicBezTo>
                  <a:cubicBezTo>
                    <a:pt x="5456" y="7804"/>
                    <a:pt x="3369" y="9085"/>
                    <a:pt x="2183" y="11053"/>
                  </a:cubicBezTo>
                  <a:cubicBezTo>
                    <a:pt x="1" y="14421"/>
                    <a:pt x="902" y="19355"/>
                    <a:pt x="4057" y="21727"/>
                  </a:cubicBezTo>
                  <a:cubicBezTo>
                    <a:pt x="3677" y="20162"/>
                    <a:pt x="3677" y="18478"/>
                    <a:pt x="4175" y="16888"/>
                  </a:cubicBezTo>
                  <a:cubicBezTo>
                    <a:pt x="6239" y="18264"/>
                    <a:pt x="7140" y="21134"/>
                    <a:pt x="6144" y="23506"/>
                  </a:cubicBezTo>
                  <a:cubicBezTo>
                    <a:pt x="5551" y="25000"/>
                    <a:pt x="4270" y="26186"/>
                    <a:pt x="3962" y="27752"/>
                  </a:cubicBezTo>
                  <a:cubicBezTo>
                    <a:pt x="3772" y="28938"/>
                    <a:pt x="4270" y="30242"/>
                    <a:pt x="5243" y="31025"/>
                  </a:cubicBezTo>
                  <a:cubicBezTo>
                    <a:pt x="5846" y="31549"/>
                    <a:pt x="6661" y="31818"/>
                    <a:pt x="7489" y="31818"/>
                  </a:cubicBezTo>
                  <a:cubicBezTo>
                    <a:pt x="7899" y="31818"/>
                    <a:pt x="8313" y="31752"/>
                    <a:pt x="8706" y="31618"/>
                  </a:cubicBezTo>
                  <a:cubicBezTo>
                    <a:pt x="7615" y="30242"/>
                    <a:pt x="8208" y="28155"/>
                    <a:pt x="9394" y="26874"/>
                  </a:cubicBezTo>
                  <a:cubicBezTo>
                    <a:pt x="10485" y="25593"/>
                    <a:pt x="12074" y="24787"/>
                    <a:pt x="13450" y="23720"/>
                  </a:cubicBezTo>
                  <a:cubicBezTo>
                    <a:pt x="16225" y="21229"/>
                    <a:pt x="17316" y="17292"/>
                    <a:pt x="17316" y="13639"/>
                  </a:cubicBezTo>
                  <a:cubicBezTo>
                    <a:pt x="17316" y="9867"/>
                    <a:pt x="18502" y="6523"/>
                    <a:pt x="17411" y="2965"/>
                  </a:cubicBezTo>
                  <a:cubicBezTo>
                    <a:pt x="15324" y="2965"/>
                    <a:pt x="10888" y="1779"/>
                    <a:pt x="9607" y="95"/>
                  </a:cubicBezTo>
                  <a:lnTo>
                    <a:pt x="9109" y="0"/>
                  </a:ln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8"/>
            <p:cNvSpPr/>
            <p:nvPr/>
          </p:nvSpPr>
          <p:spPr>
            <a:xfrm>
              <a:off x="1346481" y="1844398"/>
              <a:ext cx="948993" cy="1272745"/>
            </a:xfrm>
            <a:custGeom>
              <a:avLst/>
              <a:gdLst/>
              <a:ahLst/>
              <a:cxnLst/>
              <a:rect l="l" t="t" r="r" b="b"/>
              <a:pathLst>
                <a:path w="31240" h="48128" extrusionOk="0">
                  <a:moveTo>
                    <a:pt x="17506" y="0"/>
                  </a:moveTo>
                  <a:cubicBezTo>
                    <a:pt x="14446" y="0"/>
                    <a:pt x="9797" y="404"/>
                    <a:pt x="6334" y="783"/>
                  </a:cubicBezTo>
                  <a:cubicBezTo>
                    <a:pt x="6049" y="878"/>
                    <a:pt x="5741" y="878"/>
                    <a:pt x="5456" y="997"/>
                  </a:cubicBezTo>
                  <a:cubicBezTo>
                    <a:pt x="3369" y="1281"/>
                    <a:pt x="1898" y="1590"/>
                    <a:pt x="1685" y="1874"/>
                  </a:cubicBezTo>
                  <a:lnTo>
                    <a:pt x="1590" y="1874"/>
                  </a:lnTo>
                  <a:lnTo>
                    <a:pt x="1590" y="1969"/>
                  </a:lnTo>
                  <a:cubicBezTo>
                    <a:pt x="1495" y="1969"/>
                    <a:pt x="1400" y="2064"/>
                    <a:pt x="1305" y="2183"/>
                  </a:cubicBezTo>
                  <a:lnTo>
                    <a:pt x="1305" y="2277"/>
                  </a:lnTo>
                  <a:cubicBezTo>
                    <a:pt x="712" y="3962"/>
                    <a:pt x="594" y="5622"/>
                    <a:pt x="404" y="7306"/>
                  </a:cubicBezTo>
                  <a:cubicBezTo>
                    <a:pt x="1" y="11172"/>
                    <a:pt x="499" y="15228"/>
                    <a:pt x="997" y="18881"/>
                  </a:cubicBezTo>
                  <a:cubicBezTo>
                    <a:pt x="1187" y="19972"/>
                    <a:pt x="1400" y="21040"/>
                    <a:pt x="1590" y="22131"/>
                  </a:cubicBezTo>
                  <a:cubicBezTo>
                    <a:pt x="1780" y="22819"/>
                    <a:pt x="1993" y="23530"/>
                    <a:pt x="2183" y="24313"/>
                  </a:cubicBezTo>
                  <a:cubicBezTo>
                    <a:pt x="3179" y="28559"/>
                    <a:pt x="4555" y="32899"/>
                    <a:pt x="4958" y="37264"/>
                  </a:cubicBezTo>
                  <a:cubicBezTo>
                    <a:pt x="5148" y="39541"/>
                    <a:pt x="4958" y="41699"/>
                    <a:pt x="4555" y="43881"/>
                  </a:cubicBezTo>
                  <a:cubicBezTo>
                    <a:pt x="4270" y="45257"/>
                    <a:pt x="3867" y="46751"/>
                    <a:pt x="3464" y="48127"/>
                  </a:cubicBezTo>
                  <a:lnTo>
                    <a:pt x="27990" y="48127"/>
                  </a:lnTo>
                  <a:cubicBezTo>
                    <a:pt x="27776" y="47439"/>
                    <a:pt x="27587" y="46443"/>
                    <a:pt x="27278" y="45352"/>
                  </a:cubicBezTo>
                  <a:cubicBezTo>
                    <a:pt x="26899" y="43383"/>
                    <a:pt x="26804" y="41320"/>
                    <a:pt x="27088" y="39327"/>
                  </a:cubicBezTo>
                  <a:lnTo>
                    <a:pt x="27088" y="39043"/>
                  </a:lnTo>
                  <a:lnTo>
                    <a:pt x="27681" y="35769"/>
                  </a:lnTo>
                  <a:lnTo>
                    <a:pt x="28962" y="27871"/>
                  </a:lnTo>
                  <a:lnTo>
                    <a:pt x="29271" y="27278"/>
                  </a:lnTo>
                  <a:lnTo>
                    <a:pt x="29958" y="25404"/>
                  </a:lnTo>
                  <a:cubicBezTo>
                    <a:pt x="31050" y="22439"/>
                    <a:pt x="31239" y="19261"/>
                    <a:pt x="30741" y="16296"/>
                  </a:cubicBezTo>
                  <a:lnTo>
                    <a:pt x="30741" y="16201"/>
                  </a:lnTo>
                  <a:cubicBezTo>
                    <a:pt x="30362" y="14042"/>
                    <a:pt x="29460" y="11955"/>
                    <a:pt x="28274" y="10081"/>
                  </a:cubicBezTo>
                  <a:cubicBezTo>
                    <a:pt x="26495" y="7211"/>
                    <a:pt x="24622" y="4341"/>
                    <a:pt x="23839" y="3250"/>
                  </a:cubicBezTo>
                  <a:cubicBezTo>
                    <a:pt x="23436" y="2870"/>
                    <a:pt x="23127" y="2372"/>
                    <a:pt x="22937" y="2064"/>
                  </a:cubicBezTo>
                  <a:cubicBezTo>
                    <a:pt x="22534" y="1471"/>
                    <a:pt x="22060" y="1092"/>
                    <a:pt x="21467" y="688"/>
                  </a:cubicBezTo>
                  <a:cubicBezTo>
                    <a:pt x="21159" y="499"/>
                    <a:pt x="20874" y="404"/>
                    <a:pt x="20566" y="285"/>
                  </a:cubicBezTo>
                  <a:cubicBezTo>
                    <a:pt x="20471" y="95"/>
                    <a:pt x="20067" y="0"/>
                    <a:pt x="19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8"/>
            <p:cNvSpPr/>
            <p:nvPr/>
          </p:nvSpPr>
          <p:spPr>
            <a:xfrm>
              <a:off x="1512218" y="1844393"/>
              <a:ext cx="497918" cy="419453"/>
            </a:xfrm>
            <a:custGeom>
              <a:avLst/>
              <a:gdLst/>
              <a:ahLst/>
              <a:cxnLst/>
              <a:rect l="l" t="t" r="r" b="b"/>
              <a:pathLst>
                <a:path w="16391" h="13808" extrusionOk="0">
                  <a:moveTo>
                    <a:pt x="12050" y="0"/>
                  </a:moveTo>
                  <a:cubicBezTo>
                    <a:pt x="8990" y="0"/>
                    <a:pt x="4341" y="404"/>
                    <a:pt x="878" y="783"/>
                  </a:cubicBezTo>
                  <a:cubicBezTo>
                    <a:pt x="593" y="878"/>
                    <a:pt x="285" y="878"/>
                    <a:pt x="0" y="997"/>
                  </a:cubicBezTo>
                  <a:cubicBezTo>
                    <a:pt x="0" y="1186"/>
                    <a:pt x="95" y="1376"/>
                    <a:pt x="95" y="1685"/>
                  </a:cubicBezTo>
                  <a:cubicBezTo>
                    <a:pt x="285" y="2467"/>
                    <a:pt x="475" y="3369"/>
                    <a:pt x="783" y="4151"/>
                  </a:cubicBezTo>
                  <a:cubicBezTo>
                    <a:pt x="1281" y="5835"/>
                    <a:pt x="2064" y="7401"/>
                    <a:pt x="3060" y="8800"/>
                  </a:cubicBezTo>
                  <a:cubicBezTo>
                    <a:pt x="4934" y="11362"/>
                    <a:pt x="7804" y="13331"/>
                    <a:pt x="10959" y="13734"/>
                  </a:cubicBezTo>
                  <a:cubicBezTo>
                    <a:pt x="11311" y="13779"/>
                    <a:pt x="11680" y="13808"/>
                    <a:pt x="12051" y="13808"/>
                  </a:cubicBezTo>
                  <a:cubicBezTo>
                    <a:pt x="13253" y="13808"/>
                    <a:pt x="14484" y="13504"/>
                    <a:pt x="15299" y="12453"/>
                  </a:cubicBezTo>
                  <a:cubicBezTo>
                    <a:pt x="16390" y="11077"/>
                    <a:pt x="16390" y="9180"/>
                    <a:pt x="16106" y="7519"/>
                  </a:cubicBezTo>
                  <a:cubicBezTo>
                    <a:pt x="15797" y="5835"/>
                    <a:pt x="15418" y="4056"/>
                    <a:pt x="14920" y="2372"/>
                  </a:cubicBezTo>
                  <a:cubicBezTo>
                    <a:pt x="14611" y="1590"/>
                    <a:pt x="14232" y="783"/>
                    <a:pt x="13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8"/>
            <p:cNvSpPr/>
            <p:nvPr/>
          </p:nvSpPr>
          <p:spPr>
            <a:xfrm>
              <a:off x="1538859" y="1844393"/>
              <a:ext cx="420121" cy="378747"/>
            </a:xfrm>
            <a:custGeom>
              <a:avLst/>
              <a:gdLst/>
              <a:ahLst/>
              <a:cxnLst/>
              <a:rect l="l" t="t" r="r" b="b"/>
              <a:pathLst>
                <a:path w="13830" h="12468" extrusionOk="0">
                  <a:moveTo>
                    <a:pt x="11173" y="0"/>
                  </a:moveTo>
                  <a:cubicBezTo>
                    <a:pt x="8113" y="0"/>
                    <a:pt x="3464" y="404"/>
                    <a:pt x="1" y="783"/>
                  </a:cubicBezTo>
                  <a:cubicBezTo>
                    <a:pt x="1" y="997"/>
                    <a:pt x="1" y="1092"/>
                    <a:pt x="96" y="1186"/>
                  </a:cubicBezTo>
                  <a:cubicBezTo>
                    <a:pt x="784" y="3250"/>
                    <a:pt x="1590" y="5337"/>
                    <a:pt x="2776" y="7116"/>
                  </a:cubicBezTo>
                  <a:cubicBezTo>
                    <a:pt x="3962" y="8990"/>
                    <a:pt x="5527" y="10674"/>
                    <a:pt x="7425" y="11670"/>
                  </a:cubicBezTo>
                  <a:cubicBezTo>
                    <a:pt x="8386" y="12098"/>
                    <a:pt x="9367" y="12467"/>
                    <a:pt x="10418" y="12467"/>
                  </a:cubicBezTo>
                  <a:cubicBezTo>
                    <a:pt x="10534" y="12467"/>
                    <a:pt x="10651" y="12463"/>
                    <a:pt x="10769" y="12453"/>
                  </a:cubicBezTo>
                  <a:cubicBezTo>
                    <a:pt x="11861" y="12358"/>
                    <a:pt x="13047" y="11670"/>
                    <a:pt x="13545" y="10674"/>
                  </a:cubicBezTo>
                  <a:cubicBezTo>
                    <a:pt x="13829" y="9986"/>
                    <a:pt x="13829" y="9180"/>
                    <a:pt x="13829" y="8397"/>
                  </a:cubicBezTo>
                  <a:cubicBezTo>
                    <a:pt x="13734" y="6618"/>
                    <a:pt x="13450" y="4839"/>
                    <a:pt x="12952" y="3155"/>
                  </a:cubicBezTo>
                  <a:cubicBezTo>
                    <a:pt x="12548" y="1969"/>
                    <a:pt x="12169" y="688"/>
                    <a:pt x="11173" y="0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8"/>
            <p:cNvSpPr/>
            <p:nvPr/>
          </p:nvSpPr>
          <p:spPr>
            <a:xfrm>
              <a:off x="1587275" y="1556175"/>
              <a:ext cx="264467" cy="440261"/>
            </a:xfrm>
            <a:custGeom>
              <a:avLst/>
              <a:gdLst/>
              <a:ahLst/>
              <a:cxnLst/>
              <a:rect l="l" t="t" r="r" b="b"/>
              <a:pathLst>
                <a:path w="8706" h="14493" extrusionOk="0">
                  <a:moveTo>
                    <a:pt x="8018" y="1"/>
                  </a:moveTo>
                  <a:lnTo>
                    <a:pt x="1" y="190"/>
                  </a:lnTo>
                  <a:lnTo>
                    <a:pt x="594" y="8492"/>
                  </a:lnTo>
                  <a:lnTo>
                    <a:pt x="594" y="10081"/>
                  </a:lnTo>
                  <a:cubicBezTo>
                    <a:pt x="689" y="11955"/>
                    <a:pt x="1875" y="13829"/>
                    <a:pt x="3748" y="14327"/>
                  </a:cubicBezTo>
                  <a:cubicBezTo>
                    <a:pt x="4135" y="14436"/>
                    <a:pt x="4509" y="14492"/>
                    <a:pt x="4876" y="14492"/>
                  </a:cubicBezTo>
                  <a:cubicBezTo>
                    <a:pt x="5545" y="14492"/>
                    <a:pt x="6189" y="14307"/>
                    <a:pt x="6832" y="13924"/>
                  </a:cubicBezTo>
                  <a:cubicBezTo>
                    <a:pt x="8018" y="13236"/>
                    <a:pt x="8706" y="11955"/>
                    <a:pt x="8706" y="10485"/>
                  </a:cubicBezTo>
                  <a:lnTo>
                    <a:pt x="8706" y="9987"/>
                  </a:lnTo>
                  <a:lnTo>
                    <a:pt x="8492" y="6618"/>
                  </a:lnTo>
                  <a:lnTo>
                    <a:pt x="8113" y="1590"/>
                  </a:lnTo>
                  <a:lnTo>
                    <a:pt x="8018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8"/>
            <p:cNvSpPr/>
            <p:nvPr/>
          </p:nvSpPr>
          <p:spPr>
            <a:xfrm>
              <a:off x="1623156" y="1682271"/>
              <a:ext cx="216197" cy="177283"/>
            </a:xfrm>
            <a:custGeom>
              <a:avLst/>
              <a:gdLst/>
              <a:ahLst/>
              <a:cxnLst/>
              <a:rect l="l" t="t" r="r" b="b"/>
              <a:pathLst>
                <a:path w="7117" h="5836" extrusionOk="0">
                  <a:moveTo>
                    <a:pt x="1" y="1"/>
                  </a:moveTo>
                  <a:lnTo>
                    <a:pt x="1" y="1"/>
                  </a:lnTo>
                  <a:cubicBezTo>
                    <a:pt x="689" y="2562"/>
                    <a:pt x="2468" y="5622"/>
                    <a:pt x="6808" y="5836"/>
                  </a:cubicBezTo>
                  <a:cubicBezTo>
                    <a:pt x="6903" y="5741"/>
                    <a:pt x="7022" y="5527"/>
                    <a:pt x="7117" y="5432"/>
                  </a:cubicBezTo>
                  <a:lnTo>
                    <a:pt x="7117" y="5337"/>
                  </a:lnTo>
                  <a:lnTo>
                    <a:pt x="6903" y="2562"/>
                  </a:lnTo>
                  <a:lnTo>
                    <a:pt x="6121" y="2562"/>
                  </a:lnTo>
                  <a:cubicBezTo>
                    <a:pt x="5338" y="2562"/>
                    <a:pt x="4531" y="2467"/>
                    <a:pt x="3654" y="2183"/>
                  </a:cubicBezTo>
                  <a:cubicBezTo>
                    <a:pt x="2563" y="1685"/>
                    <a:pt x="1377" y="1092"/>
                    <a:pt x="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8"/>
            <p:cNvSpPr/>
            <p:nvPr/>
          </p:nvSpPr>
          <p:spPr>
            <a:xfrm>
              <a:off x="1376736" y="998452"/>
              <a:ext cx="660771" cy="762566"/>
            </a:xfrm>
            <a:custGeom>
              <a:avLst/>
              <a:gdLst/>
              <a:ahLst/>
              <a:cxnLst/>
              <a:rect l="l" t="t" r="r" b="b"/>
              <a:pathLst>
                <a:path w="21752" h="25103" extrusionOk="0">
                  <a:moveTo>
                    <a:pt x="10341" y="1"/>
                  </a:moveTo>
                  <a:cubicBezTo>
                    <a:pt x="9072" y="1"/>
                    <a:pt x="7823" y="222"/>
                    <a:pt x="6714" y="666"/>
                  </a:cubicBezTo>
                  <a:cubicBezTo>
                    <a:pt x="2468" y="2350"/>
                    <a:pt x="1970" y="6501"/>
                    <a:pt x="3061" y="10249"/>
                  </a:cubicBezTo>
                  <a:cubicBezTo>
                    <a:pt x="2636" y="10044"/>
                    <a:pt x="2274" y="9958"/>
                    <a:pt x="1965" y="9958"/>
                  </a:cubicBezTo>
                  <a:cubicBezTo>
                    <a:pt x="341" y="9958"/>
                    <a:pt x="191" y="12336"/>
                    <a:pt x="191" y="12336"/>
                  </a:cubicBezTo>
                  <a:cubicBezTo>
                    <a:pt x="1" y="15680"/>
                    <a:pt x="3369" y="15799"/>
                    <a:pt x="3369" y="15799"/>
                  </a:cubicBezTo>
                  <a:cubicBezTo>
                    <a:pt x="4247" y="19049"/>
                    <a:pt x="6429" y="21017"/>
                    <a:pt x="6429" y="21017"/>
                  </a:cubicBezTo>
                  <a:cubicBezTo>
                    <a:pt x="8492" y="23010"/>
                    <a:pt x="10271" y="24101"/>
                    <a:pt x="11766" y="24694"/>
                  </a:cubicBezTo>
                  <a:cubicBezTo>
                    <a:pt x="12556" y="24969"/>
                    <a:pt x="13366" y="25103"/>
                    <a:pt x="14163" y="25103"/>
                  </a:cubicBezTo>
                  <a:cubicBezTo>
                    <a:pt x="16452" y="25103"/>
                    <a:pt x="18629" y="24002"/>
                    <a:pt x="19878" y="22013"/>
                  </a:cubicBezTo>
                  <a:cubicBezTo>
                    <a:pt x="21348" y="19950"/>
                    <a:pt x="21752" y="17459"/>
                    <a:pt x="21443" y="14898"/>
                  </a:cubicBezTo>
                  <a:cubicBezTo>
                    <a:pt x="21348" y="14494"/>
                    <a:pt x="21348" y="14115"/>
                    <a:pt x="21348" y="13712"/>
                  </a:cubicBezTo>
                  <a:cubicBezTo>
                    <a:pt x="21159" y="12431"/>
                    <a:pt x="21064" y="11150"/>
                    <a:pt x="20945" y="9869"/>
                  </a:cubicBezTo>
                  <a:cubicBezTo>
                    <a:pt x="20945" y="7972"/>
                    <a:pt x="19878" y="6098"/>
                    <a:pt x="18787" y="4414"/>
                  </a:cubicBezTo>
                  <a:cubicBezTo>
                    <a:pt x="18099" y="3441"/>
                    <a:pt x="17292" y="2540"/>
                    <a:pt x="16320" y="1852"/>
                  </a:cubicBezTo>
                  <a:cubicBezTo>
                    <a:pt x="14643" y="620"/>
                    <a:pt x="12464" y="1"/>
                    <a:pt x="1034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8"/>
            <p:cNvSpPr/>
            <p:nvPr/>
          </p:nvSpPr>
          <p:spPr>
            <a:xfrm>
              <a:off x="1829963" y="1406295"/>
              <a:ext cx="81442" cy="158571"/>
            </a:xfrm>
            <a:custGeom>
              <a:avLst/>
              <a:gdLst/>
              <a:ahLst/>
              <a:cxnLst/>
              <a:rect l="l" t="t" r="r" b="b"/>
              <a:pathLst>
                <a:path w="2681" h="5220" extrusionOk="0">
                  <a:moveTo>
                    <a:pt x="499" y="1"/>
                  </a:moveTo>
                  <a:cubicBezTo>
                    <a:pt x="309" y="1"/>
                    <a:pt x="214" y="191"/>
                    <a:pt x="309" y="286"/>
                  </a:cubicBezTo>
                  <a:cubicBezTo>
                    <a:pt x="404" y="1377"/>
                    <a:pt x="807" y="2373"/>
                    <a:pt x="1495" y="3251"/>
                  </a:cubicBezTo>
                  <a:cubicBezTo>
                    <a:pt x="1779" y="3559"/>
                    <a:pt x="2183" y="3938"/>
                    <a:pt x="1779" y="4342"/>
                  </a:cubicBezTo>
                  <a:cubicBezTo>
                    <a:pt x="1590" y="4531"/>
                    <a:pt x="1281" y="4626"/>
                    <a:pt x="902" y="4626"/>
                  </a:cubicBezTo>
                  <a:cubicBezTo>
                    <a:pt x="807" y="4626"/>
                    <a:pt x="593" y="4531"/>
                    <a:pt x="404" y="4531"/>
                  </a:cubicBezTo>
                  <a:lnTo>
                    <a:pt x="309" y="4531"/>
                  </a:lnTo>
                  <a:cubicBezTo>
                    <a:pt x="0" y="4531"/>
                    <a:pt x="0" y="5124"/>
                    <a:pt x="404" y="5219"/>
                  </a:cubicBezTo>
                  <a:lnTo>
                    <a:pt x="902" y="5219"/>
                  </a:lnTo>
                  <a:cubicBezTo>
                    <a:pt x="1400" y="5219"/>
                    <a:pt x="1779" y="5124"/>
                    <a:pt x="2088" y="4935"/>
                  </a:cubicBezTo>
                  <a:cubicBezTo>
                    <a:pt x="2586" y="4531"/>
                    <a:pt x="2681" y="4033"/>
                    <a:pt x="2467" y="3559"/>
                  </a:cubicBezTo>
                  <a:cubicBezTo>
                    <a:pt x="2372" y="3251"/>
                    <a:pt x="2183" y="3061"/>
                    <a:pt x="1993" y="2847"/>
                  </a:cubicBezTo>
                  <a:cubicBezTo>
                    <a:pt x="1779" y="2563"/>
                    <a:pt x="1590" y="2254"/>
                    <a:pt x="1495" y="2065"/>
                  </a:cubicBezTo>
                  <a:cubicBezTo>
                    <a:pt x="1186" y="1472"/>
                    <a:pt x="997" y="879"/>
                    <a:pt x="902" y="191"/>
                  </a:cubicBezTo>
                  <a:cubicBezTo>
                    <a:pt x="902" y="96"/>
                    <a:pt x="688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8"/>
            <p:cNvSpPr/>
            <p:nvPr/>
          </p:nvSpPr>
          <p:spPr>
            <a:xfrm>
              <a:off x="1839325" y="12578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8"/>
            <p:cNvSpPr/>
            <p:nvPr/>
          </p:nvSpPr>
          <p:spPr>
            <a:xfrm>
              <a:off x="1897594" y="13013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8"/>
            <p:cNvSpPr/>
            <p:nvPr/>
          </p:nvSpPr>
          <p:spPr>
            <a:xfrm>
              <a:off x="1695210" y="1561947"/>
              <a:ext cx="155685" cy="63428"/>
            </a:xfrm>
            <a:custGeom>
              <a:avLst/>
              <a:gdLst/>
              <a:ahLst/>
              <a:cxnLst/>
              <a:rect l="l" t="t" r="r" b="b"/>
              <a:pathLst>
                <a:path w="5125" h="2088" extrusionOk="0">
                  <a:moveTo>
                    <a:pt x="499" y="0"/>
                  </a:moveTo>
                  <a:cubicBezTo>
                    <a:pt x="191" y="0"/>
                    <a:pt x="1" y="214"/>
                    <a:pt x="191" y="499"/>
                  </a:cubicBezTo>
                  <a:cubicBezTo>
                    <a:pt x="1282" y="1495"/>
                    <a:pt x="2658" y="2088"/>
                    <a:pt x="4057" y="2088"/>
                  </a:cubicBezTo>
                  <a:lnTo>
                    <a:pt x="4745" y="2088"/>
                  </a:lnTo>
                  <a:cubicBezTo>
                    <a:pt x="5124" y="1993"/>
                    <a:pt x="5029" y="1400"/>
                    <a:pt x="4745" y="1400"/>
                  </a:cubicBezTo>
                  <a:lnTo>
                    <a:pt x="4650" y="1400"/>
                  </a:lnTo>
                  <a:cubicBezTo>
                    <a:pt x="4436" y="1495"/>
                    <a:pt x="4247" y="1495"/>
                    <a:pt x="3938" y="1495"/>
                  </a:cubicBezTo>
                  <a:cubicBezTo>
                    <a:pt x="2752" y="1495"/>
                    <a:pt x="1566" y="997"/>
                    <a:pt x="689" y="95"/>
                  </a:cubicBezTo>
                  <a:cubicBezTo>
                    <a:pt x="689" y="0"/>
                    <a:pt x="594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8"/>
            <p:cNvSpPr/>
            <p:nvPr/>
          </p:nvSpPr>
          <p:spPr>
            <a:xfrm>
              <a:off x="1994972" y="2663420"/>
              <a:ext cx="702540" cy="423918"/>
            </a:xfrm>
            <a:custGeom>
              <a:avLst/>
              <a:gdLst/>
              <a:ahLst/>
              <a:cxnLst/>
              <a:rect l="l" t="t" r="r" b="b"/>
              <a:pathLst>
                <a:path w="23127" h="13955" extrusionOk="0">
                  <a:moveTo>
                    <a:pt x="7311" y="1"/>
                  </a:moveTo>
                  <a:cubicBezTo>
                    <a:pt x="7005" y="1"/>
                    <a:pt x="6691" y="196"/>
                    <a:pt x="6642" y="600"/>
                  </a:cubicBezTo>
                  <a:cubicBezTo>
                    <a:pt x="6333" y="3376"/>
                    <a:pt x="5551" y="7242"/>
                    <a:pt x="3463" y="7835"/>
                  </a:cubicBezTo>
                  <a:cubicBezTo>
                    <a:pt x="3463" y="7835"/>
                    <a:pt x="2290" y="8350"/>
                    <a:pt x="882" y="8350"/>
                  </a:cubicBezTo>
                  <a:cubicBezTo>
                    <a:pt x="664" y="8350"/>
                    <a:pt x="440" y="8338"/>
                    <a:pt x="214" y="8309"/>
                  </a:cubicBezTo>
                  <a:lnTo>
                    <a:pt x="0" y="13955"/>
                  </a:lnTo>
                  <a:cubicBezTo>
                    <a:pt x="1684" y="13646"/>
                    <a:pt x="3368" y="13172"/>
                    <a:pt x="5337" y="12460"/>
                  </a:cubicBezTo>
                  <a:cubicBezTo>
                    <a:pt x="5998" y="12230"/>
                    <a:pt x="6728" y="12105"/>
                    <a:pt x="7465" y="12105"/>
                  </a:cubicBezTo>
                  <a:cubicBezTo>
                    <a:pt x="7945" y="12105"/>
                    <a:pt x="8427" y="12158"/>
                    <a:pt x="8895" y="12270"/>
                  </a:cubicBezTo>
                  <a:lnTo>
                    <a:pt x="12761" y="13172"/>
                  </a:lnTo>
                  <a:cubicBezTo>
                    <a:pt x="12999" y="13210"/>
                    <a:pt x="13251" y="13232"/>
                    <a:pt x="13506" y="13232"/>
                  </a:cubicBezTo>
                  <a:cubicBezTo>
                    <a:pt x="13890" y="13232"/>
                    <a:pt x="14279" y="13181"/>
                    <a:pt x="14635" y="13053"/>
                  </a:cubicBezTo>
                  <a:cubicBezTo>
                    <a:pt x="16414" y="12365"/>
                    <a:pt x="20755" y="10800"/>
                    <a:pt x="22747" y="10088"/>
                  </a:cubicBezTo>
                  <a:cubicBezTo>
                    <a:pt x="23127" y="9993"/>
                    <a:pt x="23127" y="9614"/>
                    <a:pt x="22937" y="9400"/>
                  </a:cubicBezTo>
                  <a:cubicBezTo>
                    <a:pt x="22586" y="9146"/>
                    <a:pt x="22000" y="8923"/>
                    <a:pt x="21066" y="8923"/>
                  </a:cubicBezTo>
                  <a:cubicBezTo>
                    <a:pt x="20169" y="8923"/>
                    <a:pt x="18953" y="9128"/>
                    <a:pt x="17316" y="9709"/>
                  </a:cubicBezTo>
                  <a:lnTo>
                    <a:pt x="21751" y="7527"/>
                  </a:lnTo>
                  <a:cubicBezTo>
                    <a:pt x="22060" y="7337"/>
                    <a:pt x="22060" y="6934"/>
                    <a:pt x="21751" y="6839"/>
                  </a:cubicBezTo>
                  <a:cubicBezTo>
                    <a:pt x="21530" y="6752"/>
                    <a:pt x="21222" y="6689"/>
                    <a:pt x="20796" y="6689"/>
                  </a:cubicBezTo>
                  <a:cubicBezTo>
                    <a:pt x="19712" y="6689"/>
                    <a:pt x="17862" y="7093"/>
                    <a:pt x="14730" y="8523"/>
                  </a:cubicBezTo>
                  <a:cubicBezTo>
                    <a:pt x="14452" y="8662"/>
                    <a:pt x="14162" y="8750"/>
                    <a:pt x="13868" y="8750"/>
                  </a:cubicBezTo>
                  <a:cubicBezTo>
                    <a:pt x="13760" y="8750"/>
                    <a:pt x="13652" y="8738"/>
                    <a:pt x="13544" y="8713"/>
                  </a:cubicBezTo>
                  <a:cubicBezTo>
                    <a:pt x="12074" y="8618"/>
                    <a:pt x="8895" y="8214"/>
                    <a:pt x="8705" y="7028"/>
                  </a:cubicBezTo>
                  <a:cubicBezTo>
                    <a:pt x="8705" y="7028"/>
                    <a:pt x="8516" y="3281"/>
                    <a:pt x="7923" y="506"/>
                  </a:cubicBezTo>
                  <a:cubicBezTo>
                    <a:pt x="7877" y="173"/>
                    <a:pt x="7598" y="1"/>
                    <a:pt x="7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1280926" y="1903780"/>
              <a:ext cx="876209" cy="1272787"/>
            </a:xfrm>
            <a:custGeom>
              <a:avLst/>
              <a:gdLst/>
              <a:ahLst/>
              <a:cxnLst/>
              <a:rect l="l" t="t" r="r" b="b"/>
              <a:pathLst>
                <a:path w="28844" h="41899" extrusionOk="0">
                  <a:moveTo>
                    <a:pt x="4671" y="1"/>
                  </a:moveTo>
                  <a:cubicBezTo>
                    <a:pt x="4592" y="1"/>
                    <a:pt x="4514" y="5"/>
                    <a:pt x="4436" y="14"/>
                  </a:cubicBezTo>
                  <a:cubicBezTo>
                    <a:pt x="2467" y="322"/>
                    <a:pt x="1281" y="2481"/>
                    <a:pt x="1186" y="4473"/>
                  </a:cubicBezTo>
                  <a:cubicBezTo>
                    <a:pt x="973" y="7343"/>
                    <a:pt x="0" y="13463"/>
                    <a:pt x="95" y="21362"/>
                  </a:cubicBezTo>
                  <a:cubicBezTo>
                    <a:pt x="190" y="26509"/>
                    <a:pt x="688" y="32439"/>
                    <a:pt x="2064" y="38772"/>
                  </a:cubicBezTo>
                  <a:cubicBezTo>
                    <a:pt x="2467" y="40551"/>
                    <a:pt x="4246" y="41618"/>
                    <a:pt x="5930" y="41832"/>
                  </a:cubicBezTo>
                  <a:cubicBezTo>
                    <a:pt x="6208" y="41877"/>
                    <a:pt x="6563" y="41898"/>
                    <a:pt x="6984" y="41898"/>
                  </a:cubicBezTo>
                  <a:cubicBezTo>
                    <a:pt x="11208" y="41898"/>
                    <a:pt x="22114" y="39732"/>
                    <a:pt x="28843" y="37467"/>
                  </a:cubicBezTo>
                  <a:lnTo>
                    <a:pt x="26969" y="32842"/>
                  </a:lnTo>
                  <a:cubicBezTo>
                    <a:pt x="26795" y="32836"/>
                    <a:pt x="26598" y="32834"/>
                    <a:pt x="26381" y="32834"/>
                  </a:cubicBezTo>
                  <a:cubicBezTo>
                    <a:pt x="22031" y="32834"/>
                    <a:pt x="9488" y="33909"/>
                    <a:pt x="9488" y="33909"/>
                  </a:cubicBezTo>
                  <a:cubicBezTo>
                    <a:pt x="9488" y="33909"/>
                    <a:pt x="9393" y="28288"/>
                    <a:pt x="9180" y="21670"/>
                  </a:cubicBezTo>
                  <a:cubicBezTo>
                    <a:pt x="8990" y="15740"/>
                    <a:pt x="8682" y="9122"/>
                    <a:pt x="8397" y="4972"/>
                  </a:cubicBezTo>
                  <a:cubicBezTo>
                    <a:pt x="8103" y="1850"/>
                    <a:pt x="6299" y="1"/>
                    <a:pt x="4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1265799" y="1892267"/>
              <a:ext cx="345149" cy="690177"/>
            </a:xfrm>
            <a:custGeom>
              <a:avLst/>
              <a:gdLst/>
              <a:ahLst/>
              <a:cxnLst/>
              <a:rect l="l" t="t" r="r" b="b"/>
              <a:pathLst>
                <a:path w="11362" h="22720" extrusionOk="0">
                  <a:moveTo>
                    <a:pt x="5591" y="0"/>
                  </a:moveTo>
                  <a:cubicBezTo>
                    <a:pt x="5504" y="0"/>
                    <a:pt x="5419" y="5"/>
                    <a:pt x="5337" y="14"/>
                  </a:cubicBezTo>
                  <a:cubicBezTo>
                    <a:pt x="2965" y="298"/>
                    <a:pt x="1589" y="2765"/>
                    <a:pt x="1376" y="4758"/>
                  </a:cubicBezTo>
                  <a:cubicBezTo>
                    <a:pt x="1186" y="7604"/>
                    <a:pt x="0" y="13747"/>
                    <a:pt x="190" y="21741"/>
                  </a:cubicBezTo>
                  <a:cubicBezTo>
                    <a:pt x="2093" y="22469"/>
                    <a:pt x="4015" y="22719"/>
                    <a:pt x="5768" y="22719"/>
                  </a:cubicBezTo>
                  <a:cubicBezTo>
                    <a:pt x="7840" y="22719"/>
                    <a:pt x="9674" y="22370"/>
                    <a:pt x="10958" y="22049"/>
                  </a:cubicBezTo>
                  <a:cubicBezTo>
                    <a:pt x="10769" y="16119"/>
                    <a:pt x="11362" y="9691"/>
                    <a:pt x="10958" y="5445"/>
                  </a:cubicBezTo>
                  <a:cubicBezTo>
                    <a:pt x="10686" y="2309"/>
                    <a:pt x="7582" y="0"/>
                    <a:pt x="5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2143972" y="2064445"/>
              <a:ext cx="148607" cy="499923"/>
            </a:xfrm>
            <a:custGeom>
              <a:avLst/>
              <a:gdLst/>
              <a:ahLst/>
              <a:cxnLst/>
              <a:rect l="l" t="t" r="r" b="b"/>
              <a:pathLst>
                <a:path w="4892" h="16457" extrusionOk="0">
                  <a:moveTo>
                    <a:pt x="297" y="1"/>
                  </a:moveTo>
                  <a:cubicBezTo>
                    <a:pt x="139" y="1"/>
                    <a:pt x="0" y="226"/>
                    <a:pt x="148" y="465"/>
                  </a:cubicBezTo>
                  <a:cubicBezTo>
                    <a:pt x="930" y="1343"/>
                    <a:pt x="1618" y="2434"/>
                    <a:pt x="2211" y="3525"/>
                  </a:cubicBezTo>
                  <a:cubicBezTo>
                    <a:pt x="4204" y="7391"/>
                    <a:pt x="4891" y="11922"/>
                    <a:pt x="3990" y="16168"/>
                  </a:cubicBezTo>
                  <a:cubicBezTo>
                    <a:pt x="3934" y="16349"/>
                    <a:pt x="4051" y="16456"/>
                    <a:pt x="4175" y="16456"/>
                  </a:cubicBezTo>
                  <a:cubicBezTo>
                    <a:pt x="4263" y="16456"/>
                    <a:pt x="4354" y="16403"/>
                    <a:pt x="4393" y="16286"/>
                  </a:cubicBezTo>
                  <a:cubicBezTo>
                    <a:pt x="4702" y="15100"/>
                    <a:pt x="4797" y="13796"/>
                    <a:pt x="4797" y="12515"/>
                  </a:cubicBezTo>
                  <a:cubicBezTo>
                    <a:pt x="4891" y="8079"/>
                    <a:pt x="3302" y="3525"/>
                    <a:pt x="432" y="62"/>
                  </a:cubicBezTo>
                  <a:cubicBezTo>
                    <a:pt x="390" y="20"/>
                    <a:pt x="343" y="1"/>
                    <a:pt x="297" y="1"/>
                  </a:cubicBezTo>
                  <a:close/>
                </a:path>
              </a:pathLst>
            </a:custGeom>
            <a:solidFill>
              <a:srgbClr val="3C5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1319840" y="911300"/>
              <a:ext cx="837295" cy="789268"/>
            </a:xfrm>
            <a:custGeom>
              <a:avLst/>
              <a:gdLst/>
              <a:ahLst/>
              <a:cxnLst/>
              <a:rect l="l" t="t" r="r" b="b"/>
              <a:pathLst>
                <a:path w="27563" h="25982" extrusionOk="0">
                  <a:moveTo>
                    <a:pt x="12660" y="1"/>
                  </a:moveTo>
                  <a:cubicBezTo>
                    <a:pt x="10216" y="1"/>
                    <a:pt x="7760" y="569"/>
                    <a:pt x="5622" y="1661"/>
                  </a:cubicBezTo>
                  <a:cubicBezTo>
                    <a:pt x="3748" y="2657"/>
                    <a:pt x="1969" y="4128"/>
                    <a:pt x="1186" y="6097"/>
                  </a:cubicBezTo>
                  <a:cubicBezTo>
                    <a:pt x="0" y="9180"/>
                    <a:pt x="1471" y="12525"/>
                    <a:pt x="1471" y="15798"/>
                  </a:cubicBezTo>
                  <a:cubicBezTo>
                    <a:pt x="1589" y="16296"/>
                    <a:pt x="1471" y="16889"/>
                    <a:pt x="1281" y="17363"/>
                  </a:cubicBezTo>
                  <a:cubicBezTo>
                    <a:pt x="1091" y="17861"/>
                    <a:pt x="593" y="18265"/>
                    <a:pt x="95" y="18265"/>
                  </a:cubicBezTo>
                  <a:cubicBezTo>
                    <a:pt x="538" y="18647"/>
                    <a:pt x="1110" y="18822"/>
                    <a:pt x="1695" y="18822"/>
                  </a:cubicBezTo>
                  <a:cubicBezTo>
                    <a:pt x="2018" y="18822"/>
                    <a:pt x="2345" y="18769"/>
                    <a:pt x="2657" y="18668"/>
                  </a:cubicBezTo>
                  <a:lnTo>
                    <a:pt x="2657" y="18668"/>
                  </a:lnTo>
                  <a:cubicBezTo>
                    <a:pt x="2182" y="19949"/>
                    <a:pt x="2277" y="21514"/>
                    <a:pt x="3060" y="22819"/>
                  </a:cubicBezTo>
                  <a:cubicBezTo>
                    <a:pt x="3748" y="24100"/>
                    <a:pt x="5029" y="24977"/>
                    <a:pt x="6428" y="25191"/>
                  </a:cubicBezTo>
                  <a:cubicBezTo>
                    <a:pt x="6689" y="25274"/>
                    <a:pt x="6949" y="25321"/>
                    <a:pt x="7210" y="25321"/>
                  </a:cubicBezTo>
                  <a:cubicBezTo>
                    <a:pt x="7542" y="25321"/>
                    <a:pt x="7875" y="25245"/>
                    <a:pt x="8207" y="25072"/>
                  </a:cubicBezTo>
                  <a:cubicBezTo>
                    <a:pt x="8705" y="24882"/>
                    <a:pt x="9085" y="24289"/>
                    <a:pt x="9085" y="23696"/>
                  </a:cubicBezTo>
                  <a:cubicBezTo>
                    <a:pt x="8112" y="23602"/>
                    <a:pt x="7519" y="22416"/>
                    <a:pt x="7709" y="21419"/>
                  </a:cubicBezTo>
                  <a:cubicBezTo>
                    <a:pt x="7899" y="20447"/>
                    <a:pt x="8492" y="19640"/>
                    <a:pt x="9179" y="18858"/>
                  </a:cubicBezTo>
                  <a:cubicBezTo>
                    <a:pt x="9772" y="18075"/>
                    <a:pt x="10365" y="17174"/>
                    <a:pt x="10484" y="16177"/>
                  </a:cubicBezTo>
                  <a:cubicBezTo>
                    <a:pt x="10484" y="14991"/>
                    <a:pt x="9678" y="14019"/>
                    <a:pt x="9488" y="12833"/>
                  </a:cubicBezTo>
                  <a:cubicBezTo>
                    <a:pt x="9179" y="11837"/>
                    <a:pt x="9393" y="10841"/>
                    <a:pt x="9891" y="9963"/>
                  </a:cubicBezTo>
                  <a:cubicBezTo>
                    <a:pt x="10176" y="9370"/>
                    <a:pt x="10769" y="8872"/>
                    <a:pt x="11362" y="8682"/>
                  </a:cubicBezTo>
                  <a:cubicBezTo>
                    <a:pt x="11512" y="8628"/>
                    <a:pt x="11675" y="8601"/>
                    <a:pt x="11839" y="8601"/>
                  </a:cubicBezTo>
                  <a:cubicBezTo>
                    <a:pt x="12321" y="8601"/>
                    <a:pt x="12816" y="8832"/>
                    <a:pt x="13046" y="9275"/>
                  </a:cubicBezTo>
                  <a:cubicBezTo>
                    <a:pt x="13449" y="9868"/>
                    <a:pt x="13046" y="10746"/>
                    <a:pt x="12453" y="10841"/>
                  </a:cubicBezTo>
                  <a:cubicBezTo>
                    <a:pt x="12737" y="11033"/>
                    <a:pt x="13076" y="11123"/>
                    <a:pt x="13425" y="11123"/>
                  </a:cubicBezTo>
                  <a:cubicBezTo>
                    <a:pt x="14153" y="11123"/>
                    <a:pt x="14922" y="10731"/>
                    <a:pt x="15323" y="10058"/>
                  </a:cubicBezTo>
                  <a:cubicBezTo>
                    <a:pt x="15608" y="9370"/>
                    <a:pt x="15513" y="8587"/>
                    <a:pt x="15109" y="7876"/>
                  </a:cubicBezTo>
                  <a:lnTo>
                    <a:pt x="15109" y="7876"/>
                  </a:lnTo>
                  <a:cubicBezTo>
                    <a:pt x="17481" y="10058"/>
                    <a:pt x="19853" y="12240"/>
                    <a:pt x="22818" y="13118"/>
                  </a:cubicBezTo>
                  <a:cubicBezTo>
                    <a:pt x="23411" y="19640"/>
                    <a:pt x="24123" y="21633"/>
                    <a:pt x="21039" y="25879"/>
                  </a:cubicBezTo>
                  <a:cubicBezTo>
                    <a:pt x="21418" y="25946"/>
                    <a:pt x="21807" y="25982"/>
                    <a:pt x="22198" y="25982"/>
                  </a:cubicBezTo>
                  <a:cubicBezTo>
                    <a:pt x="23448" y="25982"/>
                    <a:pt x="24713" y="25619"/>
                    <a:pt x="25688" y="24788"/>
                  </a:cubicBezTo>
                  <a:cubicBezTo>
                    <a:pt x="26874" y="23696"/>
                    <a:pt x="27562" y="21918"/>
                    <a:pt x="27372" y="20328"/>
                  </a:cubicBezTo>
                  <a:lnTo>
                    <a:pt x="27372" y="20328"/>
                  </a:lnTo>
                  <a:cubicBezTo>
                    <a:pt x="27269" y="20716"/>
                    <a:pt x="26927" y="20892"/>
                    <a:pt x="26556" y="20892"/>
                  </a:cubicBezTo>
                  <a:cubicBezTo>
                    <a:pt x="26246" y="20892"/>
                    <a:pt x="25915" y="20769"/>
                    <a:pt x="25688" y="20542"/>
                  </a:cubicBezTo>
                  <a:cubicBezTo>
                    <a:pt x="25190" y="20044"/>
                    <a:pt x="25190" y="19261"/>
                    <a:pt x="25309" y="18549"/>
                  </a:cubicBezTo>
                  <a:cubicBezTo>
                    <a:pt x="25499" y="17363"/>
                    <a:pt x="25902" y="16177"/>
                    <a:pt x="26092" y="14991"/>
                  </a:cubicBezTo>
                  <a:cubicBezTo>
                    <a:pt x="27088" y="10058"/>
                    <a:pt x="24502" y="4721"/>
                    <a:pt x="20162" y="2064"/>
                  </a:cubicBezTo>
                  <a:cubicBezTo>
                    <a:pt x="17952" y="670"/>
                    <a:pt x="15313" y="1"/>
                    <a:pt x="12660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1860219" y="1615623"/>
              <a:ext cx="903609" cy="903943"/>
            </a:xfrm>
            <a:custGeom>
              <a:avLst/>
              <a:gdLst/>
              <a:ahLst/>
              <a:cxnLst/>
              <a:rect l="l" t="t" r="r" b="b"/>
              <a:pathLst>
                <a:path w="29746" h="29757" extrusionOk="0">
                  <a:moveTo>
                    <a:pt x="28914" y="1"/>
                  </a:moveTo>
                  <a:cubicBezTo>
                    <a:pt x="27665" y="1"/>
                    <a:pt x="26510" y="487"/>
                    <a:pt x="25594" y="1293"/>
                  </a:cubicBezTo>
                  <a:lnTo>
                    <a:pt x="19854" y="6440"/>
                  </a:lnTo>
                  <a:lnTo>
                    <a:pt x="3559" y="5942"/>
                  </a:lnTo>
                  <a:cubicBezTo>
                    <a:pt x="2278" y="5942"/>
                    <a:pt x="997" y="6345"/>
                    <a:pt x="1" y="7223"/>
                  </a:cubicBezTo>
                  <a:lnTo>
                    <a:pt x="1685" y="29282"/>
                  </a:lnTo>
                  <a:lnTo>
                    <a:pt x="18787" y="29757"/>
                  </a:lnTo>
                  <a:lnTo>
                    <a:pt x="18787" y="29662"/>
                  </a:lnTo>
                  <a:lnTo>
                    <a:pt x="25689" y="23732"/>
                  </a:lnTo>
                  <a:lnTo>
                    <a:pt x="29745" y="12"/>
                  </a:lnTo>
                  <a:lnTo>
                    <a:pt x="29247" y="12"/>
                  </a:lnTo>
                  <a:cubicBezTo>
                    <a:pt x="29135" y="5"/>
                    <a:pt x="29024" y="1"/>
                    <a:pt x="28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8"/>
            <p:cNvSpPr/>
            <p:nvPr/>
          </p:nvSpPr>
          <p:spPr>
            <a:xfrm>
              <a:off x="1803292" y="1831908"/>
              <a:ext cx="699685" cy="859136"/>
            </a:xfrm>
            <a:custGeom>
              <a:avLst/>
              <a:gdLst/>
              <a:ahLst/>
              <a:cxnLst/>
              <a:rect l="l" t="t" r="r" b="b"/>
              <a:pathLst>
                <a:path w="23033" h="28282" extrusionOk="0">
                  <a:moveTo>
                    <a:pt x="2385" y="0"/>
                  </a:moveTo>
                  <a:cubicBezTo>
                    <a:pt x="1387" y="0"/>
                    <a:pt x="689" y="751"/>
                    <a:pt x="689" y="1692"/>
                  </a:cubicBezTo>
                  <a:lnTo>
                    <a:pt x="96" y="25815"/>
                  </a:lnTo>
                  <a:cubicBezTo>
                    <a:pt x="1" y="26787"/>
                    <a:pt x="784" y="27594"/>
                    <a:pt x="1780" y="27594"/>
                  </a:cubicBezTo>
                  <a:lnTo>
                    <a:pt x="21538" y="28282"/>
                  </a:lnTo>
                  <a:lnTo>
                    <a:pt x="23033" y="601"/>
                  </a:lnTo>
                  <a:lnTo>
                    <a:pt x="2563" y="8"/>
                  </a:lnTo>
                  <a:cubicBezTo>
                    <a:pt x="2502" y="3"/>
                    <a:pt x="2443" y="0"/>
                    <a:pt x="2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8"/>
            <p:cNvSpPr/>
            <p:nvPr/>
          </p:nvSpPr>
          <p:spPr>
            <a:xfrm>
              <a:off x="2454670" y="1612494"/>
              <a:ext cx="323460" cy="1078553"/>
            </a:xfrm>
            <a:custGeom>
              <a:avLst/>
              <a:gdLst/>
              <a:ahLst/>
              <a:cxnLst/>
              <a:rect l="l" t="t" r="r" b="b"/>
              <a:pathLst>
                <a:path w="10648" h="35505" extrusionOk="0">
                  <a:moveTo>
                    <a:pt x="10079" y="0"/>
                  </a:moveTo>
                  <a:cubicBezTo>
                    <a:pt x="9969" y="0"/>
                    <a:pt x="9860" y="35"/>
                    <a:pt x="9773" y="115"/>
                  </a:cubicBezTo>
                  <a:lnTo>
                    <a:pt x="1471" y="7824"/>
                  </a:lnTo>
                  <a:lnTo>
                    <a:pt x="0" y="35505"/>
                  </a:lnTo>
                  <a:lnTo>
                    <a:pt x="8207" y="28484"/>
                  </a:lnTo>
                  <a:cubicBezTo>
                    <a:pt x="8302" y="28389"/>
                    <a:pt x="8397" y="28294"/>
                    <a:pt x="8397" y="28199"/>
                  </a:cubicBezTo>
                  <a:lnTo>
                    <a:pt x="10579" y="519"/>
                  </a:lnTo>
                  <a:cubicBezTo>
                    <a:pt x="10648" y="229"/>
                    <a:pt x="10360" y="0"/>
                    <a:pt x="100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8"/>
            <p:cNvSpPr/>
            <p:nvPr/>
          </p:nvSpPr>
          <p:spPr>
            <a:xfrm>
              <a:off x="2529610" y="1808366"/>
              <a:ext cx="12273" cy="30286"/>
            </a:xfrm>
            <a:custGeom>
              <a:avLst/>
              <a:gdLst/>
              <a:ahLst/>
              <a:cxnLst/>
              <a:rect l="l" t="t" r="r" b="b"/>
              <a:pathLst>
                <a:path w="404" h="997" extrusionOk="0">
                  <a:moveTo>
                    <a:pt x="403" y="0"/>
                  </a:moveTo>
                  <a:lnTo>
                    <a:pt x="0" y="499"/>
                  </a:lnTo>
                  <a:cubicBezTo>
                    <a:pt x="95" y="688"/>
                    <a:pt x="309" y="783"/>
                    <a:pt x="403" y="99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8"/>
            <p:cNvSpPr/>
            <p:nvPr/>
          </p:nvSpPr>
          <p:spPr>
            <a:xfrm>
              <a:off x="2427300" y="1847279"/>
              <a:ext cx="51186" cy="2916"/>
            </a:xfrm>
            <a:custGeom>
              <a:avLst/>
              <a:gdLst/>
              <a:ahLst/>
              <a:cxnLst/>
              <a:rect l="l" t="t" r="r" b="b"/>
              <a:pathLst>
                <a:path w="1685" h="96" extrusionOk="0">
                  <a:moveTo>
                    <a:pt x="0" y="0"/>
                  </a:moveTo>
                  <a:lnTo>
                    <a:pt x="0" y="0"/>
                  </a:lnTo>
                  <a:lnTo>
                    <a:pt x="1684" y="95"/>
                  </a:lnTo>
                  <a:lnTo>
                    <a:pt x="1684" y="95"/>
                  </a:lnTo>
                  <a:close/>
                </a:path>
              </a:pathLst>
            </a:custGeom>
            <a:solidFill>
              <a:srgbClr val="FE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8"/>
            <p:cNvSpPr/>
            <p:nvPr/>
          </p:nvSpPr>
          <p:spPr>
            <a:xfrm>
              <a:off x="2427300" y="1847279"/>
              <a:ext cx="69200" cy="38944"/>
            </a:xfrm>
            <a:custGeom>
              <a:avLst/>
              <a:gdLst/>
              <a:ahLst/>
              <a:cxnLst/>
              <a:rect l="l" t="t" r="r" b="b"/>
              <a:pathLst>
                <a:path w="2278" h="1282" extrusionOk="0">
                  <a:moveTo>
                    <a:pt x="0" y="0"/>
                  </a:moveTo>
                  <a:lnTo>
                    <a:pt x="0" y="0"/>
                  </a:lnTo>
                  <a:cubicBezTo>
                    <a:pt x="901" y="309"/>
                    <a:pt x="1589" y="688"/>
                    <a:pt x="2277" y="1281"/>
                  </a:cubicBezTo>
                  <a:lnTo>
                    <a:pt x="2277" y="902"/>
                  </a:lnTo>
                  <a:lnTo>
                    <a:pt x="1684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8"/>
            <p:cNvSpPr/>
            <p:nvPr/>
          </p:nvSpPr>
          <p:spPr>
            <a:xfrm>
              <a:off x="2496469" y="1874649"/>
              <a:ext cx="33172" cy="41830"/>
            </a:xfrm>
            <a:custGeom>
              <a:avLst/>
              <a:gdLst/>
              <a:ahLst/>
              <a:cxnLst/>
              <a:rect l="l" t="t" r="r" b="b"/>
              <a:pathLst>
                <a:path w="1092" h="1377" extrusionOk="0">
                  <a:moveTo>
                    <a:pt x="0" y="1"/>
                  </a:moveTo>
                  <a:lnTo>
                    <a:pt x="0" y="380"/>
                  </a:lnTo>
                  <a:cubicBezTo>
                    <a:pt x="95" y="380"/>
                    <a:pt x="95" y="475"/>
                    <a:pt x="214" y="475"/>
                  </a:cubicBezTo>
                  <a:lnTo>
                    <a:pt x="1091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8"/>
            <p:cNvSpPr/>
            <p:nvPr/>
          </p:nvSpPr>
          <p:spPr>
            <a:xfrm>
              <a:off x="2409286" y="2663633"/>
              <a:ext cx="78556" cy="27401"/>
            </a:xfrm>
            <a:custGeom>
              <a:avLst/>
              <a:gdLst/>
              <a:ahLst/>
              <a:cxnLst/>
              <a:rect l="l" t="t" r="r" b="b"/>
              <a:pathLst>
                <a:path w="2586" h="902" extrusionOk="0">
                  <a:moveTo>
                    <a:pt x="1494" y="902"/>
                  </a:moveTo>
                  <a:close/>
                  <a:moveTo>
                    <a:pt x="0" y="807"/>
                  </a:moveTo>
                  <a:lnTo>
                    <a:pt x="1494" y="902"/>
                  </a:lnTo>
                  <a:close/>
                  <a:moveTo>
                    <a:pt x="2585" y="0"/>
                  </a:moveTo>
                  <a:lnTo>
                    <a:pt x="1589" y="807"/>
                  </a:lnTo>
                  <a:lnTo>
                    <a:pt x="1589" y="807"/>
                  </a:lnTo>
                  <a:close/>
                </a:path>
              </a:pathLst>
            </a:custGeom>
            <a:solidFill>
              <a:srgbClr val="F18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8"/>
            <p:cNvSpPr/>
            <p:nvPr/>
          </p:nvSpPr>
          <p:spPr>
            <a:xfrm>
              <a:off x="2397743" y="2132611"/>
              <a:ext cx="83629" cy="558430"/>
            </a:xfrm>
            <a:custGeom>
              <a:avLst/>
              <a:gdLst/>
              <a:ahLst/>
              <a:cxnLst/>
              <a:rect l="l" t="t" r="r" b="b"/>
              <a:pathLst>
                <a:path w="2753" h="18383" extrusionOk="0">
                  <a:moveTo>
                    <a:pt x="688" y="0"/>
                  </a:moveTo>
                  <a:lnTo>
                    <a:pt x="1" y="18288"/>
                  </a:lnTo>
                  <a:lnTo>
                    <a:pt x="380" y="18288"/>
                  </a:lnTo>
                  <a:lnTo>
                    <a:pt x="1874" y="18383"/>
                  </a:lnTo>
                  <a:lnTo>
                    <a:pt x="2752" y="498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8"/>
            <p:cNvSpPr/>
            <p:nvPr/>
          </p:nvSpPr>
          <p:spPr>
            <a:xfrm>
              <a:off x="2454670" y="2147739"/>
              <a:ext cx="74972" cy="543302"/>
            </a:xfrm>
            <a:custGeom>
              <a:avLst/>
              <a:gdLst/>
              <a:ahLst/>
              <a:cxnLst/>
              <a:rect l="l" t="t" r="r" b="b"/>
              <a:pathLst>
                <a:path w="2468" h="17885" extrusionOk="0">
                  <a:moveTo>
                    <a:pt x="878" y="0"/>
                  </a:moveTo>
                  <a:lnTo>
                    <a:pt x="0" y="17885"/>
                  </a:lnTo>
                  <a:lnTo>
                    <a:pt x="95" y="17790"/>
                  </a:lnTo>
                  <a:lnTo>
                    <a:pt x="1091" y="16983"/>
                  </a:lnTo>
                  <a:lnTo>
                    <a:pt x="1186" y="14825"/>
                  </a:lnTo>
                  <a:lnTo>
                    <a:pt x="2277" y="5029"/>
                  </a:lnTo>
                  <a:lnTo>
                    <a:pt x="2467" y="498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8"/>
            <p:cNvSpPr/>
            <p:nvPr/>
          </p:nvSpPr>
          <p:spPr>
            <a:xfrm>
              <a:off x="1940931" y="2078570"/>
              <a:ext cx="363892" cy="363163"/>
            </a:xfrm>
            <a:custGeom>
              <a:avLst/>
              <a:gdLst/>
              <a:ahLst/>
              <a:cxnLst/>
              <a:rect l="l" t="t" r="r" b="b"/>
              <a:pathLst>
                <a:path w="11979" h="11955" extrusionOk="0">
                  <a:moveTo>
                    <a:pt x="5930" y="0"/>
                  </a:moveTo>
                  <a:cubicBezTo>
                    <a:pt x="2681" y="0"/>
                    <a:pt x="0" y="2657"/>
                    <a:pt x="0" y="6025"/>
                  </a:cubicBezTo>
                  <a:cubicBezTo>
                    <a:pt x="0" y="9298"/>
                    <a:pt x="2681" y="11955"/>
                    <a:pt x="5930" y="11955"/>
                  </a:cubicBezTo>
                  <a:cubicBezTo>
                    <a:pt x="9298" y="11955"/>
                    <a:pt x="11979" y="9298"/>
                    <a:pt x="11979" y="6025"/>
                  </a:cubicBezTo>
                  <a:cubicBezTo>
                    <a:pt x="11979" y="2657"/>
                    <a:pt x="9298" y="0"/>
                    <a:pt x="5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8"/>
            <p:cNvSpPr/>
            <p:nvPr/>
          </p:nvSpPr>
          <p:spPr>
            <a:xfrm>
              <a:off x="2275566" y="1796914"/>
              <a:ext cx="464472" cy="1196813"/>
            </a:xfrm>
            <a:custGeom>
              <a:avLst/>
              <a:gdLst/>
              <a:ahLst/>
              <a:cxnLst/>
              <a:rect l="l" t="t" r="r" b="b"/>
              <a:pathLst>
                <a:path w="15290" h="39398" extrusionOk="0">
                  <a:moveTo>
                    <a:pt x="7052" y="0"/>
                  </a:moveTo>
                  <a:cubicBezTo>
                    <a:pt x="6373" y="0"/>
                    <a:pt x="6045" y="874"/>
                    <a:pt x="6394" y="1374"/>
                  </a:cubicBezTo>
                  <a:lnTo>
                    <a:pt x="8363" y="3935"/>
                  </a:lnTo>
                  <a:lnTo>
                    <a:pt x="7486" y="3034"/>
                  </a:lnTo>
                  <a:cubicBezTo>
                    <a:pt x="6333" y="2057"/>
                    <a:pt x="4923" y="1483"/>
                    <a:pt x="3467" y="1483"/>
                  </a:cubicBezTo>
                  <a:cubicBezTo>
                    <a:pt x="3156" y="1483"/>
                    <a:pt x="2842" y="1509"/>
                    <a:pt x="2528" y="1563"/>
                  </a:cubicBezTo>
                  <a:cubicBezTo>
                    <a:pt x="1058" y="1848"/>
                    <a:pt x="559" y="2441"/>
                    <a:pt x="465" y="3248"/>
                  </a:cubicBezTo>
                  <a:cubicBezTo>
                    <a:pt x="380" y="3694"/>
                    <a:pt x="847" y="4045"/>
                    <a:pt x="1371" y="4045"/>
                  </a:cubicBezTo>
                  <a:cubicBezTo>
                    <a:pt x="1432" y="4045"/>
                    <a:pt x="1494" y="4040"/>
                    <a:pt x="1556" y="4030"/>
                  </a:cubicBezTo>
                  <a:lnTo>
                    <a:pt x="2130" y="3792"/>
                  </a:lnTo>
                  <a:lnTo>
                    <a:pt x="2130" y="3792"/>
                  </a:lnTo>
                  <a:cubicBezTo>
                    <a:pt x="0" y="4807"/>
                    <a:pt x="1935" y="6402"/>
                    <a:pt x="1935" y="6402"/>
                  </a:cubicBezTo>
                  <a:cubicBezTo>
                    <a:pt x="963" y="7683"/>
                    <a:pt x="2528" y="8490"/>
                    <a:pt x="2528" y="8490"/>
                  </a:cubicBezTo>
                  <a:cubicBezTo>
                    <a:pt x="1935" y="8774"/>
                    <a:pt x="2030" y="9367"/>
                    <a:pt x="2338" y="9770"/>
                  </a:cubicBezTo>
                  <a:cubicBezTo>
                    <a:pt x="2623" y="10268"/>
                    <a:pt x="3216" y="10648"/>
                    <a:pt x="3809" y="10743"/>
                  </a:cubicBezTo>
                  <a:lnTo>
                    <a:pt x="8672" y="12047"/>
                  </a:lnTo>
                  <a:lnTo>
                    <a:pt x="7082" y="26374"/>
                  </a:lnTo>
                  <a:lnTo>
                    <a:pt x="6394" y="38613"/>
                  </a:lnTo>
                  <a:cubicBezTo>
                    <a:pt x="7202" y="39147"/>
                    <a:pt x="8126" y="39398"/>
                    <a:pt x="9046" y="39398"/>
                  </a:cubicBezTo>
                  <a:cubicBezTo>
                    <a:pt x="11396" y="39398"/>
                    <a:pt x="13719" y="37765"/>
                    <a:pt x="14008" y="35055"/>
                  </a:cubicBezTo>
                  <a:cubicBezTo>
                    <a:pt x="15289" y="23314"/>
                    <a:pt x="12324" y="11241"/>
                    <a:pt x="12324" y="11241"/>
                  </a:cubicBezTo>
                  <a:cubicBezTo>
                    <a:pt x="12324" y="11241"/>
                    <a:pt x="11731" y="4623"/>
                    <a:pt x="8079" y="567"/>
                  </a:cubicBezTo>
                  <a:cubicBezTo>
                    <a:pt x="7690" y="157"/>
                    <a:pt x="7339" y="0"/>
                    <a:pt x="7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8"/>
            <p:cNvSpPr/>
            <p:nvPr/>
          </p:nvSpPr>
          <p:spPr>
            <a:xfrm>
              <a:off x="2340816" y="1898434"/>
              <a:ext cx="185941" cy="69200"/>
            </a:xfrm>
            <a:custGeom>
              <a:avLst/>
              <a:gdLst/>
              <a:ahLst/>
              <a:cxnLst/>
              <a:rect l="l" t="t" r="r" b="b"/>
              <a:pathLst>
                <a:path w="6121" h="2278" extrusionOk="0">
                  <a:moveTo>
                    <a:pt x="1566" y="0"/>
                  </a:moveTo>
                  <a:cubicBezTo>
                    <a:pt x="1068" y="0"/>
                    <a:pt x="594" y="0"/>
                    <a:pt x="190" y="95"/>
                  </a:cubicBezTo>
                  <a:cubicBezTo>
                    <a:pt x="1" y="190"/>
                    <a:pt x="1" y="285"/>
                    <a:pt x="1" y="404"/>
                  </a:cubicBezTo>
                  <a:lnTo>
                    <a:pt x="380" y="285"/>
                  </a:lnTo>
                  <a:lnTo>
                    <a:pt x="380" y="285"/>
                  </a:lnTo>
                  <a:cubicBezTo>
                    <a:pt x="285" y="404"/>
                    <a:pt x="96" y="404"/>
                    <a:pt x="96" y="498"/>
                  </a:cubicBezTo>
                  <a:lnTo>
                    <a:pt x="190" y="593"/>
                  </a:lnTo>
                  <a:cubicBezTo>
                    <a:pt x="190" y="593"/>
                    <a:pt x="285" y="593"/>
                    <a:pt x="285" y="498"/>
                  </a:cubicBezTo>
                  <a:cubicBezTo>
                    <a:pt x="689" y="404"/>
                    <a:pt x="1187" y="404"/>
                    <a:pt x="1566" y="404"/>
                  </a:cubicBezTo>
                  <a:cubicBezTo>
                    <a:pt x="3155" y="404"/>
                    <a:pt x="4626" y="997"/>
                    <a:pt x="5717" y="2183"/>
                  </a:cubicBezTo>
                  <a:cubicBezTo>
                    <a:pt x="5717" y="2277"/>
                    <a:pt x="5812" y="2277"/>
                    <a:pt x="5812" y="2277"/>
                  </a:cubicBezTo>
                  <a:cubicBezTo>
                    <a:pt x="6025" y="2277"/>
                    <a:pt x="6120" y="2064"/>
                    <a:pt x="6025" y="1874"/>
                  </a:cubicBezTo>
                  <a:cubicBezTo>
                    <a:pt x="4839" y="688"/>
                    <a:pt x="3250" y="0"/>
                    <a:pt x="1566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8"/>
            <p:cNvSpPr/>
            <p:nvPr/>
          </p:nvSpPr>
          <p:spPr>
            <a:xfrm>
              <a:off x="2334346" y="1976260"/>
              <a:ext cx="186639" cy="45414"/>
            </a:xfrm>
            <a:custGeom>
              <a:avLst/>
              <a:gdLst/>
              <a:ahLst/>
              <a:cxnLst/>
              <a:rect l="l" t="t" r="r" b="b"/>
              <a:pathLst>
                <a:path w="6144" h="1495" extrusionOk="0">
                  <a:moveTo>
                    <a:pt x="2775" y="0"/>
                  </a:moveTo>
                  <a:cubicBezTo>
                    <a:pt x="1874" y="0"/>
                    <a:pt x="996" y="95"/>
                    <a:pt x="214" y="308"/>
                  </a:cubicBezTo>
                  <a:cubicBezTo>
                    <a:pt x="0" y="308"/>
                    <a:pt x="95" y="688"/>
                    <a:pt x="309" y="688"/>
                  </a:cubicBezTo>
                  <a:lnTo>
                    <a:pt x="403" y="688"/>
                  </a:lnTo>
                  <a:cubicBezTo>
                    <a:pt x="1091" y="498"/>
                    <a:pt x="1993" y="403"/>
                    <a:pt x="2775" y="403"/>
                  </a:cubicBezTo>
                  <a:cubicBezTo>
                    <a:pt x="3867" y="403"/>
                    <a:pt x="4839" y="593"/>
                    <a:pt x="5645" y="1400"/>
                  </a:cubicBezTo>
                  <a:cubicBezTo>
                    <a:pt x="5740" y="1494"/>
                    <a:pt x="5740" y="1494"/>
                    <a:pt x="5835" y="1494"/>
                  </a:cubicBezTo>
                  <a:cubicBezTo>
                    <a:pt x="6025" y="1494"/>
                    <a:pt x="6144" y="1281"/>
                    <a:pt x="5930" y="1091"/>
                  </a:cubicBezTo>
                  <a:cubicBezTo>
                    <a:pt x="5052" y="214"/>
                    <a:pt x="3961" y="0"/>
                    <a:pt x="2775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8"/>
            <p:cNvSpPr/>
            <p:nvPr/>
          </p:nvSpPr>
          <p:spPr>
            <a:xfrm>
              <a:off x="2349474" y="2054785"/>
              <a:ext cx="2916" cy="30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0" y="1"/>
                  </a:moveTo>
                  <a:lnTo>
                    <a:pt x="0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8B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8"/>
            <p:cNvSpPr/>
            <p:nvPr/>
          </p:nvSpPr>
          <p:spPr>
            <a:xfrm>
              <a:off x="2349474" y="2042543"/>
              <a:ext cx="153498" cy="33172"/>
            </a:xfrm>
            <a:custGeom>
              <a:avLst/>
              <a:gdLst/>
              <a:ahLst/>
              <a:cxnLst/>
              <a:rect l="l" t="t" r="r" b="b"/>
              <a:pathLst>
                <a:path w="5053" h="1092" extrusionOk="0">
                  <a:moveTo>
                    <a:pt x="1874" y="0"/>
                  </a:moveTo>
                  <a:cubicBezTo>
                    <a:pt x="1281" y="0"/>
                    <a:pt x="688" y="95"/>
                    <a:pt x="190" y="190"/>
                  </a:cubicBezTo>
                  <a:cubicBezTo>
                    <a:pt x="95" y="190"/>
                    <a:pt x="95" y="285"/>
                    <a:pt x="0" y="404"/>
                  </a:cubicBezTo>
                  <a:cubicBezTo>
                    <a:pt x="0" y="498"/>
                    <a:pt x="95" y="688"/>
                    <a:pt x="190" y="688"/>
                  </a:cubicBezTo>
                  <a:cubicBezTo>
                    <a:pt x="309" y="688"/>
                    <a:pt x="309" y="688"/>
                    <a:pt x="309" y="593"/>
                  </a:cubicBezTo>
                  <a:cubicBezTo>
                    <a:pt x="783" y="498"/>
                    <a:pt x="1281" y="404"/>
                    <a:pt x="1874" y="404"/>
                  </a:cubicBezTo>
                  <a:cubicBezTo>
                    <a:pt x="2776" y="404"/>
                    <a:pt x="3748" y="688"/>
                    <a:pt x="4649" y="1091"/>
                  </a:cubicBezTo>
                  <a:lnTo>
                    <a:pt x="4744" y="1091"/>
                  </a:lnTo>
                  <a:cubicBezTo>
                    <a:pt x="4934" y="1091"/>
                    <a:pt x="5053" y="878"/>
                    <a:pt x="4839" y="688"/>
                  </a:cubicBezTo>
                  <a:cubicBezTo>
                    <a:pt x="3867" y="285"/>
                    <a:pt x="2870" y="0"/>
                    <a:pt x="1874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8"/>
            <p:cNvSpPr/>
            <p:nvPr/>
          </p:nvSpPr>
          <p:spPr>
            <a:xfrm>
              <a:off x="1587332" y="1510014"/>
              <a:ext cx="89700" cy="89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8"/>
            <p:cNvSpPr/>
            <p:nvPr/>
          </p:nvSpPr>
          <p:spPr>
            <a:xfrm>
              <a:off x="1657000" y="12733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8"/>
            <p:cNvSpPr/>
            <p:nvPr/>
          </p:nvSpPr>
          <p:spPr>
            <a:xfrm>
              <a:off x="1715269" y="13168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68"/>
          <p:cNvGrpSpPr/>
          <p:nvPr/>
        </p:nvGrpSpPr>
        <p:grpSpPr>
          <a:xfrm>
            <a:off x="5984763" y="2078572"/>
            <a:ext cx="2152800" cy="2513796"/>
            <a:chOff x="5984763" y="2078572"/>
            <a:chExt cx="2152800" cy="2513796"/>
          </a:xfrm>
        </p:grpSpPr>
        <p:sp>
          <p:nvSpPr>
            <p:cNvPr id="1745" name="Google Shape;1745;p68"/>
            <p:cNvSpPr/>
            <p:nvPr/>
          </p:nvSpPr>
          <p:spPr>
            <a:xfrm>
              <a:off x="6790234" y="4111641"/>
              <a:ext cx="621940" cy="365428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6" name="Google Shape;1746;p68"/>
            <p:cNvGrpSpPr/>
            <p:nvPr/>
          </p:nvGrpSpPr>
          <p:grpSpPr>
            <a:xfrm>
              <a:off x="5984763" y="2078572"/>
              <a:ext cx="2152800" cy="2513796"/>
              <a:chOff x="5984763" y="2078572"/>
              <a:chExt cx="2152800" cy="2513796"/>
            </a:xfrm>
          </p:grpSpPr>
          <p:sp>
            <p:nvSpPr>
              <p:cNvPr id="1747" name="Google Shape;1747;p68"/>
              <p:cNvSpPr/>
              <p:nvPr/>
            </p:nvSpPr>
            <p:spPr>
              <a:xfrm>
                <a:off x="5984763" y="2504113"/>
                <a:ext cx="2152800" cy="20757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8" name="Google Shape;1748;p68"/>
              <p:cNvSpPr/>
              <p:nvPr/>
            </p:nvSpPr>
            <p:spPr>
              <a:xfrm>
                <a:off x="6700116" y="2914071"/>
                <a:ext cx="1139267" cy="1678297"/>
              </a:xfrm>
              <a:custGeom>
                <a:avLst/>
                <a:gdLst/>
                <a:ahLst/>
                <a:cxnLst/>
                <a:rect l="l" t="t" r="r" b="b"/>
                <a:pathLst>
                  <a:path w="42886" h="63177" extrusionOk="0">
                    <a:moveTo>
                      <a:pt x="21626" y="1"/>
                    </a:moveTo>
                    <a:cubicBezTo>
                      <a:pt x="21336" y="1"/>
                      <a:pt x="21046" y="4"/>
                      <a:pt x="20755" y="12"/>
                    </a:cubicBezTo>
                    <a:lnTo>
                      <a:pt x="19261" y="12"/>
                    </a:lnTo>
                    <a:cubicBezTo>
                      <a:pt x="15798" y="131"/>
                      <a:pt x="12358" y="724"/>
                      <a:pt x="9085" y="1791"/>
                    </a:cubicBezTo>
                    <a:lnTo>
                      <a:pt x="7804" y="2289"/>
                    </a:lnTo>
                    <a:lnTo>
                      <a:pt x="1" y="4566"/>
                    </a:lnTo>
                    <a:cubicBezTo>
                      <a:pt x="1" y="4566"/>
                      <a:pt x="3464" y="32935"/>
                      <a:pt x="1281" y="58338"/>
                    </a:cubicBezTo>
                    <a:lnTo>
                      <a:pt x="2871" y="63177"/>
                    </a:lnTo>
                    <a:lnTo>
                      <a:pt x="37359" y="62869"/>
                    </a:lnTo>
                    <a:lnTo>
                      <a:pt x="37051" y="57935"/>
                    </a:lnTo>
                    <a:cubicBezTo>
                      <a:pt x="37145" y="57342"/>
                      <a:pt x="37145" y="56749"/>
                      <a:pt x="37051" y="56156"/>
                    </a:cubicBezTo>
                    <a:lnTo>
                      <a:pt x="35770" y="50416"/>
                    </a:lnTo>
                    <a:cubicBezTo>
                      <a:pt x="35770" y="50416"/>
                      <a:pt x="35675" y="45482"/>
                      <a:pt x="36173" y="38556"/>
                    </a:cubicBezTo>
                    <a:cubicBezTo>
                      <a:pt x="36766" y="28879"/>
                      <a:pt x="38450" y="15240"/>
                      <a:pt x="42886" y="5254"/>
                    </a:cubicBezTo>
                    <a:lnTo>
                      <a:pt x="31524" y="1601"/>
                    </a:lnTo>
                    <a:cubicBezTo>
                      <a:pt x="28336" y="509"/>
                      <a:pt x="24988" y="1"/>
                      <a:pt x="216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68"/>
              <p:cNvSpPr/>
              <p:nvPr/>
            </p:nvSpPr>
            <p:spPr>
              <a:xfrm>
                <a:off x="7269737" y="3458133"/>
                <a:ext cx="732211" cy="1117138"/>
              </a:xfrm>
              <a:custGeom>
                <a:avLst/>
                <a:gdLst/>
                <a:ahLst/>
                <a:cxnLst/>
                <a:rect l="l" t="t" r="r" b="b"/>
                <a:pathLst>
                  <a:path w="27563" h="42053" extrusionOk="0">
                    <a:moveTo>
                      <a:pt x="20755" y="1"/>
                    </a:moveTo>
                    <a:cubicBezTo>
                      <a:pt x="19071" y="1"/>
                      <a:pt x="17197" y="1970"/>
                      <a:pt x="17292" y="5243"/>
                    </a:cubicBezTo>
                    <a:cubicBezTo>
                      <a:pt x="17386" y="9489"/>
                      <a:pt x="17695" y="16106"/>
                      <a:pt x="18074" y="22036"/>
                    </a:cubicBezTo>
                    <a:cubicBezTo>
                      <a:pt x="18478" y="28559"/>
                      <a:pt x="18881" y="34204"/>
                      <a:pt x="18881" y="34204"/>
                    </a:cubicBezTo>
                    <a:cubicBezTo>
                      <a:pt x="18881" y="34204"/>
                      <a:pt x="5029" y="34394"/>
                      <a:pt x="1376" y="34797"/>
                    </a:cubicBezTo>
                    <a:lnTo>
                      <a:pt x="0" y="39636"/>
                    </a:lnTo>
                    <a:cubicBezTo>
                      <a:pt x="5945" y="41025"/>
                      <a:pt x="14954" y="42052"/>
                      <a:pt x="20030" y="42052"/>
                    </a:cubicBezTo>
                    <a:cubicBezTo>
                      <a:pt x="21456" y="42052"/>
                      <a:pt x="22571" y="41971"/>
                      <a:pt x="23222" y="41795"/>
                    </a:cubicBezTo>
                    <a:cubicBezTo>
                      <a:pt x="24906" y="41415"/>
                      <a:pt x="26590" y="40134"/>
                      <a:pt x="26779" y="38450"/>
                    </a:cubicBezTo>
                    <a:cubicBezTo>
                      <a:pt x="27562" y="32022"/>
                      <a:pt x="27467" y="26092"/>
                      <a:pt x="27088" y="20945"/>
                    </a:cubicBezTo>
                    <a:cubicBezTo>
                      <a:pt x="26376" y="12952"/>
                      <a:pt x="24906" y="6927"/>
                      <a:pt x="24407" y="4152"/>
                    </a:cubicBezTo>
                    <a:cubicBezTo>
                      <a:pt x="24004" y="2278"/>
                      <a:pt x="22723" y="96"/>
                      <a:pt x="20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68"/>
              <p:cNvSpPr/>
              <p:nvPr/>
            </p:nvSpPr>
            <p:spPr>
              <a:xfrm>
                <a:off x="6243288" y="2940848"/>
                <a:ext cx="769402" cy="1113047"/>
              </a:xfrm>
              <a:custGeom>
                <a:avLst/>
                <a:gdLst/>
                <a:ahLst/>
                <a:cxnLst/>
                <a:rect l="l" t="t" r="r" b="b"/>
                <a:pathLst>
                  <a:path w="28963" h="41899" extrusionOk="0">
                    <a:moveTo>
                      <a:pt x="28962" y="0"/>
                    </a:moveTo>
                    <a:cubicBezTo>
                      <a:pt x="28962" y="0"/>
                      <a:pt x="26685" y="688"/>
                      <a:pt x="21135" y="1969"/>
                    </a:cubicBezTo>
                    <a:cubicBezTo>
                      <a:pt x="16391" y="3155"/>
                      <a:pt x="12359" y="6523"/>
                      <a:pt x="10580" y="11077"/>
                    </a:cubicBezTo>
                    <a:cubicBezTo>
                      <a:pt x="7212" y="19474"/>
                      <a:pt x="2657" y="27088"/>
                      <a:pt x="1" y="40323"/>
                    </a:cubicBezTo>
                    <a:cubicBezTo>
                      <a:pt x="1432" y="41392"/>
                      <a:pt x="3084" y="41899"/>
                      <a:pt x="4711" y="41899"/>
                    </a:cubicBezTo>
                    <a:cubicBezTo>
                      <a:pt x="7452" y="41899"/>
                      <a:pt x="10123" y="40461"/>
                      <a:pt x="11552" y="37856"/>
                    </a:cubicBezTo>
                    <a:lnTo>
                      <a:pt x="22534" y="17790"/>
                    </a:lnTo>
                    <a:lnTo>
                      <a:pt x="289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68"/>
              <p:cNvSpPr/>
              <p:nvPr/>
            </p:nvSpPr>
            <p:spPr>
              <a:xfrm>
                <a:off x="7621317" y="3040384"/>
                <a:ext cx="393853" cy="1113445"/>
              </a:xfrm>
              <a:custGeom>
                <a:avLst/>
                <a:gdLst/>
                <a:ahLst/>
                <a:cxnLst/>
                <a:rect l="l" t="t" r="r" b="b"/>
                <a:pathLst>
                  <a:path w="14826" h="41914" extrusionOk="0">
                    <a:moveTo>
                      <a:pt x="7116" y="1"/>
                    </a:moveTo>
                    <a:lnTo>
                      <a:pt x="1" y="11481"/>
                    </a:lnTo>
                    <a:lnTo>
                      <a:pt x="5432" y="41913"/>
                    </a:lnTo>
                    <a:lnTo>
                      <a:pt x="14825" y="41913"/>
                    </a:lnTo>
                    <a:cubicBezTo>
                      <a:pt x="14825" y="214"/>
                      <a:pt x="7116" y="1"/>
                      <a:pt x="7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68"/>
              <p:cNvSpPr/>
              <p:nvPr/>
            </p:nvSpPr>
            <p:spPr>
              <a:xfrm>
                <a:off x="6799680" y="2192931"/>
                <a:ext cx="882171" cy="640774"/>
              </a:xfrm>
              <a:custGeom>
                <a:avLst/>
                <a:gdLst/>
                <a:ahLst/>
                <a:cxnLst/>
                <a:rect l="l" t="t" r="r" b="b"/>
                <a:pathLst>
                  <a:path w="33208" h="24121" extrusionOk="0">
                    <a:moveTo>
                      <a:pt x="26187" y="0"/>
                    </a:moveTo>
                    <a:lnTo>
                      <a:pt x="4649" y="5124"/>
                    </a:lnTo>
                    <a:cubicBezTo>
                      <a:pt x="4744" y="6523"/>
                      <a:pt x="3961" y="7804"/>
                      <a:pt x="2965" y="8895"/>
                    </a:cubicBezTo>
                    <a:cubicBezTo>
                      <a:pt x="1969" y="9962"/>
                      <a:pt x="902" y="10959"/>
                      <a:pt x="403" y="12239"/>
                    </a:cubicBezTo>
                    <a:cubicBezTo>
                      <a:pt x="95" y="12832"/>
                      <a:pt x="0" y="13520"/>
                      <a:pt x="190" y="14113"/>
                    </a:cubicBezTo>
                    <a:cubicBezTo>
                      <a:pt x="473" y="14657"/>
                      <a:pt x="1075" y="15121"/>
                      <a:pt x="1703" y="15121"/>
                    </a:cubicBezTo>
                    <a:cubicBezTo>
                      <a:pt x="1760" y="15121"/>
                      <a:pt x="1817" y="15117"/>
                      <a:pt x="1874" y="15109"/>
                    </a:cubicBezTo>
                    <a:cubicBezTo>
                      <a:pt x="2088" y="15015"/>
                      <a:pt x="2372" y="14920"/>
                      <a:pt x="2681" y="14920"/>
                    </a:cubicBezTo>
                    <a:cubicBezTo>
                      <a:pt x="2720" y="14915"/>
                      <a:pt x="2759" y="14913"/>
                      <a:pt x="2797" y="14913"/>
                    </a:cubicBezTo>
                    <a:cubicBezTo>
                      <a:pt x="3521" y="14913"/>
                      <a:pt x="4051" y="15742"/>
                      <a:pt x="3961" y="16485"/>
                    </a:cubicBezTo>
                    <a:cubicBezTo>
                      <a:pt x="3961" y="17197"/>
                      <a:pt x="3463" y="17885"/>
                      <a:pt x="3274" y="18573"/>
                    </a:cubicBezTo>
                    <a:cubicBezTo>
                      <a:pt x="2965" y="19260"/>
                      <a:pt x="2870" y="20043"/>
                      <a:pt x="3155" y="20755"/>
                    </a:cubicBezTo>
                    <a:cubicBezTo>
                      <a:pt x="3353" y="21394"/>
                      <a:pt x="4043" y="21951"/>
                      <a:pt x="4767" y="21951"/>
                    </a:cubicBezTo>
                    <a:cubicBezTo>
                      <a:pt x="4823" y="21951"/>
                      <a:pt x="4878" y="21947"/>
                      <a:pt x="4934" y="21941"/>
                    </a:cubicBezTo>
                    <a:cubicBezTo>
                      <a:pt x="5885" y="21941"/>
                      <a:pt x="6641" y="21033"/>
                      <a:pt x="7657" y="21033"/>
                    </a:cubicBezTo>
                    <a:cubicBezTo>
                      <a:pt x="7705" y="21033"/>
                      <a:pt x="7754" y="21035"/>
                      <a:pt x="7804" y="21039"/>
                    </a:cubicBezTo>
                    <a:cubicBezTo>
                      <a:pt x="9203" y="21229"/>
                      <a:pt x="9298" y="23222"/>
                      <a:pt x="10484" y="23909"/>
                    </a:cubicBezTo>
                    <a:cubicBezTo>
                      <a:pt x="10733" y="24055"/>
                      <a:pt x="11036" y="24121"/>
                      <a:pt x="11352" y="24121"/>
                    </a:cubicBezTo>
                    <a:cubicBezTo>
                      <a:pt x="11910" y="24121"/>
                      <a:pt x="12512" y="23919"/>
                      <a:pt x="12951" y="23601"/>
                    </a:cubicBezTo>
                    <a:cubicBezTo>
                      <a:pt x="13734" y="23127"/>
                      <a:pt x="14327" y="22415"/>
                      <a:pt x="15015" y="21941"/>
                    </a:cubicBezTo>
                    <a:cubicBezTo>
                      <a:pt x="15605" y="21448"/>
                      <a:pt x="16311" y="21087"/>
                      <a:pt x="17049" y="21087"/>
                    </a:cubicBezTo>
                    <a:cubicBezTo>
                      <a:pt x="17200" y="21087"/>
                      <a:pt x="17352" y="21102"/>
                      <a:pt x="17505" y="21134"/>
                    </a:cubicBezTo>
                    <a:cubicBezTo>
                      <a:pt x="18478" y="21443"/>
                      <a:pt x="19071" y="22415"/>
                      <a:pt x="19972" y="22913"/>
                    </a:cubicBezTo>
                    <a:cubicBezTo>
                      <a:pt x="20320" y="23102"/>
                      <a:pt x="20725" y="23192"/>
                      <a:pt x="21139" y="23192"/>
                    </a:cubicBezTo>
                    <a:cubicBezTo>
                      <a:pt x="22025" y="23192"/>
                      <a:pt x="22950" y="22779"/>
                      <a:pt x="23435" y="22036"/>
                    </a:cubicBezTo>
                    <a:cubicBezTo>
                      <a:pt x="23910" y="21229"/>
                      <a:pt x="23910" y="19948"/>
                      <a:pt x="24906" y="19569"/>
                    </a:cubicBezTo>
                    <a:cubicBezTo>
                      <a:pt x="25117" y="19438"/>
                      <a:pt x="25363" y="19380"/>
                      <a:pt x="25614" y="19380"/>
                    </a:cubicBezTo>
                    <a:cubicBezTo>
                      <a:pt x="25954" y="19380"/>
                      <a:pt x="26303" y="19486"/>
                      <a:pt x="26590" y="19664"/>
                    </a:cubicBezTo>
                    <a:cubicBezTo>
                      <a:pt x="27088" y="19948"/>
                      <a:pt x="27586" y="20351"/>
                      <a:pt x="28060" y="20636"/>
                    </a:cubicBezTo>
                    <a:cubicBezTo>
                      <a:pt x="28686" y="21074"/>
                      <a:pt x="29439" y="21365"/>
                      <a:pt x="30224" y="21365"/>
                    </a:cubicBezTo>
                    <a:cubicBezTo>
                      <a:pt x="30332" y="21365"/>
                      <a:pt x="30441" y="21359"/>
                      <a:pt x="30551" y="21348"/>
                    </a:cubicBezTo>
                    <a:cubicBezTo>
                      <a:pt x="31429" y="21229"/>
                      <a:pt x="32211" y="20541"/>
                      <a:pt x="32211" y="19664"/>
                    </a:cubicBezTo>
                    <a:cubicBezTo>
                      <a:pt x="32211" y="19071"/>
                      <a:pt x="31832" y="18573"/>
                      <a:pt x="31334" y="18169"/>
                    </a:cubicBezTo>
                    <a:cubicBezTo>
                      <a:pt x="30931" y="17790"/>
                      <a:pt x="30432" y="17292"/>
                      <a:pt x="30243" y="16794"/>
                    </a:cubicBezTo>
                    <a:cubicBezTo>
                      <a:pt x="30053" y="16201"/>
                      <a:pt x="30243" y="15513"/>
                      <a:pt x="30836" y="15299"/>
                    </a:cubicBezTo>
                    <a:cubicBezTo>
                      <a:pt x="31025" y="15204"/>
                      <a:pt x="31429" y="15204"/>
                      <a:pt x="31737" y="15109"/>
                    </a:cubicBezTo>
                    <a:cubicBezTo>
                      <a:pt x="32804" y="14920"/>
                      <a:pt x="33208" y="13639"/>
                      <a:pt x="33113" y="12643"/>
                    </a:cubicBezTo>
                    <a:cubicBezTo>
                      <a:pt x="33018" y="10176"/>
                      <a:pt x="31524" y="8089"/>
                      <a:pt x="29958" y="6215"/>
                    </a:cubicBezTo>
                    <a:cubicBezTo>
                      <a:pt x="28464" y="4246"/>
                      <a:pt x="26780" y="2372"/>
                      <a:pt x="26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68"/>
              <p:cNvSpPr/>
              <p:nvPr/>
            </p:nvSpPr>
            <p:spPr>
              <a:xfrm>
                <a:off x="7117470" y="2725358"/>
                <a:ext cx="217806" cy="358734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3504" extrusionOk="0">
                    <a:moveTo>
                      <a:pt x="8104" y="0"/>
                    </a:moveTo>
                    <a:lnTo>
                      <a:pt x="8009" y="119"/>
                    </a:lnTo>
                    <a:lnTo>
                      <a:pt x="5329" y="1779"/>
                    </a:lnTo>
                    <a:lnTo>
                      <a:pt x="3550" y="2870"/>
                    </a:lnTo>
                    <a:lnTo>
                      <a:pt x="893" y="4270"/>
                    </a:lnTo>
                    <a:cubicBezTo>
                      <a:pt x="585" y="4365"/>
                      <a:pt x="395" y="4649"/>
                      <a:pt x="395" y="4958"/>
                    </a:cubicBezTo>
                    <a:lnTo>
                      <a:pt x="205" y="7922"/>
                    </a:lnTo>
                    <a:lnTo>
                      <a:pt x="87" y="9108"/>
                    </a:lnTo>
                    <a:lnTo>
                      <a:pt x="87" y="9298"/>
                    </a:lnTo>
                    <a:lnTo>
                      <a:pt x="87" y="9393"/>
                    </a:lnTo>
                    <a:cubicBezTo>
                      <a:pt x="1" y="11742"/>
                      <a:pt x="1872" y="13504"/>
                      <a:pt x="3995" y="13504"/>
                    </a:cubicBezTo>
                    <a:cubicBezTo>
                      <a:pt x="4208" y="13504"/>
                      <a:pt x="4424" y="13486"/>
                      <a:pt x="4641" y="13449"/>
                    </a:cubicBezTo>
                    <a:cubicBezTo>
                      <a:pt x="5044" y="13354"/>
                      <a:pt x="5424" y="13164"/>
                      <a:pt x="5827" y="12951"/>
                    </a:cubicBezTo>
                    <a:cubicBezTo>
                      <a:pt x="7203" y="12263"/>
                      <a:pt x="8199" y="10674"/>
                      <a:pt x="8104" y="9108"/>
                    </a:cubicBezTo>
                    <a:lnTo>
                      <a:pt x="8104" y="7519"/>
                    </a:lnTo>
                    <a:lnTo>
                      <a:pt x="8104" y="6238"/>
                    </a:lnTo>
                    <a:lnTo>
                      <a:pt x="8009" y="712"/>
                    </a:lnTo>
                    <a:lnTo>
                      <a:pt x="81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68"/>
              <p:cNvSpPr/>
              <p:nvPr/>
            </p:nvSpPr>
            <p:spPr>
              <a:xfrm>
                <a:off x="7119754" y="2828056"/>
                <a:ext cx="152510" cy="146851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528" extrusionOk="0">
                    <a:moveTo>
                      <a:pt x="5741" y="0"/>
                    </a:moveTo>
                    <a:lnTo>
                      <a:pt x="5741" y="0"/>
                    </a:lnTo>
                    <a:cubicBezTo>
                      <a:pt x="5148" y="404"/>
                      <a:pt x="4460" y="593"/>
                      <a:pt x="3867" y="878"/>
                    </a:cubicBezTo>
                    <a:cubicBezTo>
                      <a:pt x="3084" y="1092"/>
                      <a:pt x="2278" y="1281"/>
                      <a:pt x="1495" y="1281"/>
                    </a:cubicBezTo>
                    <a:cubicBezTo>
                      <a:pt x="1092" y="1281"/>
                      <a:pt x="712" y="1186"/>
                      <a:pt x="309" y="1186"/>
                    </a:cubicBezTo>
                    <a:lnTo>
                      <a:pt x="119" y="4056"/>
                    </a:lnTo>
                    <a:lnTo>
                      <a:pt x="1" y="5242"/>
                    </a:lnTo>
                    <a:lnTo>
                      <a:pt x="1" y="5432"/>
                    </a:lnTo>
                    <a:lnTo>
                      <a:pt x="1" y="5527"/>
                    </a:lnTo>
                    <a:cubicBezTo>
                      <a:pt x="2871" y="4744"/>
                      <a:pt x="4958" y="2562"/>
                      <a:pt x="5741" y="0"/>
                    </a:cubicBezTo>
                    <a:close/>
                  </a:path>
                </a:pathLst>
              </a:custGeom>
              <a:solidFill>
                <a:srgbClr val="F19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68"/>
              <p:cNvSpPr/>
              <p:nvPr/>
            </p:nvSpPr>
            <p:spPr>
              <a:xfrm>
                <a:off x="6936407" y="2140573"/>
                <a:ext cx="621940" cy="720762"/>
              </a:xfrm>
              <a:custGeom>
                <a:avLst/>
                <a:gdLst/>
                <a:ahLst/>
                <a:cxnLst/>
                <a:rect l="l" t="t" r="r" b="b"/>
                <a:pathLst>
                  <a:path w="23412" h="27132" extrusionOk="0">
                    <a:moveTo>
                      <a:pt x="11440" y="0"/>
                    </a:moveTo>
                    <a:cubicBezTo>
                      <a:pt x="9698" y="0"/>
                      <a:pt x="7732" y="471"/>
                      <a:pt x="5717" y="1853"/>
                    </a:cubicBezTo>
                    <a:cubicBezTo>
                      <a:pt x="4649" y="2564"/>
                      <a:pt x="3843" y="3537"/>
                      <a:pt x="3060" y="4628"/>
                    </a:cubicBezTo>
                    <a:cubicBezTo>
                      <a:pt x="2064" y="6122"/>
                      <a:pt x="688" y="8494"/>
                      <a:pt x="783" y="10653"/>
                    </a:cubicBezTo>
                    <a:cubicBezTo>
                      <a:pt x="783" y="10653"/>
                      <a:pt x="973" y="12431"/>
                      <a:pt x="380" y="14519"/>
                    </a:cubicBezTo>
                    <a:cubicBezTo>
                      <a:pt x="95" y="15989"/>
                      <a:pt x="0" y="17579"/>
                      <a:pt x="285" y="19168"/>
                    </a:cubicBezTo>
                    <a:cubicBezTo>
                      <a:pt x="498" y="20544"/>
                      <a:pt x="973" y="22133"/>
                      <a:pt x="1969" y="23603"/>
                    </a:cubicBezTo>
                    <a:cubicBezTo>
                      <a:pt x="3409" y="25808"/>
                      <a:pt x="5898" y="27131"/>
                      <a:pt x="8459" y="27131"/>
                    </a:cubicBezTo>
                    <a:cubicBezTo>
                      <a:pt x="9232" y="27131"/>
                      <a:pt x="10011" y="27011"/>
                      <a:pt x="10769" y="26758"/>
                    </a:cubicBezTo>
                    <a:cubicBezTo>
                      <a:pt x="12453" y="26165"/>
                      <a:pt x="14327" y="25098"/>
                      <a:pt x="16509" y="23010"/>
                    </a:cubicBezTo>
                    <a:cubicBezTo>
                      <a:pt x="16509" y="23010"/>
                      <a:pt x="18881" y="20947"/>
                      <a:pt x="19854" y="17484"/>
                    </a:cubicBezTo>
                    <a:cubicBezTo>
                      <a:pt x="19854" y="17484"/>
                      <a:pt x="23412" y="17484"/>
                      <a:pt x="23222" y="13831"/>
                    </a:cubicBezTo>
                    <a:cubicBezTo>
                      <a:pt x="23222" y="13831"/>
                      <a:pt x="23004" y="11236"/>
                      <a:pt x="21303" y="11236"/>
                    </a:cubicBezTo>
                    <a:cubicBezTo>
                      <a:pt x="20979" y="11236"/>
                      <a:pt x="20602" y="11330"/>
                      <a:pt x="20162" y="11554"/>
                    </a:cubicBezTo>
                    <a:cubicBezTo>
                      <a:pt x="20162" y="11554"/>
                      <a:pt x="22131" y="4343"/>
                      <a:pt x="17885" y="2161"/>
                    </a:cubicBezTo>
                    <a:cubicBezTo>
                      <a:pt x="17885" y="2161"/>
                      <a:pt x="15173" y="0"/>
                      <a:pt x="1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68"/>
              <p:cNvSpPr/>
              <p:nvPr/>
            </p:nvSpPr>
            <p:spPr>
              <a:xfrm>
                <a:off x="7033446" y="2531280"/>
                <a:ext cx="76268" cy="112822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247" extrusionOk="0">
                    <a:moveTo>
                      <a:pt x="2182" y="1"/>
                    </a:moveTo>
                    <a:cubicBezTo>
                      <a:pt x="2064" y="1"/>
                      <a:pt x="1969" y="95"/>
                      <a:pt x="1969" y="95"/>
                    </a:cubicBezTo>
                    <a:cubicBezTo>
                      <a:pt x="1589" y="499"/>
                      <a:pt x="1281" y="997"/>
                      <a:pt x="996" y="1376"/>
                    </a:cubicBezTo>
                    <a:cubicBezTo>
                      <a:pt x="878" y="1685"/>
                      <a:pt x="688" y="1874"/>
                      <a:pt x="593" y="2088"/>
                    </a:cubicBezTo>
                    <a:cubicBezTo>
                      <a:pt x="403" y="2278"/>
                      <a:pt x="285" y="2562"/>
                      <a:pt x="190" y="2776"/>
                    </a:cubicBezTo>
                    <a:cubicBezTo>
                      <a:pt x="0" y="3369"/>
                      <a:pt x="593" y="3748"/>
                      <a:pt x="996" y="3962"/>
                    </a:cubicBezTo>
                    <a:cubicBezTo>
                      <a:pt x="1376" y="4151"/>
                      <a:pt x="1779" y="4246"/>
                      <a:pt x="2277" y="4246"/>
                    </a:cubicBezTo>
                    <a:lnTo>
                      <a:pt x="2467" y="4246"/>
                    </a:lnTo>
                    <a:cubicBezTo>
                      <a:pt x="2657" y="4246"/>
                      <a:pt x="2870" y="4151"/>
                      <a:pt x="2870" y="3962"/>
                    </a:cubicBezTo>
                    <a:cubicBezTo>
                      <a:pt x="2870" y="3748"/>
                      <a:pt x="2657" y="3558"/>
                      <a:pt x="2467" y="3558"/>
                    </a:cubicBezTo>
                    <a:lnTo>
                      <a:pt x="2277" y="3558"/>
                    </a:lnTo>
                    <a:cubicBezTo>
                      <a:pt x="1969" y="3558"/>
                      <a:pt x="1684" y="3558"/>
                      <a:pt x="1376" y="3464"/>
                    </a:cubicBezTo>
                    <a:cubicBezTo>
                      <a:pt x="1186" y="3369"/>
                      <a:pt x="996" y="3274"/>
                      <a:pt x="878" y="3155"/>
                    </a:cubicBezTo>
                    <a:lnTo>
                      <a:pt x="783" y="3060"/>
                    </a:lnTo>
                    <a:cubicBezTo>
                      <a:pt x="878" y="2965"/>
                      <a:pt x="878" y="2871"/>
                      <a:pt x="996" y="2776"/>
                    </a:cubicBezTo>
                    <a:cubicBezTo>
                      <a:pt x="1376" y="1969"/>
                      <a:pt x="1874" y="1281"/>
                      <a:pt x="2467" y="594"/>
                    </a:cubicBezTo>
                    <a:cubicBezTo>
                      <a:pt x="2562" y="499"/>
                      <a:pt x="2562" y="309"/>
                      <a:pt x="2467" y="95"/>
                    </a:cubicBezTo>
                    <a:cubicBezTo>
                      <a:pt x="2372" y="95"/>
                      <a:pt x="2277" y="1"/>
                      <a:pt x="2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68"/>
              <p:cNvSpPr/>
              <p:nvPr/>
            </p:nvSpPr>
            <p:spPr>
              <a:xfrm>
                <a:off x="7038467" y="2654777"/>
                <a:ext cx="163242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2847" extrusionOk="0">
                    <a:moveTo>
                      <a:pt x="6144" y="1"/>
                    </a:moveTo>
                    <a:cubicBezTo>
                      <a:pt x="6144" y="1"/>
                      <a:pt x="4899" y="885"/>
                      <a:pt x="2779" y="885"/>
                    </a:cubicBezTo>
                    <a:cubicBezTo>
                      <a:pt x="1973" y="885"/>
                      <a:pt x="1040" y="757"/>
                      <a:pt x="1" y="404"/>
                    </a:cubicBezTo>
                    <a:lnTo>
                      <a:pt x="1" y="404"/>
                    </a:lnTo>
                    <a:cubicBezTo>
                      <a:pt x="1" y="404"/>
                      <a:pt x="807" y="2278"/>
                      <a:pt x="2681" y="2776"/>
                    </a:cubicBezTo>
                    <a:cubicBezTo>
                      <a:pt x="2923" y="2823"/>
                      <a:pt x="3171" y="2847"/>
                      <a:pt x="3417" y="2847"/>
                    </a:cubicBezTo>
                    <a:cubicBezTo>
                      <a:pt x="4164" y="2847"/>
                      <a:pt x="4892" y="2629"/>
                      <a:pt x="5338" y="2183"/>
                    </a:cubicBezTo>
                    <a:cubicBezTo>
                      <a:pt x="5741" y="1685"/>
                      <a:pt x="6144" y="997"/>
                      <a:pt x="61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68"/>
              <p:cNvSpPr/>
              <p:nvPr/>
            </p:nvSpPr>
            <p:spPr>
              <a:xfrm>
                <a:off x="6904901" y="2078572"/>
                <a:ext cx="650922" cy="558954"/>
              </a:xfrm>
              <a:custGeom>
                <a:avLst/>
                <a:gdLst/>
                <a:ahLst/>
                <a:cxnLst/>
                <a:rect l="l" t="t" r="r" b="b"/>
                <a:pathLst>
                  <a:path w="24503" h="21041" extrusionOk="0">
                    <a:moveTo>
                      <a:pt x="11673" y="0"/>
                    </a:moveTo>
                    <a:cubicBezTo>
                      <a:pt x="11201" y="0"/>
                      <a:pt x="10732" y="12"/>
                      <a:pt x="10271" y="36"/>
                    </a:cubicBezTo>
                    <a:cubicBezTo>
                      <a:pt x="8397" y="249"/>
                      <a:pt x="6523" y="629"/>
                      <a:pt x="4839" y="1625"/>
                    </a:cubicBezTo>
                    <a:cubicBezTo>
                      <a:pt x="2159" y="3309"/>
                      <a:pt x="0" y="6464"/>
                      <a:pt x="0" y="9642"/>
                    </a:cubicBezTo>
                    <a:cubicBezTo>
                      <a:pt x="0" y="10116"/>
                      <a:pt x="95" y="10615"/>
                      <a:pt x="285" y="11113"/>
                    </a:cubicBezTo>
                    <a:cubicBezTo>
                      <a:pt x="285" y="11895"/>
                      <a:pt x="285" y="12797"/>
                      <a:pt x="878" y="13390"/>
                    </a:cubicBezTo>
                    <a:cubicBezTo>
                      <a:pt x="878" y="13485"/>
                      <a:pt x="973" y="13485"/>
                      <a:pt x="973" y="13485"/>
                    </a:cubicBezTo>
                    <a:cubicBezTo>
                      <a:pt x="1281" y="13793"/>
                      <a:pt x="1566" y="13888"/>
                      <a:pt x="1969" y="13888"/>
                    </a:cubicBezTo>
                    <a:cubicBezTo>
                      <a:pt x="2277" y="13888"/>
                      <a:pt x="2562" y="13888"/>
                      <a:pt x="2752" y="13674"/>
                    </a:cubicBezTo>
                    <a:cubicBezTo>
                      <a:pt x="3060" y="13485"/>
                      <a:pt x="3250" y="13200"/>
                      <a:pt x="3345" y="12892"/>
                    </a:cubicBezTo>
                    <a:cubicBezTo>
                      <a:pt x="3345" y="12607"/>
                      <a:pt x="3463" y="12299"/>
                      <a:pt x="3463" y="12109"/>
                    </a:cubicBezTo>
                    <a:lnTo>
                      <a:pt x="3558" y="12014"/>
                    </a:lnTo>
                    <a:lnTo>
                      <a:pt x="3558" y="11706"/>
                    </a:lnTo>
                    <a:cubicBezTo>
                      <a:pt x="3938" y="10330"/>
                      <a:pt x="5527" y="10235"/>
                      <a:pt x="6618" y="9642"/>
                    </a:cubicBezTo>
                    <a:cubicBezTo>
                      <a:pt x="6808" y="9523"/>
                      <a:pt x="7021" y="9429"/>
                      <a:pt x="7116" y="9239"/>
                    </a:cubicBezTo>
                    <a:cubicBezTo>
                      <a:pt x="7401" y="9049"/>
                      <a:pt x="7709" y="8646"/>
                      <a:pt x="7899" y="8243"/>
                    </a:cubicBezTo>
                    <a:cubicBezTo>
                      <a:pt x="7899" y="8053"/>
                      <a:pt x="7994" y="7745"/>
                      <a:pt x="7994" y="7460"/>
                    </a:cubicBezTo>
                    <a:cubicBezTo>
                      <a:pt x="8089" y="7365"/>
                      <a:pt x="8207" y="7152"/>
                      <a:pt x="8302" y="7057"/>
                    </a:cubicBezTo>
                    <a:cubicBezTo>
                      <a:pt x="8302" y="7057"/>
                      <a:pt x="8397" y="6962"/>
                      <a:pt x="8492" y="6962"/>
                    </a:cubicBezTo>
                    <a:cubicBezTo>
                      <a:pt x="8540" y="6939"/>
                      <a:pt x="8583" y="6929"/>
                      <a:pt x="8622" y="6929"/>
                    </a:cubicBezTo>
                    <a:cubicBezTo>
                      <a:pt x="8915" y="6929"/>
                      <a:pt x="8979" y="7494"/>
                      <a:pt x="8895" y="7745"/>
                    </a:cubicBezTo>
                    <a:cubicBezTo>
                      <a:pt x="8895" y="8148"/>
                      <a:pt x="8587" y="8551"/>
                      <a:pt x="8397" y="9049"/>
                    </a:cubicBezTo>
                    <a:cubicBezTo>
                      <a:pt x="8302" y="9429"/>
                      <a:pt x="8089" y="9927"/>
                      <a:pt x="8089" y="10425"/>
                    </a:cubicBezTo>
                    <a:cubicBezTo>
                      <a:pt x="7994" y="11208"/>
                      <a:pt x="8397" y="11895"/>
                      <a:pt x="9085" y="12204"/>
                    </a:cubicBezTo>
                    <a:cubicBezTo>
                      <a:pt x="9312" y="12298"/>
                      <a:pt x="9552" y="12340"/>
                      <a:pt x="9793" y="12340"/>
                    </a:cubicBezTo>
                    <a:cubicBezTo>
                      <a:pt x="10282" y="12340"/>
                      <a:pt x="10775" y="12166"/>
                      <a:pt x="11172" y="11895"/>
                    </a:cubicBezTo>
                    <a:cubicBezTo>
                      <a:pt x="11765" y="11302"/>
                      <a:pt x="12050" y="10520"/>
                      <a:pt x="12050" y="9642"/>
                    </a:cubicBezTo>
                    <a:cubicBezTo>
                      <a:pt x="12050" y="9049"/>
                      <a:pt x="11765" y="7863"/>
                      <a:pt x="12358" y="7270"/>
                    </a:cubicBezTo>
                    <a:cubicBezTo>
                      <a:pt x="12358" y="7152"/>
                      <a:pt x="12453" y="7152"/>
                      <a:pt x="12548" y="7057"/>
                    </a:cubicBezTo>
                    <a:cubicBezTo>
                      <a:pt x="12589" y="7047"/>
                      <a:pt x="12629" y="7043"/>
                      <a:pt x="12667" y="7043"/>
                    </a:cubicBezTo>
                    <a:cubicBezTo>
                      <a:pt x="13007" y="7043"/>
                      <a:pt x="13246" y="7394"/>
                      <a:pt x="13331" y="7650"/>
                    </a:cubicBezTo>
                    <a:cubicBezTo>
                      <a:pt x="13639" y="8053"/>
                      <a:pt x="13734" y="8646"/>
                      <a:pt x="13734" y="9144"/>
                    </a:cubicBezTo>
                    <a:cubicBezTo>
                      <a:pt x="13829" y="9523"/>
                      <a:pt x="13829" y="10022"/>
                      <a:pt x="13829" y="10425"/>
                    </a:cubicBezTo>
                    <a:cubicBezTo>
                      <a:pt x="13829" y="10923"/>
                      <a:pt x="13924" y="11421"/>
                      <a:pt x="14137" y="11895"/>
                    </a:cubicBezTo>
                    <a:cubicBezTo>
                      <a:pt x="14327" y="12702"/>
                      <a:pt x="14730" y="13390"/>
                      <a:pt x="15205" y="14078"/>
                    </a:cubicBezTo>
                    <a:cubicBezTo>
                      <a:pt x="16011" y="15358"/>
                      <a:pt x="16794" y="16544"/>
                      <a:pt x="16984" y="18039"/>
                    </a:cubicBezTo>
                    <a:cubicBezTo>
                      <a:pt x="16984" y="18134"/>
                      <a:pt x="16984" y="18323"/>
                      <a:pt x="17102" y="18537"/>
                    </a:cubicBezTo>
                    <a:cubicBezTo>
                      <a:pt x="17102" y="19320"/>
                      <a:pt x="17197" y="20197"/>
                      <a:pt x="17885" y="20695"/>
                    </a:cubicBezTo>
                    <a:cubicBezTo>
                      <a:pt x="18170" y="20909"/>
                      <a:pt x="18573" y="21004"/>
                      <a:pt x="18881" y="21004"/>
                    </a:cubicBezTo>
                    <a:cubicBezTo>
                      <a:pt x="18981" y="21029"/>
                      <a:pt x="19082" y="21040"/>
                      <a:pt x="19185" y="21040"/>
                    </a:cubicBezTo>
                    <a:cubicBezTo>
                      <a:pt x="19473" y="21040"/>
                      <a:pt x="19770" y="20948"/>
                      <a:pt x="20067" y="20790"/>
                    </a:cubicBezTo>
                    <a:cubicBezTo>
                      <a:pt x="20352" y="20695"/>
                      <a:pt x="20660" y="20411"/>
                      <a:pt x="20945" y="20102"/>
                    </a:cubicBezTo>
                    <a:lnTo>
                      <a:pt x="21040" y="20007"/>
                    </a:lnTo>
                    <a:cubicBezTo>
                      <a:pt x="21040" y="19913"/>
                      <a:pt x="21135" y="19818"/>
                      <a:pt x="21135" y="19818"/>
                    </a:cubicBezTo>
                    <a:cubicBezTo>
                      <a:pt x="21348" y="19509"/>
                      <a:pt x="21443" y="19320"/>
                      <a:pt x="21538" y="19011"/>
                    </a:cubicBezTo>
                    <a:cubicBezTo>
                      <a:pt x="21846" y="18039"/>
                      <a:pt x="21728" y="17043"/>
                      <a:pt x="21728" y="16046"/>
                    </a:cubicBezTo>
                    <a:cubicBezTo>
                      <a:pt x="21728" y="15762"/>
                      <a:pt x="21728" y="15453"/>
                      <a:pt x="21846" y="15074"/>
                    </a:cubicBezTo>
                    <a:cubicBezTo>
                      <a:pt x="21846" y="14979"/>
                      <a:pt x="21941" y="14765"/>
                      <a:pt x="22036" y="14671"/>
                    </a:cubicBezTo>
                    <a:cubicBezTo>
                      <a:pt x="22226" y="14267"/>
                      <a:pt x="22629" y="14078"/>
                      <a:pt x="22914" y="13793"/>
                    </a:cubicBezTo>
                    <a:cubicBezTo>
                      <a:pt x="23032" y="13793"/>
                      <a:pt x="23127" y="13793"/>
                      <a:pt x="23127" y="13674"/>
                    </a:cubicBezTo>
                    <a:cubicBezTo>
                      <a:pt x="23625" y="13390"/>
                      <a:pt x="24005" y="12987"/>
                      <a:pt x="24218" y="12488"/>
                    </a:cubicBezTo>
                    <a:cubicBezTo>
                      <a:pt x="24218" y="12299"/>
                      <a:pt x="24313" y="12204"/>
                      <a:pt x="24313" y="12014"/>
                    </a:cubicBezTo>
                    <a:cubicBezTo>
                      <a:pt x="24503" y="11208"/>
                      <a:pt x="24408" y="10425"/>
                      <a:pt x="24218" y="9642"/>
                    </a:cubicBezTo>
                    <a:cubicBezTo>
                      <a:pt x="24099" y="8741"/>
                      <a:pt x="23815" y="7863"/>
                      <a:pt x="23507" y="6962"/>
                    </a:cubicBezTo>
                    <a:cubicBezTo>
                      <a:pt x="22914" y="5373"/>
                      <a:pt x="22131" y="3807"/>
                      <a:pt x="20850" y="2621"/>
                    </a:cubicBezTo>
                    <a:cubicBezTo>
                      <a:pt x="19474" y="1435"/>
                      <a:pt x="17790" y="747"/>
                      <a:pt x="16011" y="344"/>
                    </a:cubicBezTo>
                    <a:cubicBezTo>
                      <a:pt x="14599" y="112"/>
                      <a:pt x="13119" y="0"/>
                      <a:pt x="11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68"/>
              <p:cNvSpPr/>
              <p:nvPr/>
            </p:nvSpPr>
            <p:spPr>
              <a:xfrm>
                <a:off x="6555818" y="3024073"/>
                <a:ext cx="1010719" cy="830448"/>
              </a:xfrm>
              <a:custGeom>
                <a:avLst/>
                <a:gdLst/>
                <a:ahLst/>
                <a:cxnLst/>
                <a:rect l="l" t="t" r="r" b="b"/>
                <a:pathLst>
                  <a:path w="38047" h="31261" extrusionOk="0">
                    <a:moveTo>
                      <a:pt x="1933" y="1"/>
                    </a:moveTo>
                    <a:cubicBezTo>
                      <a:pt x="1483" y="1"/>
                      <a:pt x="1033" y="48"/>
                      <a:pt x="594" y="140"/>
                    </a:cubicBezTo>
                    <a:lnTo>
                      <a:pt x="1" y="330"/>
                    </a:lnTo>
                    <a:lnTo>
                      <a:pt x="9868" y="26018"/>
                    </a:lnTo>
                    <a:lnTo>
                      <a:pt x="18976" y="31166"/>
                    </a:lnTo>
                    <a:lnTo>
                      <a:pt x="18976" y="31260"/>
                    </a:lnTo>
                    <a:lnTo>
                      <a:pt x="38047" y="26825"/>
                    </a:lnTo>
                    <a:lnTo>
                      <a:pt x="35082" y="1801"/>
                    </a:lnTo>
                    <a:cubicBezTo>
                      <a:pt x="34181" y="1250"/>
                      <a:pt x="33128" y="946"/>
                      <a:pt x="32062" y="946"/>
                    </a:cubicBezTo>
                    <a:cubicBezTo>
                      <a:pt x="31613" y="946"/>
                      <a:pt x="31161" y="1000"/>
                      <a:pt x="30718" y="1113"/>
                    </a:cubicBezTo>
                    <a:lnTo>
                      <a:pt x="12548" y="5359"/>
                    </a:lnTo>
                    <a:lnTo>
                      <a:pt x="4934" y="828"/>
                    </a:lnTo>
                    <a:cubicBezTo>
                      <a:pt x="4036" y="263"/>
                      <a:pt x="2987" y="1"/>
                      <a:pt x="19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68"/>
              <p:cNvSpPr/>
              <p:nvPr/>
            </p:nvSpPr>
            <p:spPr>
              <a:xfrm>
                <a:off x="6860167" y="3068542"/>
                <a:ext cx="839959" cy="959262"/>
              </a:xfrm>
              <a:custGeom>
                <a:avLst/>
                <a:gdLst/>
                <a:ahLst/>
                <a:cxnLst/>
                <a:rect l="l" t="t" r="r" b="b"/>
                <a:pathLst>
                  <a:path w="31619" h="36110" extrusionOk="0">
                    <a:moveTo>
                      <a:pt x="23185" y="1"/>
                    </a:moveTo>
                    <a:cubicBezTo>
                      <a:pt x="23063" y="1"/>
                      <a:pt x="22940" y="11"/>
                      <a:pt x="22819" y="32"/>
                    </a:cubicBezTo>
                    <a:lnTo>
                      <a:pt x="0" y="5369"/>
                    </a:lnTo>
                    <a:lnTo>
                      <a:pt x="7804" y="36109"/>
                    </a:lnTo>
                    <a:lnTo>
                      <a:pt x="29840" y="30962"/>
                    </a:lnTo>
                    <a:cubicBezTo>
                      <a:pt x="30931" y="30678"/>
                      <a:pt x="31619" y="29586"/>
                      <a:pt x="31429" y="28495"/>
                    </a:cubicBezTo>
                    <a:lnTo>
                      <a:pt x="25309" y="1621"/>
                    </a:lnTo>
                    <a:cubicBezTo>
                      <a:pt x="25119" y="652"/>
                      <a:pt x="24162" y="1"/>
                      <a:pt x="231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68"/>
              <p:cNvSpPr/>
              <p:nvPr/>
            </p:nvSpPr>
            <p:spPr>
              <a:xfrm>
                <a:off x="6543067" y="3028749"/>
                <a:ext cx="529467" cy="996533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37513" extrusionOk="0">
                    <a:moveTo>
                      <a:pt x="724" y="1"/>
                    </a:moveTo>
                    <a:cubicBezTo>
                      <a:pt x="377" y="1"/>
                      <a:pt x="0" y="343"/>
                      <a:pt x="77" y="747"/>
                    </a:cubicBezTo>
                    <a:lnTo>
                      <a:pt x="8783" y="31179"/>
                    </a:lnTo>
                    <a:cubicBezTo>
                      <a:pt x="8877" y="31393"/>
                      <a:pt x="8972" y="31488"/>
                      <a:pt x="9067" y="31583"/>
                    </a:cubicBezTo>
                    <a:lnTo>
                      <a:pt x="19931" y="37512"/>
                    </a:lnTo>
                    <a:lnTo>
                      <a:pt x="12032" y="6867"/>
                    </a:lnTo>
                    <a:lnTo>
                      <a:pt x="955" y="59"/>
                    </a:lnTo>
                    <a:cubicBezTo>
                      <a:pt x="884" y="19"/>
                      <a:pt x="805" y="1"/>
                      <a:pt x="7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68"/>
              <p:cNvSpPr/>
              <p:nvPr/>
            </p:nvSpPr>
            <p:spPr>
              <a:xfrm>
                <a:off x="7072496" y="4017045"/>
                <a:ext cx="34694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09" extrusionOk="0">
                    <a:moveTo>
                      <a:pt x="1305" y="0"/>
                    </a:moveTo>
                    <a:lnTo>
                      <a:pt x="1" y="308"/>
                    </a:lnTo>
                    <a:lnTo>
                      <a:pt x="1" y="308"/>
                    </a:lnTo>
                    <a:close/>
                  </a:path>
                </a:pathLst>
              </a:custGeom>
              <a:solidFill>
                <a:srgbClr val="E848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68"/>
              <p:cNvSpPr/>
              <p:nvPr/>
            </p:nvSpPr>
            <p:spPr>
              <a:xfrm>
                <a:off x="6862690" y="3195386"/>
                <a:ext cx="68060" cy="1578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594" extrusionOk="0">
                    <a:moveTo>
                      <a:pt x="2562" y="1"/>
                    </a:moveTo>
                    <a:lnTo>
                      <a:pt x="0" y="594"/>
                    </a:lnTo>
                    <a:close/>
                  </a:path>
                </a:pathLst>
              </a:custGeom>
              <a:solidFill>
                <a:srgbClr val="EA53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68"/>
              <p:cNvSpPr/>
              <p:nvPr/>
            </p:nvSpPr>
            <p:spPr>
              <a:xfrm>
                <a:off x="6862690" y="3195386"/>
                <a:ext cx="262781" cy="829891"/>
              </a:xfrm>
              <a:custGeom>
                <a:avLst/>
                <a:gdLst/>
                <a:ahLst/>
                <a:cxnLst/>
                <a:rect l="l" t="t" r="r" b="b"/>
                <a:pathLst>
                  <a:path w="9892" h="31240" extrusionOk="0">
                    <a:moveTo>
                      <a:pt x="2562" y="1"/>
                    </a:moveTo>
                    <a:lnTo>
                      <a:pt x="0" y="594"/>
                    </a:lnTo>
                    <a:lnTo>
                      <a:pt x="7899" y="31239"/>
                    </a:lnTo>
                    <a:lnTo>
                      <a:pt x="9203" y="30931"/>
                    </a:lnTo>
                    <a:lnTo>
                      <a:pt x="9891" y="30836"/>
                    </a:lnTo>
                    <a:lnTo>
                      <a:pt x="25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68"/>
              <p:cNvSpPr/>
              <p:nvPr/>
            </p:nvSpPr>
            <p:spPr>
              <a:xfrm>
                <a:off x="6810385" y="3179634"/>
                <a:ext cx="262143" cy="845644"/>
              </a:xfrm>
              <a:custGeom>
                <a:avLst/>
                <a:gdLst/>
                <a:ahLst/>
                <a:cxnLst/>
                <a:rect l="l" t="t" r="r" b="b"/>
                <a:pathLst>
                  <a:path w="9868" h="31833" extrusionOk="0">
                    <a:moveTo>
                      <a:pt x="0" y="1"/>
                    </a:moveTo>
                    <a:lnTo>
                      <a:pt x="7401" y="30552"/>
                    </a:lnTo>
                    <a:lnTo>
                      <a:pt x="9868" y="31832"/>
                    </a:lnTo>
                    <a:lnTo>
                      <a:pt x="1969" y="118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68"/>
              <p:cNvSpPr/>
              <p:nvPr/>
            </p:nvSpPr>
            <p:spPr>
              <a:xfrm>
                <a:off x="7214270" y="3350389"/>
                <a:ext cx="239483" cy="383147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14423" extrusionOk="0">
                    <a:moveTo>
                      <a:pt x="4460" y="1"/>
                    </a:moveTo>
                    <a:cubicBezTo>
                      <a:pt x="4270" y="1"/>
                      <a:pt x="4057" y="1"/>
                      <a:pt x="3867" y="96"/>
                    </a:cubicBezTo>
                    <a:cubicBezTo>
                      <a:pt x="1590" y="404"/>
                      <a:pt x="1" y="2681"/>
                      <a:pt x="499" y="4934"/>
                    </a:cubicBezTo>
                    <a:cubicBezTo>
                      <a:pt x="712" y="5836"/>
                      <a:pt x="1092" y="6619"/>
                      <a:pt x="1780" y="7212"/>
                    </a:cubicBezTo>
                    <a:cubicBezTo>
                      <a:pt x="712" y="8208"/>
                      <a:pt x="119" y="9797"/>
                      <a:pt x="499" y="11362"/>
                    </a:cubicBezTo>
                    <a:cubicBezTo>
                      <a:pt x="997" y="13141"/>
                      <a:pt x="2681" y="14422"/>
                      <a:pt x="4460" y="14422"/>
                    </a:cubicBezTo>
                    <a:cubicBezTo>
                      <a:pt x="4650" y="14422"/>
                      <a:pt x="4958" y="14422"/>
                      <a:pt x="5148" y="14327"/>
                    </a:cubicBezTo>
                    <a:cubicBezTo>
                      <a:pt x="7425" y="14043"/>
                      <a:pt x="9014" y="11766"/>
                      <a:pt x="8516" y="9489"/>
                    </a:cubicBezTo>
                    <a:cubicBezTo>
                      <a:pt x="8303" y="8611"/>
                      <a:pt x="7828" y="7805"/>
                      <a:pt x="7235" y="7212"/>
                    </a:cubicBezTo>
                    <a:cubicBezTo>
                      <a:pt x="8303" y="6239"/>
                      <a:pt x="8896" y="4650"/>
                      <a:pt x="8516" y="3061"/>
                    </a:cubicBezTo>
                    <a:cubicBezTo>
                      <a:pt x="8018" y="1282"/>
                      <a:pt x="6334" y="1"/>
                      <a:pt x="4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68"/>
              <p:cNvSpPr/>
              <p:nvPr/>
            </p:nvSpPr>
            <p:spPr>
              <a:xfrm>
                <a:off x="6621353" y="3174613"/>
                <a:ext cx="296811" cy="577815"/>
              </a:xfrm>
              <a:custGeom>
                <a:avLst/>
                <a:gdLst/>
                <a:ahLst/>
                <a:cxnLst/>
                <a:rect l="l" t="t" r="r" b="b"/>
                <a:pathLst>
                  <a:path w="11173" h="21751" extrusionOk="0">
                    <a:moveTo>
                      <a:pt x="1" y="0"/>
                    </a:moveTo>
                    <a:lnTo>
                      <a:pt x="4744" y="17695"/>
                    </a:lnTo>
                    <a:lnTo>
                      <a:pt x="11172" y="21751"/>
                    </a:lnTo>
                    <a:lnTo>
                      <a:pt x="6713" y="44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68"/>
              <p:cNvSpPr/>
              <p:nvPr/>
            </p:nvSpPr>
            <p:spPr>
              <a:xfrm>
                <a:off x="6213775" y="3473886"/>
                <a:ext cx="1065974" cy="671377"/>
              </a:xfrm>
              <a:custGeom>
                <a:avLst/>
                <a:gdLst/>
                <a:ahLst/>
                <a:cxnLst/>
                <a:rect l="l" t="t" r="r" b="b"/>
                <a:pathLst>
                  <a:path w="40127" h="25273" extrusionOk="0">
                    <a:moveTo>
                      <a:pt x="33916" y="1"/>
                    </a:moveTo>
                    <a:lnTo>
                      <a:pt x="30951" y="404"/>
                    </a:lnTo>
                    <a:cubicBezTo>
                      <a:pt x="29955" y="499"/>
                      <a:pt x="29077" y="878"/>
                      <a:pt x="28389" y="1471"/>
                    </a:cubicBezTo>
                    <a:lnTo>
                      <a:pt x="26705" y="2776"/>
                    </a:lnTo>
                    <a:cubicBezTo>
                      <a:pt x="25021" y="3962"/>
                      <a:pt x="23835" y="5741"/>
                      <a:pt x="23147" y="7615"/>
                    </a:cubicBezTo>
                    <a:lnTo>
                      <a:pt x="21653" y="11671"/>
                    </a:lnTo>
                    <a:cubicBezTo>
                      <a:pt x="21653" y="11671"/>
                      <a:pt x="14063" y="11861"/>
                      <a:pt x="8014" y="13331"/>
                    </a:cubicBezTo>
                    <a:cubicBezTo>
                      <a:pt x="4172" y="14233"/>
                      <a:pt x="1207" y="17387"/>
                      <a:pt x="424" y="21348"/>
                    </a:cubicBezTo>
                    <a:cubicBezTo>
                      <a:pt x="0" y="23448"/>
                      <a:pt x="1655" y="25272"/>
                      <a:pt x="3619" y="25272"/>
                    </a:cubicBezTo>
                    <a:cubicBezTo>
                      <a:pt x="3963" y="25272"/>
                      <a:pt x="4316" y="25216"/>
                      <a:pt x="4670" y="25096"/>
                    </a:cubicBezTo>
                    <a:cubicBezTo>
                      <a:pt x="10979" y="23032"/>
                      <a:pt x="20586" y="17696"/>
                      <a:pt x="23242" y="16012"/>
                    </a:cubicBezTo>
                    <a:lnTo>
                      <a:pt x="25211" y="16106"/>
                    </a:lnTo>
                    <a:cubicBezTo>
                      <a:pt x="26112" y="16012"/>
                      <a:pt x="26990" y="15703"/>
                      <a:pt x="27701" y="15110"/>
                    </a:cubicBezTo>
                    <a:lnTo>
                      <a:pt x="30263" y="13236"/>
                    </a:lnTo>
                    <a:cubicBezTo>
                      <a:pt x="30263" y="13236"/>
                      <a:pt x="33228" y="12738"/>
                      <a:pt x="34509" y="11766"/>
                    </a:cubicBezTo>
                    <a:cubicBezTo>
                      <a:pt x="34975" y="11477"/>
                      <a:pt x="34735" y="10855"/>
                      <a:pt x="34313" y="10855"/>
                    </a:cubicBezTo>
                    <a:cubicBezTo>
                      <a:pt x="34284" y="10855"/>
                      <a:pt x="34255" y="10858"/>
                      <a:pt x="34224" y="10864"/>
                    </a:cubicBezTo>
                    <a:lnTo>
                      <a:pt x="29575" y="11362"/>
                    </a:lnTo>
                    <a:cubicBezTo>
                      <a:pt x="29575" y="11362"/>
                      <a:pt x="29077" y="9085"/>
                      <a:pt x="36691" y="8208"/>
                    </a:cubicBezTo>
                    <a:cubicBezTo>
                      <a:pt x="36691" y="8208"/>
                      <a:pt x="38375" y="6927"/>
                      <a:pt x="36478" y="6524"/>
                    </a:cubicBezTo>
                    <a:cubicBezTo>
                      <a:pt x="36478" y="6524"/>
                      <a:pt x="35928" y="6492"/>
                      <a:pt x="35129" y="6492"/>
                    </a:cubicBezTo>
                    <a:cubicBezTo>
                      <a:pt x="33440" y="6492"/>
                      <a:pt x="30638" y="6634"/>
                      <a:pt x="29575" y="7520"/>
                    </a:cubicBezTo>
                    <a:cubicBezTo>
                      <a:pt x="29575" y="7520"/>
                      <a:pt x="29172" y="5836"/>
                      <a:pt x="37877" y="5741"/>
                    </a:cubicBezTo>
                    <a:cubicBezTo>
                      <a:pt x="37877" y="5741"/>
                      <a:pt x="40126" y="3979"/>
                      <a:pt x="35254" y="3979"/>
                    </a:cubicBezTo>
                    <a:cubicBezTo>
                      <a:pt x="33680" y="3979"/>
                      <a:pt x="31363" y="4163"/>
                      <a:pt x="27986" y="4650"/>
                    </a:cubicBezTo>
                    <a:lnTo>
                      <a:pt x="31046" y="2278"/>
                    </a:lnTo>
                    <a:lnTo>
                      <a:pt x="34912" y="1780"/>
                    </a:lnTo>
                    <a:cubicBezTo>
                      <a:pt x="36288" y="1780"/>
                      <a:pt x="36596" y="404"/>
                      <a:pt x="35197" y="96"/>
                    </a:cubicBezTo>
                    <a:cubicBezTo>
                      <a:pt x="34912" y="1"/>
                      <a:pt x="34509" y="1"/>
                      <a:pt x="33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68"/>
              <p:cNvSpPr/>
              <p:nvPr/>
            </p:nvSpPr>
            <p:spPr>
              <a:xfrm>
                <a:off x="7236657" y="2599473"/>
                <a:ext cx="87000" cy="87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68"/>
              <p:cNvSpPr/>
              <p:nvPr/>
            </p:nvSpPr>
            <p:spPr>
              <a:xfrm rot="10661177">
                <a:off x="69659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68"/>
              <p:cNvSpPr/>
              <p:nvPr/>
            </p:nvSpPr>
            <p:spPr>
              <a:xfrm rot="10656300">
                <a:off x="69768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68"/>
              <p:cNvSpPr/>
              <p:nvPr/>
            </p:nvSpPr>
            <p:spPr>
              <a:xfrm rot="10661177">
                <a:off x="71375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68"/>
              <p:cNvSpPr/>
              <p:nvPr/>
            </p:nvSpPr>
            <p:spPr>
              <a:xfrm rot="10656300">
                <a:off x="71484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4" name="Google Shape;1774;p68"/>
            <p:cNvSpPr/>
            <p:nvPr/>
          </p:nvSpPr>
          <p:spPr>
            <a:xfrm>
              <a:off x="6744475" y="4187025"/>
              <a:ext cx="599581" cy="352291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9E8FEB31-2BA7-B951-BF72-5B0F8D943903}"/>
              </a:ext>
            </a:extLst>
          </p:cNvPr>
          <p:cNvSpPr txBox="1"/>
          <p:nvPr/>
        </p:nvSpPr>
        <p:spPr>
          <a:xfrm>
            <a:off x="3384615" y="719180"/>
            <a:ext cx="4554119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một số việc em đã làm và sẽ làm để thể hiện tình yêu đất nước, tổ quốc.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E8FEB31-2BA7-B951-BF72-5B0F8D943903}"/>
              </a:ext>
            </a:extLst>
          </p:cNvPr>
          <p:cNvSpPr txBox="1"/>
          <p:nvPr/>
        </p:nvSpPr>
        <p:spPr>
          <a:xfrm>
            <a:off x="1135787" y="3268699"/>
            <a:ext cx="4554119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một số việc em đã làm và sẽ làm để thể hiện sự quan tâm giúp đỡ hàng xóm láng giềng và mọi người xung quanh.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2" name="Google Shape;1782;p69"/>
          <p:cNvGrpSpPr/>
          <p:nvPr/>
        </p:nvGrpSpPr>
        <p:grpSpPr>
          <a:xfrm>
            <a:off x="7616975" y="2560425"/>
            <a:ext cx="743182" cy="591001"/>
            <a:chOff x="7616975" y="2560425"/>
            <a:chExt cx="743182" cy="591001"/>
          </a:xfrm>
        </p:grpSpPr>
        <p:sp>
          <p:nvSpPr>
            <p:cNvPr id="1783" name="Google Shape;1783;p69"/>
            <p:cNvSpPr/>
            <p:nvPr/>
          </p:nvSpPr>
          <p:spPr>
            <a:xfrm>
              <a:off x="8144879" y="3035255"/>
              <a:ext cx="100875" cy="116171"/>
            </a:xfrm>
            <a:custGeom>
              <a:avLst/>
              <a:gdLst/>
              <a:ahLst/>
              <a:cxnLst/>
              <a:rect l="l" t="t" r="r" b="b"/>
              <a:pathLst>
                <a:path w="686" h="790" extrusionOk="0">
                  <a:moveTo>
                    <a:pt x="155" y="1"/>
                  </a:moveTo>
                  <a:cubicBezTo>
                    <a:pt x="76" y="1"/>
                    <a:pt x="7" y="67"/>
                    <a:pt x="0" y="146"/>
                  </a:cubicBezTo>
                  <a:cubicBezTo>
                    <a:pt x="0" y="154"/>
                    <a:pt x="0" y="162"/>
                    <a:pt x="0" y="177"/>
                  </a:cubicBezTo>
                  <a:cubicBezTo>
                    <a:pt x="0" y="223"/>
                    <a:pt x="0" y="329"/>
                    <a:pt x="69" y="451"/>
                  </a:cubicBezTo>
                  <a:cubicBezTo>
                    <a:pt x="130" y="573"/>
                    <a:pt x="252" y="710"/>
                    <a:pt x="457" y="779"/>
                  </a:cubicBezTo>
                  <a:cubicBezTo>
                    <a:pt x="477" y="786"/>
                    <a:pt x="496" y="789"/>
                    <a:pt x="515" y="789"/>
                  </a:cubicBezTo>
                  <a:cubicBezTo>
                    <a:pt x="577" y="789"/>
                    <a:pt x="632" y="752"/>
                    <a:pt x="655" y="687"/>
                  </a:cubicBezTo>
                  <a:cubicBezTo>
                    <a:pt x="686" y="604"/>
                    <a:pt x="648" y="512"/>
                    <a:pt x="564" y="482"/>
                  </a:cubicBezTo>
                  <a:cubicBezTo>
                    <a:pt x="434" y="436"/>
                    <a:pt x="381" y="367"/>
                    <a:pt x="351" y="306"/>
                  </a:cubicBezTo>
                  <a:cubicBezTo>
                    <a:pt x="320" y="245"/>
                    <a:pt x="313" y="184"/>
                    <a:pt x="313" y="177"/>
                  </a:cubicBezTo>
                  <a:cubicBezTo>
                    <a:pt x="320" y="85"/>
                    <a:pt x="252" y="9"/>
                    <a:pt x="168" y="2"/>
                  </a:cubicBezTo>
                  <a:cubicBezTo>
                    <a:pt x="163" y="1"/>
                    <a:pt x="159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9"/>
            <p:cNvSpPr/>
            <p:nvPr/>
          </p:nvSpPr>
          <p:spPr>
            <a:xfrm>
              <a:off x="8190758" y="2980698"/>
              <a:ext cx="139107" cy="61615"/>
            </a:xfrm>
            <a:custGeom>
              <a:avLst/>
              <a:gdLst/>
              <a:ahLst/>
              <a:cxnLst/>
              <a:rect l="l" t="t" r="r" b="b"/>
              <a:pathLst>
                <a:path w="946" h="419" extrusionOk="0">
                  <a:moveTo>
                    <a:pt x="764" y="1"/>
                  </a:moveTo>
                  <a:cubicBezTo>
                    <a:pt x="734" y="1"/>
                    <a:pt x="704" y="10"/>
                    <a:pt x="679" y="30"/>
                  </a:cubicBezTo>
                  <a:cubicBezTo>
                    <a:pt x="587" y="83"/>
                    <a:pt x="519" y="98"/>
                    <a:pt x="465" y="98"/>
                  </a:cubicBezTo>
                  <a:cubicBezTo>
                    <a:pt x="404" y="98"/>
                    <a:pt x="359" y="83"/>
                    <a:pt x="321" y="68"/>
                  </a:cubicBezTo>
                  <a:cubicBezTo>
                    <a:pt x="305" y="60"/>
                    <a:pt x="290" y="52"/>
                    <a:pt x="283" y="45"/>
                  </a:cubicBezTo>
                  <a:lnTo>
                    <a:pt x="279" y="41"/>
                  </a:lnTo>
                  <a:lnTo>
                    <a:pt x="279" y="41"/>
                  </a:lnTo>
                  <a:lnTo>
                    <a:pt x="283" y="37"/>
                  </a:lnTo>
                  <a:cubicBezTo>
                    <a:pt x="252" y="13"/>
                    <a:pt x="215" y="2"/>
                    <a:pt x="178" y="2"/>
                  </a:cubicBezTo>
                  <a:cubicBezTo>
                    <a:pt x="132" y="2"/>
                    <a:pt x="87" y="19"/>
                    <a:pt x="54" y="52"/>
                  </a:cubicBezTo>
                  <a:cubicBezTo>
                    <a:pt x="1" y="121"/>
                    <a:pt x="8" y="220"/>
                    <a:pt x="69" y="281"/>
                  </a:cubicBezTo>
                  <a:cubicBezTo>
                    <a:pt x="77" y="289"/>
                    <a:pt x="115" y="319"/>
                    <a:pt x="183" y="350"/>
                  </a:cubicBezTo>
                  <a:cubicBezTo>
                    <a:pt x="252" y="380"/>
                    <a:pt x="343" y="418"/>
                    <a:pt x="465" y="418"/>
                  </a:cubicBezTo>
                  <a:cubicBezTo>
                    <a:pt x="580" y="418"/>
                    <a:pt x="717" y="380"/>
                    <a:pt x="846" y="296"/>
                  </a:cubicBezTo>
                  <a:cubicBezTo>
                    <a:pt x="923" y="243"/>
                    <a:pt x="946" y="152"/>
                    <a:pt x="900" y="75"/>
                  </a:cubicBezTo>
                  <a:cubicBezTo>
                    <a:pt x="866" y="27"/>
                    <a:pt x="815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9"/>
            <p:cNvSpPr/>
            <p:nvPr/>
          </p:nvSpPr>
          <p:spPr>
            <a:xfrm>
              <a:off x="8222080" y="2872910"/>
              <a:ext cx="138078" cy="70879"/>
            </a:xfrm>
            <a:custGeom>
              <a:avLst/>
              <a:gdLst/>
              <a:ahLst/>
              <a:cxnLst/>
              <a:rect l="l" t="t" r="r" b="b"/>
              <a:pathLst>
                <a:path w="939" h="482" extrusionOk="0">
                  <a:moveTo>
                    <a:pt x="760" y="0"/>
                  </a:moveTo>
                  <a:cubicBezTo>
                    <a:pt x="719" y="0"/>
                    <a:pt x="679" y="16"/>
                    <a:pt x="649" y="46"/>
                  </a:cubicBezTo>
                  <a:cubicBezTo>
                    <a:pt x="542" y="153"/>
                    <a:pt x="458" y="168"/>
                    <a:pt x="390" y="168"/>
                  </a:cubicBezTo>
                  <a:cubicBezTo>
                    <a:pt x="352" y="168"/>
                    <a:pt x="313" y="161"/>
                    <a:pt x="291" y="153"/>
                  </a:cubicBezTo>
                  <a:cubicBezTo>
                    <a:pt x="283" y="145"/>
                    <a:pt x="268" y="145"/>
                    <a:pt x="268" y="145"/>
                  </a:cubicBezTo>
                  <a:lnTo>
                    <a:pt x="260" y="138"/>
                  </a:lnTo>
                  <a:cubicBezTo>
                    <a:pt x="236" y="125"/>
                    <a:pt x="210" y="120"/>
                    <a:pt x="184" y="120"/>
                  </a:cubicBezTo>
                  <a:cubicBezTo>
                    <a:pt x="130" y="120"/>
                    <a:pt x="78" y="147"/>
                    <a:pt x="47" y="199"/>
                  </a:cubicBezTo>
                  <a:cubicBezTo>
                    <a:pt x="1" y="275"/>
                    <a:pt x="31" y="374"/>
                    <a:pt x="108" y="420"/>
                  </a:cubicBezTo>
                  <a:cubicBezTo>
                    <a:pt x="123" y="427"/>
                    <a:pt x="230" y="481"/>
                    <a:pt x="390" y="481"/>
                  </a:cubicBezTo>
                  <a:cubicBezTo>
                    <a:pt x="398" y="481"/>
                    <a:pt x="407" y="481"/>
                    <a:pt x="415" y="481"/>
                  </a:cubicBezTo>
                  <a:cubicBezTo>
                    <a:pt x="549" y="481"/>
                    <a:pt x="719" y="425"/>
                    <a:pt x="870" y="275"/>
                  </a:cubicBezTo>
                  <a:cubicBezTo>
                    <a:pt x="931" y="214"/>
                    <a:pt x="938" y="115"/>
                    <a:pt x="877" y="46"/>
                  </a:cubicBezTo>
                  <a:cubicBezTo>
                    <a:pt x="843" y="16"/>
                    <a:pt x="801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9"/>
            <p:cNvSpPr/>
            <p:nvPr/>
          </p:nvSpPr>
          <p:spPr>
            <a:xfrm>
              <a:off x="7616975" y="2925113"/>
              <a:ext cx="139107" cy="66909"/>
            </a:xfrm>
            <a:custGeom>
              <a:avLst/>
              <a:gdLst/>
              <a:ahLst/>
              <a:cxnLst/>
              <a:rect l="l" t="t" r="r" b="b"/>
              <a:pathLst>
                <a:path w="946" h="455" extrusionOk="0">
                  <a:moveTo>
                    <a:pt x="764" y="0"/>
                  </a:moveTo>
                  <a:cubicBezTo>
                    <a:pt x="721" y="0"/>
                    <a:pt x="680" y="18"/>
                    <a:pt x="652" y="53"/>
                  </a:cubicBezTo>
                  <a:lnTo>
                    <a:pt x="652" y="53"/>
                  </a:lnTo>
                  <a:lnTo>
                    <a:pt x="648" y="49"/>
                  </a:lnTo>
                  <a:lnTo>
                    <a:pt x="641" y="57"/>
                  </a:lnTo>
                  <a:cubicBezTo>
                    <a:pt x="633" y="65"/>
                    <a:pt x="610" y="88"/>
                    <a:pt x="572" y="103"/>
                  </a:cubicBezTo>
                  <a:cubicBezTo>
                    <a:pt x="534" y="126"/>
                    <a:pt x="488" y="141"/>
                    <a:pt x="427" y="141"/>
                  </a:cubicBezTo>
                  <a:cubicBezTo>
                    <a:pt x="381" y="141"/>
                    <a:pt x="320" y="133"/>
                    <a:pt x="252" y="95"/>
                  </a:cubicBezTo>
                  <a:cubicBezTo>
                    <a:pt x="229" y="85"/>
                    <a:pt x="206" y="80"/>
                    <a:pt x="184" y="80"/>
                  </a:cubicBezTo>
                  <a:cubicBezTo>
                    <a:pt x="123" y="80"/>
                    <a:pt x="66" y="116"/>
                    <a:pt x="38" y="171"/>
                  </a:cubicBezTo>
                  <a:cubicBezTo>
                    <a:pt x="0" y="255"/>
                    <a:pt x="38" y="347"/>
                    <a:pt x="115" y="385"/>
                  </a:cubicBezTo>
                  <a:cubicBezTo>
                    <a:pt x="215" y="431"/>
                    <a:pt x="309" y="455"/>
                    <a:pt x="392" y="455"/>
                  </a:cubicBezTo>
                  <a:cubicBezTo>
                    <a:pt x="404" y="455"/>
                    <a:pt x="416" y="454"/>
                    <a:pt x="427" y="453"/>
                  </a:cubicBezTo>
                  <a:cubicBezTo>
                    <a:pt x="572" y="453"/>
                    <a:pt x="686" y="408"/>
                    <a:pt x="763" y="362"/>
                  </a:cubicBezTo>
                  <a:cubicBezTo>
                    <a:pt x="839" y="316"/>
                    <a:pt x="877" y="270"/>
                    <a:pt x="884" y="263"/>
                  </a:cubicBezTo>
                  <a:cubicBezTo>
                    <a:pt x="945" y="194"/>
                    <a:pt x="938" y="95"/>
                    <a:pt x="869" y="42"/>
                  </a:cubicBezTo>
                  <a:cubicBezTo>
                    <a:pt x="838" y="14"/>
                    <a:pt x="800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9"/>
            <p:cNvSpPr/>
            <p:nvPr/>
          </p:nvSpPr>
          <p:spPr>
            <a:xfrm>
              <a:off x="7647267" y="2790708"/>
              <a:ext cx="111021" cy="108084"/>
            </a:xfrm>
            <a:custGeom>
              <a:avLst/>
              <a:gdLst/>
              <a:ahLst/>
              <a:cxnLst/>
              <a:rect l="l" t="t" r="r" b="b"/>
              <a:pathLst>
                <a:path w="755" h="735" extrusionOk="0">
                  <a:moveTo>
                    <a:pt x="168" y="1"/>
                  </a:moveTo>
                  <a:cubicBezTo>
                    <a:pt x="158" y="1"/>
                    <a:pt x="148" y="1"/>
                    <a:pt x="137" y="3"/>
                  </a:cubicBezTo>
                  <a:cubicBezTo>
                    <a:pt x="54" y="18"/>
                    <a:pt x="0" y="110"/>
                    <a:pt x="15" y="194"/>
                  </a:cubicBezTo>
                  <a:cubicBezTo>
                    <a:pt x="46" y="308"/>
                    <a:pt x="92" y="407"/>
                    <a:pt x="145" y="483"/>
                  </a:cubicBezTo>
                  <a:cubicBezTo>
                    <a:pt x="236" y="598"/>
                    <a:pt x="343" y="659"/>
                    <a:pt x="419" y="697"/>
                  </a:cubicBezTo>
                  <a:cubicBezTo>
                    <a:pt x="503" y="727"/>
                    <a:pt x="564" y="735"/>
                    <a:pt x="579" y="735"/>
                  </a:cubicBezTo>
                  <a:cubicBezTo>
                    <a:pt x="663" y="735"/>
                    <a:pt x="739" y="674"/>
                    <a:pt x="747" y="582"/>
                  </a:cubicBezTo>
                  <a:cubicBezTo>
                    <a:pt x="755" y="498"/>
                    <a:pt x="686" y="422"/>
                    <a:pt x="602" y="415"/>
                  </a:cubicBezTo>
                  <a:cubicBezTo>
                    <a:pt x="602" y="415"/>
                    <a:pt x="541" y="407"/>
                    <a:pt x="480" y="369"/>
                  </a:cubicBezTo>
                  <a:cubicBezTo>
                    <a:pt x="450" y="354"/>
                    <a:pt x="419" y="323"/>
                    <a:pt x="396" y="285"/>
                  </a:cubicBezTo>
                  <a:cubicBezTo>
                    <a:pt x="366" y="247"/>
                    <a:pt x="343" y="201"/>
                    <a:pt x="328" y="125"/>
                  </a:cubicBezTo>
                  <a:cubicBezTo>
                    <a:pt x="314" y="5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9"/>
            <p:cNvSpPr/>
            <p:nvPr/>
          </p:nvSpPr>
          <p:spPr>
            <a:xfrm>
              <a:off x="7703292" y="2692477"/>
              <a:ext cx="97492" cy="118671"/>
            </a:xfrm>
            <a:custGeom>
              <a:avLst/>
              <a:gdLst/>
              <a:ahLst/>
              <a:cxnLst/>
              <a:rect l="l" t="t" r="r" b="b"/>
              <a:pathLst>
                <a:path w="663" h="807" extrusionOk="0">
                  <a:moveTo>
                    <a:pt x="160" y="0"/>
                  </a:moveTo>
                  <a:cubicBezTo>
                    <a:pt x="76" y="0"/>
                    <a:pt x="0" y="77"/>
                    <a:pt x="8" y="160"/>
                  </a:cubicBezTo>
                  <a:cubicBezTo>
                    <a:pt x="8" y="282"/>
                    <a:pt x="31" y="389"/>
                    <a:pt x="69" y="473"/>
                  </a:cubicBezTo>
                  <a:cubicBezTo>
                    <a:pt x="130" y="603"/>
                    <a:pt x="221" y="686"/>
                    <a:pt x="297" y="732"/>
                  </a:cubicBezTo>
                  <a:cubicBezTo>
                    <a:pt x="374" y="785"/>
                    <a:pt x="435" y="801"/>
                    <a:pt x="442" y="801"/>
                  </a:cubicBezTo>
                  <a:cubicBezTo>
                    <a:pt x="457" y="805"/>
                    <a:pt x="472" y="807"/>
                    <a:pt x="486" y="807"/>
                  </a:cubicBezTo>
                  <a:cubicBezTo>
                    <a:pt x="556" y="807"/>
                    <a:pt x="622" y="763"/>
                    <a:pt x="640" y="694"/>
                  </a:cubicBezTo>
                  <a:cubicBezTo>
                    <a:pt x="663" y="612"/>
                    <a:pt x="613" y="524"/>
                    <a:pt x="533" y="498"/>
                  </a:cubicBezTo>
                  <a:lnTo>
                    <a:pt x="533" y="498"/>
                  </a:lnTo>
                  <a:lnTo>
                    <a:pt x="534" y="496"/>
                  </a:lnTo>
                  <a:cubicBezTo>
                    <a:pt x="526" y="496"/>
                    <a:pt x="473" y="481"/>
                    <a:pt x="419" y="427"/>
                  </a:cubicBezTo>
                  <a:cubicBezTo>
                    <a:pt x="397" y="404"/>
                    <a:pt x="374" y="374"/>
                    <a:pt x="351" y="328"/>
                  </a:cubicBezTo>
                  <a:cubicBezTo>
                    <a:pt x="336" y="290"/>
                    <a:pt x="320" y="237"/>
                    <a:pt x="320" y="160"/>
                  </a:cubicBezTo>
                  <a:cubicBezTo>
                    <a:pt x="320" y="69"/>
                    <a:pt x="252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9"/>
            <p:cNvSpPr/>
            <p:nvPr/>
          </p:nvSpPr>
          <p:spPr>
            <a:xfrm>
              <a:off x="7718880" y="2605570"/>
              <a:ext cx="547164" cy="505419"/>
            </a:xfrm>
            <a:custGeom>
              <a:avLst/>
              <a:gdLst/>
              <a:ahLst/>
              <a:cxnLst/>
              <a:rect l="l" t="t" r="r" b="b"/>
              <a:pathLst>
                <a:path w="3721" h="3437" extrusionOk="0">
                  <a:moveTo>
                    <a:pt x="1853" y="0"/>
                  </a:moveTo>
                  <a:cubicBezTo>
                    <a:pt x="1034" y="0"/>
                    <a:pt x="311" y="587"/>
                    <a:pt x="169" y="1422"/>
                  </a:cubicBezTo>
                  <a:cubicBezTo>
                    <a:pt x="1" y="2352"/>
                    <a:pt x="626" y="3244"/>
                    <a:pt x="1563" y="3411"/>
                  </a:cubicBezTo>
                  <a:cubicBezTo>
                    <a:pt x="1662" y="3428"/>
                    <a:pt x="1760" y="3437"/>
                    <a:pt x="1858" y="3437"/>
                  </a:cubicBezTo>
                  <a:cubicBezTo>
                    <a:pt x="2674" y="3437"/>
                    <a:pt x="3403" y="2854"/>
                    <a:pt x="3552" y="2017"/>
                  </a:cubicBezTo>
                  <a:cubicBezTo>
                    <a:pt x="3720" y="1079"/>
                    <a:pt x="3095" y="187"/>
                    <a:pt x="2158" y="27"/>
                  </a:cubicBezTo>
                  <a:cubicBezTo>
                    <a:pt x="2055" y="9"/>
                    <a:pt x="1953" y="0"/>
                    <a:pt x="1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9"/>
            <p:cNvSpPr/>
            <p:nvPr/>
          </p:nvSpPr>
          <p:spPr>
            <a:xfrm>
              <a:off x="8026211" y="2660714"/>
              <a:ext cx="81023" cy="74703"/>
            </a:xfrm>
            <a:custGeom>
              <a:avLst/>
              <a:gdLst/>
              <a:ahLst/>
              <a:cxnLst/>
              <a:rect l="l" t="t" r="r" b="b"/>
              <a:pathLst>
                <a:path w="551" h="508" extrusionOk="0">
                  <a:moveTo>
                    <a:pt x="308" y="0"/>
                  </a:moveTo>
                  <a:cubicBezTo>
                    <a:pt x="135" y="0"/>
                    <a:pt x="1" y="492"/>
                    <a:pt x="159" y="506"/>
                  </a:cubicBezTo>
                  <a:cubicBezTo>
                    <a:pt x="165" y="507"/>
                    <a:pt x="170" y="507"/>
                    <a:pt x="175" y="507"/>
                  </a:cubicBezTo>
                  <a:cubicBezTo>
                    <a:pt x="354" y="507"/>
                    <a:pt x="550" y="144"/>
                    <a:pt x="365" y="18"/>
                  </a:cubicBezTo>
                  <a:cubicBezTo>
                    <a:pt x="346" y="6"/>
                    <a:pt x="327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9"/>
            <p:cNvSpPr/>
            <p:nvPr/>
          </p:nvSpPr>
          <p:spPr>
            <a:xfrm>
              <a:off x="7940776" y="2574836"/>
              <a:ext cx="159399" cy="352044"/>
            </a:xfrm>
            <a:custGeom>
              <a:avLst/>
              <a:gdLst/>
              <a:ahLst/>
              <a:cxnLst/>
              <a:rect l="l" t="t" r="r" b="b"/>
              <a:pathLst>
                <a:path w="1084" h="2394" extrusionOk="0">
                  <a:moveTo>
                    <a:pt x="984" y="0"/>
                  </a:moveTo>
                  <a:cubicBezTo>
                    <a:pt x="695" y="267"/>
                    <a:pt x="443" y="701"/>
                    <a:pt x="252" y="1296"/>
                  </a:cubicBezTo>
                  <a:cubicBezTo>
                    <a:pt x="70" y="1867"/>
                    <a:pt x="1" y="2378"/>
                    <a:pt x="1" y="2378"/>
                  </a:cubicBezTo>
                  <a:lnTo>
                    <a:pt x="92" y="2393"/>
                  </a:lnTo>
                  <a:cubicBezTo>
                    <a:pt x="100" y="2370"/>
                    <a:pt x="313" y="694"/>
                    <a:pt x="1083" y="31"/>
                  </a:cubicBezTo>
                  <a:cubicBezTo>
                    <a:pt x="1053" y="23"/>
                    <a:pt x="1022" y="8"/>
                    <a:pt x="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9"/>
            <p:cNvSpPr/>
            <p:nvPr/>
          </p:nvSpPr>
          <p:spPr>
            <a:xfrm>
              <a:off x="7730202" y="2860998"/>
              <a:ext cx="421438" cy="274400"/>
            </a:xfrm>
            <a:custGeom>
              <a:avLst/>
              <a:gdLst/>
              <a:ahLst/>
              <a:cxnLst/>
              <a:rect l="l" t="t" r="r" b="b"/>
              <a:pathLst>
                <a:path w="2866" h="1866" extrusionOk="0">
                  <a:moveTo>
                    <a:pt x="1210" y="1"/>
                  </a:moveTo>
                  <a:cubicBezTo>
                    <a:pt x="680" y="1"/>
                    <a:pt x="217" y="237"/>
                    <a:pt x="0" y="607"/>
                  </a:cubicBezTo>
                  <a:cubicBezTo>
                    <a:pt x="236" y="1225"/>
                    <a:pt x="785" y="1712"/>
                    <a:pt x="1486" y="1834"/>
                  </a:cubicBezTo>
                  <a:cubicBezTo>
                    <a:pt x="1602" y="1855"/>
                    <a:pt x="1716" y="1865"/>
                    <a:pt x="1830" y="1865"/>
                  </a:cubicBezTo>
                  <a:cubicBezTo>
                    <a:pt x="2128" y="1865"/>
                    <a:pt x="2416" y="1796"/>
                    <a:pt x="2675" y="1674"/>
                  </a:cubicBezTo>
                  <a:cubicBezTo>
                    <a:pt x="2713" y="1590"/>
                    <a:pt x="2744" y="1507"/>
                    <a:pt x="2759" y="1423"/>
                  </a:cubicBezTo>
                  <a:cubicBezTo>
                    <a:pt x="2866" y="790"/>
                    <a:pt x="2317" y="165"/>
                    <a:pt x="1524" y="28"/>
                  </a:cubicBezTo>
                  <a:cubicBezTo>
                    <a:pt x="1418" y="10"/>
                    <a:pt x="1312" y="1"/>
                    <a:pt x="1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9"/>
            <p:cNvSpPr/>
            <p:nvPr/>
          </p:nvSpPr>
          <p:spPr>
            <a:xfrm>
              <a:off x="7918424" y="2909231"/>
              <a:ext cx="260127" cy="235284"/>
            </a:xfrm>
            <a:custGeom>
              <a:avLst/>
              <a:gdLst/>
              <a:ahLst/>
              <a:cxnLst/>
              <a:rect l="l" t="t" r="r" b="b"/>
              <a:pathLst>
                <a:path w="1769" h="1600" extrusionOk="0">
                  <a:moveTo>
                    <a:pt x="879" y="1"/>
                  </a:moveTo>
                  <a:cubicBezTo>
                    <a:pt x="525" y="1"/>
                    <a:pt x="204" y="241"/>
                    <a:pt x="115" y="599"/>
                  </a:cubicBezTo>
                  <a:cubicBezTo>
                    <a:pt x="1" y="1026"/>
                    <a:pt x="260" y="1461"/>
                    <a:pt x="686" y="1575"/>
                  </a:cubicBezTo>
                  <a:cubicBezTo>
                    <a:pt x="753" y="1591"/>
                    <a:pt x="819" y="1599"/>
                    <a:pt x="884" y="1599"/>
                  </a:cubicBezTo>
                  <a:cubicBezTo>
                    <a:pt x="1240" y="1599"/>
                    <a:pt x="1565" y="1363"/>
                    <a:pt x="1662" y="996"/>
                  </a:cubicBezTo>
                  <a:cubicBezTo>
                    <a:pt x="1769" y="569"/>
                    <a:pt x="1517" y="135"/>
                    <a:pt x="1083" y="28"/>
                  </a:cubicBezTo>
                  <a:cubicBezTo>
                    <a:pt x="1014" y="10"/>
                    <a:pt x="946" y="1"/>
                    <a:pt x="8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9"/>
            <p:cNvSpPr/>
            <p:nvPr/>
          </p:nvSpPr>
          <p:spPr>
            <a:xfrm>
              <a:off x="7668317" y="2850264"/>
              <a:ext cx="260127" cy="235872"/>
            </a:xfrm>
            <a:custGeom>
              <a:avLst/>
              <a:gdLst/>
              <a:ahLst/>
              <a:cxnLst/>
              <a:rect l="l" t="t" r="r" b="b"/>
              <a:pathLst>
                <a:path w="1769" h="1604" extrusionOk="0">
                  <a:moveTo>
                    <a:pt x="888" y="1"/>
                  </a:moveTo>
                  <a:cubicBezTo>
                    <a:pt x="531" y="1"/>
                    <a:pt x="204" y="242"/>
                    <a:pt x="107" y="604"/>
                  </a:cubicBezTo>
                  <a:cubicBezTo>
                    <a:pt x="0" y="1031"/>
                    <a:pt x="259" y="1465"/>
                    <a:pt x="686" y="1580"/>
                  </a:cubicBezTo>
                  <a:cubicBezTo>
                    <a:pt x="751" y="1596"/>
                    <a:pt x="816" y="1604"/>
                    <a:pt x="880" y="1604"/>
                  </a:cubicBezTo>
                  <a:cubicBezTo>
                    <a:pt x="1237" y="1604"/>
                    <a:pt x="1565" y="1362"/>
                    <a:pt x="1661" y="1000"/>
                  </a:cubicBezTo>
                  <a:cubicBezTo>
                    <a:pt x="1768" y="574"/>
                    <a:pt x="1509" y="139"/>
                    <a:pt x="1082" y="25"/>
                  </a:cubicBezTo>
                  <a:cubicBezTo>
                    <a:pt x="1017" y="9"/>
                    <a:pt x="952" y="1"/>
                    <a:pt x="888" y="1"/>
                  </a:cubicBezTo>
                  <a:close/>
                </a:path>
              </a:pathLst>
            </a:custGeom>
            <a:solidFill>
              <a:srgbClr val="F6FB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9"/>
            <p:cNvSpPr/>
            <p:nvPr/>
          </p:nvSpPr>
          <p:spPr>
            <a:xfrm>
              <a:off x="7941952" y="2951288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2" y="1"/>
                  </a:moveTo>
                  <a:cubicBezTo>
                    <a:pt x="347" y="1"/>
                    <a:pt x="134" y="158"/>
                    <a:pt x="69" y="397"/>
                  </a:cubicBezTo>
                  <a:cubicBezTo>
                    <a:pt x="1" y="679"/>
                    <a:pt x="168" y="969"/>
                    <a:pt x="450" y="1037"/>
                  </a:cubicBezTo>
                  <a:cubicBezTo>
                    <a:pt x="495" y="1050"/>
                    <a:pt x="540" y="1055"/>
                    <a:pt x="584" y="1055"/>
                  </a:cubicBezTo>
                  <a:cubicBezTo>
                    <a:pt x="819" y="1055"/>
                    <a:pt x="1033" y="894"/>
                    <a:pt x="1090" y="656"/>
                  </a:cubicBezTo>
                  <a:cubicBezTo>
                    <a:pt x="1167" y="374"/>
                    <a:pt x="999" y="92"/>
                    <a:pt x="709" y="16"/>
                  </a:cubicBezTo>
                  <a:cubicBezTo>
                    <a:pt x="667" y="6"/>
                    <a:pt x="624" y="1"/>
                    <a:pt x="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9"/>
            <p:cNvSpPr/>
            <p:nvPr/>
          </p:nvSpPr>
          <p:spPr>
            <a:xfrm>
              <a:off x="7746966" y="2900849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9" y="1"/>
                  </a:moveTo>
                  <a:cubicBezTo>
                    <a:pt x="352" y="1"/>
                    <a:pt x="135" y="158"/>
                    <a:pt x="77" y="397"/>
                  </a:cubicBezTo>
                  <a:cubicBezTo>
                    <a:pt x="0" y="679"/>
                    <a:pt x="168" y="969"/>
                    <a:pt x="450" y="1038"/>
                  </a:cubicBezTo>
                  <a:cubicBezTo>
                    <a:pt x="496" y="1050"/>
                    <a:pt x="542" y="1056"/>
                    <a:pt x="588" y="1056"/>
                  </a:cubicBezTo>
                  <a:cubicBezTo>
                    <a:pt x="821" y="1056"/>
                    <a:pt x="1034" y="900"/>
                    <a:pt x="1098" y="664"/>
                  </a:cubicBezTo>
                  <a:cubicBezTo>
                    <a:pt x="1167" y="382"/>
                    <a:pt x="999" y="92"/>
                    <a:pt x="717" y="16"/>
                  </a:cubicBezTo>
                  <a:cubicBezTo>
                    <a:pt x="674" y="6"/>
                    <a:pt x="632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9"/>
            <p:cNvSpPr/>
            <p:nvPr/>
          </p:nvSpPr>
          <p:spPr>
            <a:xfrm>
              <a:off x="7766082" y="2560866"/>
              <a:ext cx="255569" cy="174257"/>
            </a:xfrm>
            <a:custGeom>
              <a:avLst/>
              <a:gdLst/>
              <a:ahLst/>
              <a:cxnLst/>
              <a:rect l="l" t="t" r="r" b="b"/>
              <a:pathLst>
                <a:path w="1738" h="1185" extrusionOk="0">
                  <a:moveTo>
                    <a:pt x="1588" y="1"/>
                  </a:moveTo>
                  <a:cubicBezTo>
                    <a:pt x="952" y="1"/>
                    <a:pt x="360" y="307"/>
                    <a:pt x="0" y="804"/>
                  </a:cubicBezTo>
                  <a:cubicBezTo>
                    <a:pt x="145" y="994"/>
                    <a:pt x="351" y="1124"/>
                    <a:pt x="594" y="1170"/>
                  </a:cubicBezTo>
                  <a:cubicBezTo>
                    <a:pt x="651" y="1180"/>
                    <a:pt x="707" y="1184"/>
                    <a:pt x="762" y="1184"/>
                  </a:cubicBezTo>
                  <a:cubicBezTo>
                    <a:pt x="1222" y="1184"/>
                    <a:pt x="1626" y="855"/>
                    <a:pt x="1715" y="392"/>
                  </a:cubicBezTo>
                  <a:cubicBezTo>
                    <a:pt x="1738" y="255"/>
                    <a:pt x="1730" y="126"/>
                    <a:pt x="1700" y="4"/>
                  </a:cubicBezTo>
                  <a:cubicBezTo>
                    <a:pt x="1662" y="2"/>
                    <a:pt x="1625" y="1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9"/>
            <p:cNvSpPr/>
            <p:nvPr/>
          </p:nvSpPr>
          <p:spPr>
            <a:xfrm>
              <a:off x="8159437" y="2749975"/>
              <a:ext cx="101022" cy="94702"/>
            </a:xfrm>
            <a:custGeom>
              <a:avLst/>
              <a:gdLst/>
              <a:ahLst/>
              <a:cxnLst/>
              <a:rect l="l" t="t" r="r" b="b"/>
              <a:pathLst>
                <a:path w="687" h="644" extrusionOk="0">
                  <a:moveTo>
                    <a:pt x="340" y="1"/>
                  </a:moveTo>
                  <a:cubicBezTo>
                    <a:pt x="188" y="1"/>
                    <a:pt x="58" y="109"/>
                    <a:pt x="31" y="265"/>
                  </a:cubicBezTo>
                  <a:cubicBezTo>
                    <a:pt x="0" y="440"/>
                    <a:pt x="114" y="608"/>
                    <a:pt x="290" y="638"/>
                  </a:cubicBezTo>
                  <a:cubicBezTo>
                    <a:pt x="309" y="642"/>
                    <a:pt x="328" y="643"/>
                    <a:pt x="346" y="643"/>
                  </a:cubicBezTo>
                  <a:cubicBezTo>
                    <a:pt x="498" y="643"/>
                    <a:pt x="628" y="535"/>
                    <a:pt x="656" y="379"/>
                  </a:cubicBezTo>
                  <a:cubicBezTo>
                    <a:pt x="686" y="204"/>
                    <a:pt x="572" y="36"/>
                    <a:pt x="396" y="6"/>
                  </a:cubicBezTo>
                  <a:cubicBezTo>
                    <a:pt x="377" y="2"/>
                    <a:pt x="35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9"/>
            <p:cNvSpPr/>
            <p:nvPr/>
          </p:nvSpPr>
          <p:spPr>
            <a:xfrm>
              <a:off x="8003566" y="2812324"/>
              <a:ext cx="39409" cy="37351"/>
            </a:xfrm>
            <a:custGeom>
              <a:avLst/>
              <a:gdLst/>
              <a:ahLst/>
              <a:cxnLst/>
              <a:rect l="l" t="t" r="r" b="b"/>
              <a:pathLst>
                <a:path w="268" h="254" extrusionOk="0">
                  <a:moveTo>
                    <a:pt x="140" y="0"/>
                  </a:moveTo>
                  <a:cubicBezTo>
                    <a:pt x="83" y="0"/>
                    <a:pt x="23" y="44"/>
                    <a:pt x="16" y="108"/>
                  </a:cubicBezTo>
                  <a:cubicBezTo>
                    <a:pt x="1" y="176"/>
                    <a:pt x="46" y="237"/>
                    <a:pt x="115" y="252"/>
                  </a:cubicBezTo>
                  <a:cubicBezTo>
                    <a:pt x="120" y="253"/>
                    <a:pt x="125" y="253"/>
                    <a:pt x="130" y="253"/>
                  </a:cubicBezTo>
                  <a:cubicBezTo>
                    <a:pt x="192" y="253"/>
                    <a:pt x="246" y="209"/>
                    <a:pt x="260" y="146"/>
                  </a:cubicBezTo>
                  <a:cubicBezTo>
                    <a:pt x="268" y="77"/>
                    <a:pt x="222" y="16"/>
                    <a:pt x="153" y="1"/>
                  </a:cubicBezTo>
                  <a:cubicBezTo>
                    <a:pt x="149" y="0"/>
                    <a:pt x="144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9"/>
            <p:cNvSpPr/>
            <p:nvPr/>
          </p:nvSpPr>
          <p:spPr>
            <a:xfrm>
              <a:off x="7709910" y="2736152"/>
              <a:ext cx="47349" cy="136906"/>
            </a:xfrm>
            <a:custGeom>
              <a:avLst/>
              <a:gdLst/>
              <a:ahLst/>
              <a:cxnLst/>
              <a:rect l="l" t="t" r="r" b="b"/>
              <a:pathLst>
                <a:path w="322" h="931" extrusionOk="0">
                  <a:moveTo>
                    <a:pt x="169" y="1"/>
                  </a:moveTo>
                  <a:cubicBezTo>
                    <a:pt x="108" y="130"/>
                    <a:pt x="70" y="275"/>
                    <a:pt x="39" y="420"/>
                  </a:cubicBezTo>
                  <a:cubicBezTo>
                    <a:pt x="9" y="595"/>
                    <a:pt x="1" y="763"/>
                    <a:pt x="16" y="930"/>
                  </a:cubicBezTo>
                  <a:cubicBezTo>
                    <a:pt x="153" y="839"/>
                    <a:pt x="260" y="687"/>
                    <a:pt x="291" y="511"/>
                  </a:cubicBezTo>
                  <a:cubicBezTo>
                    <a:pt x="321" y="321"/>
                    <a:pt x="275" y="138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B533E7-1DCA-3AFB-0E88-31EA665874FF}"/>
              </a:ext>
            </a:extLst>
          </p:cNvPr>
          <p:cNvSpPr/>
          <p:nvPr/>
        </p:nvSpPr>
        <p:spPr>
          <a:xfrm>
            <a:off x="2562045" y="3135398"/>
            <a:ext cx="3968151" cy="9017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AE0462-2BE0-E19D-4347-5B7EECF45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848" y="826473"/>
            <a:ext cx="5054022" cy="228010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5"/>
          <p:cNvSpPr txBox="1">
            <a:spLocks noGrp="1"/>
          </p:cNvSpPr>
          <p:nvPr>
            <p:ph type="ctrTitle"/>
          </p:nvPr>
        </p:nvSpPr>
        <p:spPr>
          <a:xfrm>
            <a:off x="2567806" y="510823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KHỞI ĐỘNG</a:t>
            </a:r>
            <a:endParaRPr sz="66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77" name="Google Shape;677;p35"/>
          <p:cNvGrpSpPr/>
          <p:nvPr/>
        </p:nvGrpSpPr>
        <p:grpSpPr>
          <a:xfrm>
            <a:off x="491368" y="1039734"/>
            <a:ext cx="2385004" cy="3610737"/>
            <a:chOff x="491368" y="1039734"/>
            <a:chExt cx="2385004" cy="3610737"/>
          </a:xfrm>
        </p:grpSpPr>
        <p:sp>
          <p:nvSpPr>
            <p:cNvPr id="678" name="Google Shape;678;p35"/>
            <p:cNvSpPr/>
            <p:nvPr/>
          </p:nvSpPr>
          <p:spPr>
            <a:xfrm>
              <a:off x="685649" y="4219640"/>
              <a:ext cx="1996602" cy="430830"/>
            </a:xfrm>
            <a:custGeom>
              <a:avLst/>
              <a:gdLst/>
              <a:ahLst/>
              <a:cxnLst/>
              <a:rect l="l" t="t" r="r" b="b"/>
              <a:pathLst>
                <a:path w="18718" h="4039" extrusionOk="0">
                  <a:moveTo>
                    <a:pt x="9356" y="0"/>
                  </a:moveTo>
                  <a:cubicBezTo>
                    <a:pt x="4191" y="0"/>
                    <a:pt x="0" y="902"/>
                    <a:pt x="0" y="2016"/>
                  </a:cubicBezTo>
                  <a:cubicBezTo>
                    <a:pt x="0" y="3131"/>
                    <a:pt x="4191" y="4038"/>
                    <a:pt x="9356" y="4038"/>
                  </a:cubicBezTo>
                  <a:cubicBezTo>
                    <a:pt x="14527" y="4038"/>
                    <a:pt x="18717" y="3131"/>
                    <a:pt x="18717" y="2016"/>
                  </a:cubicBezTo>
                  <a:cubicBezTo>
                    <a:pt x="18717" y="902"/>
                    <a:pt x="14527" y="0"/>
                    <a:pt x="935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9" name="Google Shape;679;p35"/>
            <p:cNvGrpSpPr/>
            <p:nvPr/>
          </p:nvGrpSpPr>
          <p:grpSpPr>
            <a:xfrm>
              <a:off x="491368" y="1039734"/>
              <a:ext cx="2385004" cy="3422897"/>
              <a:chOff x="3759075" y="4359075"/>
              <a:chExt cx="1307568" cy="1876588"/>
            </a:xfrm>
          </p:grpSpPr>
          <p:sp>
            <p:nvSpPr>
              <p:cNvPr id="680" name="Google Shape;680;p35"/>
              <p:cNvSpPr/>
              <p:nvPr/>
            </p:nvSpPr>
            <p:spPr>
              <a:xfrm>
                <a:off x="4835422" y="5255562"/>
                <a:ext cx="231221" cy="23958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4413" extrusionOk="0">
                    <a:moveTo>
                      <a:pt x="1876" y="0"/>
                    </a:moveTo>
                    <a:cubicBezTo>
                      <a:pt x="1793" y="0"/>
                      <a:pt x="1710" y="37"/>
                      <a:pt x="1633" y="71"/>
                    </a:cubicBezTo>
                    <a:cubicBezTo>
                      <a:pt x="1457" y="162"/>
                      <a:pt x="1311" y="308"/>
                      <a:pt x="1164" y="448"/>
                    </a:cubicBezTo>
                    <a:cubicBezTo>
                      <a:pt x="1012" y="595"/>
                      <a:pt x="866" y="747"/>
                      <a:pt x="726" y="905"/>
                    </a:cubicBezTo>
                    <a:cubicBezTo>
                      <a:pt x="580" y="1064"/>
                      <a:pt x="446" y="1228"/>
                      <a:pt x="312" y="1393"/>
                    </a:cubicBezTo>
                    <a:cubicBezTo>
                      <a:pt x="251" y="1478"/>
                      <a:pt x="184" y="1563"/>
                      <a:pt x="123" y="1648"/>
                    </a:cubicBezTo>
                    <a:cubicBezTo>
                      <a:pt x="62" y="1740"/>
                      <a:pt x="1" y="1819"/>
                      <a:pt x="31" y="1929"/>
                    </a:cubicBezTo>
                    <a:cubicBezTo>
                      <a:pt x="56" y="2026"/>
                      <a:pt x="111" y="2117"/>
                      <a:pt x="153" y="2215"/>
                    </a:cubicBezTo>
                    <a:cubicBezTo>
                      <a:pt x="196" y="2312"/>
                      <a:pt x="239" y="2410"/>
                      <a:pt x="275" y="2513"/>
                    </a:cubicBezTo>
                    <a:cubicBezTo>
                      <a:pt x="354" y="2714"/>
                      <a:pt x="433" y="2915"/>
                      <a:pt x="507" y="3116"/>
                    </a:cubicBezTo>
                    <a:cubicBezTo>
                      <a:pt x="653" y="3524"/>
                      <a:pt x="781" y="3939"/>
                      <a:pt x="890" y="4359"/>
                    </a:cubicBezTo>
                    <a:cubicBezTo>
                      <a:pt x="899" y="4397"/>
                      <a:pt x="926" y="4413"/>
                      <a:pt x="954" y="4413"/>
                    </a:cubicBezTo>
                    <a:cubicBezTo>
                      <a:pt x="983" y="4413"/>
                      <a:pt x="1015" y="4396"/>
                      <a:pt x="1030" y="4371"/>
                    </a:cubicBezTo>
                    <a:cubicBezTo>
                      <a:pt x="1036" y="4371"/>
                      <a:pt x="1043" y="4365"/>
                      <a:pt x="1055" y="4365"/>
                    </a:cubicBezTo>
                    <a:cubicBezTo>
                      <a:pt x="1231" y="4292"/>
                      <a:pt x="1408" y="4219"/>
                      <a:pt x="1585" y="4146"/>
                    </a:cubicBezTo>
                    <a:cubicBezTo>
                      <a:pt x="1950" y="3987"/>
                      <a:pt x="2407" y="3805"/>
                      <a:pt x="2681" y="3494"/>
                    </a:cubicBezTo>
                    <a:cubicBezTo>
                      <a:pt x="2858" y="3433"/>
                      <a:pt x="3034" y="3360"/>
                      <a:pt x="3205" y="3287"/>
                    </a:cubicBezTo>
                    <a:cubicBezTo>
                      <a:pt x="3369" y="3214"/>
                      <a:pt x="3528" y="3135"/>
                      <a:pt x="3680" y="3049"/>
                    </a:cubicBezTo>
                    <a:cubicBezTo>
                      <a:pt x="3826" y="2970"/>
                      <a:pt x="3984" y="2897"/>
                      <a:pt x="4088" y="2769"/>
                    </a:cubicBezTo>
                    <a:cubicBezTo>
                      <a:pt x="4185" y="2659"/>
                      <a:pt x="4234" y="2477"/>
                      <a:pt x="4143" y="2349"/>
                    </a:cubicBezTo>
                    <a:cubicBezTo>
                      <a:pt x="4118" y="2306"/>
                      <a:pt x="4070" y="2270"/>
                      <a:pt x="4021" y="2251"/>
                    </a:cubicBezTo>
                    <a:cubicBezTo>
                      <a:pt x="4064" y="2209"/>
                      <a:pt x="4100" y="2160"/>
                      <a:pt x="4137" y="2117"/>
                    </a:cubicBezTo>
                    <a:cubicBezTo>
                      <a:pt x="4204" y="2020"/>
                      <a:pt x="4252" y="1916"/>
                      <a:pt x="4252" y="1795"/>
                    </a:cubicBezTo>
                    <a:cubicBezTo>
                      <a:pt x="4259" y="1654"/>
                      <a:pt x="4167" y="1539"/>
                      <a:pt x="4045" y="1490"/>
                    </a:cubicBezTo>
                    <a:cubicBezTo>
                      <a:pt x="4149" y="1332"/>
                      <a:pt x="4155" y="1100"/>
                      <a:pt x="4033" y="942"/>
                    </a:cubicBezTo>
                    <a:cubicBezTo>
                      <a:pt x="3945" y="823"/>
                      <a:pt x="3804" y="762"/>
                      <a:pt x="3661" y="762"/>
                    </a:cubicBezTo>
                    <a:cubicBezTo>
                      <a:pt x="3605" y="762"/>
                      <a:pt x="3550" y="771"/>
                      <a:pt x="3497" y="790"/>
                    </a:cubicBezTo>
                    <a:cubicBezTo>
                      <a:pt x="3564" y="674"/>
                      <a:pt x="3564" y="534"/>
                      <a:pt x="3509" y="412"/>
                    </a:cubicBezTo>
                    <a:cubicBezTo>
                      <a:pt x="3414" y="196"/>
                      <a:pt x="3200" y="109"/>
                      <a:pt x="2981" y="109"/>
                    </a:cubicBezTo>
                    <a:cubicBezTo>
                      <a:pt x="2891" y="109"/>
                      <a:pt x="2801" y="123"/>
                      <a:pt x="2718" y="150"/>
                    </a:cubicBezTo>
                    <a:cubicBezTo>
                      <a:pt x="2565" y="205"/>
                      <a:pt x="2425" y="290"/>
                      <a:pt x="2285" y="375"/>
                    </a:cubicBezTo>
                    <a:cubicBezTo>
                      <a:pt x="2218" y="412"/>
                      <a:pt x="2151" y="455"/>
                      <a:pt x="2090" y="491"/>
                    </a:cubicBezTo>
                    <a:cubicBezTo>
                      <a:pt x="2108" y="418"/>
                      <a:pt x="2115" y="333"/>
                      <a:pt x="2102" y="254"/>
                    </a:cubicBezTo>
                    <a:cubicBezTo>
                      <a:pt x="2096" y="150"/>
                      <a:pt x="2054" y="46"/>
                      <a:pt x="1944" y="10"/>
                    </a:cubicBezTo>
                    <a:cubicBezTo>
                      <a:pt x="1921" y="3"/>
                      <a:pt x="1899" y="0"/>
                      <a:pt x="1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4874022" y="5270112"/>
                <a:ext cx="79209" cy="9321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717" extrusionOk="0">
                    <a:moveTo>
                      <a:pt x="1355" y="1"/>
                    </a:moveTo>
                    <a:cubicBezTo>
                      <a:pt x="1329" y="1"/>
                      <a:pt x="1304" y="12"/>
                      <a:pt x="1288" y="40"/>
                    </a:cubicBezTo>
                    <a:cubicBezTo>
                      <a:pt x="1184" y="211"/>
                      <a:pt x="1081" y="375"/>
                      <a:pt x="983" y="546"/>
                    </a:cubicBezTo>
                    <a:cubicBezTo>
                      <a:pt x="941" y="631"/>
                      <a:pt x="904" y="723"/>
                      <a:pt x="886" y="814"/>
                    </a:cubicBezTo>
                    <a:cubicBezTo>
                      <a:pt x="868" y="899"/>
                      <a:pt x="880" y="991"/>
                      <a:pt x="861" y="1076"/>
                    </a:cubicBezTo>
                    <a:cubicBezTo>
                      <a:pt x="807" y="1429"/>
                      <a:pt x="380" y="1514"/>
                      <a:pt x="94" y="1563"/>
                    </a:cubicBezTo>
                    <a:cubicBezTo>
                      <a:pt x="0" y="1575"/>
                      <a:pt x="8" y="1716"/>
                      <a:pt x="95" y="1716"/>
                    </a:cubicBezTo>
                    <a:cubicBezTo>
                      <a:pt x="99" y="1716"/>
                      <a:pt x="102" y="1716"/>
                      <a:pt x="106" y="1715"/>
                    </a:cubicBezTo>
                    <a:cubicBezTo>
                      <a:pt x="441" y="1654"/>
                      <a:pt x="855" y="1569"/>
                      <a:pt x="989" y="1204"/>
                    </a:cubicBezTo>
                    <a:cubicBezTo>
                      <a:pt x="1020" y="1112"/>
                      <a:pt x="1020" y="1027"/>
                      <a:pt x="1026" y="930"/>
                    </a:cubicBezTo>
                    <a:cubicBezTo>
                      <a:pt x="1032" y="832"/>
                      <a:pt x="1062" y="741"/>
                      <a:pt x="1105" y="649"/>
                    </a:cubicBezTo>
                    <a:cubicBezTo>
                      <a:pt x="1196" y="467"/>
                      <a:pt x="1318" y="290"/>
                      <a:pt x="1422" y="107"/>
                    </a:cubicBezTo>
                    <a:cubicBezTo>
                      <a:pt x="1459" y="50"/>
                      <a:pt x="1407" y="1"/>
                      <a:pt x="1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4956434" y="5296660"/>
                <a:ext cx="98156" cy="118569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2184" extrusionOk="0">
                    <a:moveTo>
                      <a:pt x="1166" y="1"/>
                    </a:moveTo>
                    <a:cubicBezTo>
                      <a:pt x="1160" y="1"/>
                      <a:pt x="1153" y="1"/>
                      <a:pt x="1146" y="2"/>
                    </a:cubicBezTo>
                    <a:cubicBezTo>
                      <a:pt x="836" y="75"/>
                      <a:pt x="531" y="191"/>
                      <a:pt x="245" y="331"/>
                    </a:cubicBezTo>
                    <a:cubicBezTo>
                      <a:pt x="221" y="294"/>
                      <a:pt x="196" y="264"/>
                      <a:pt x="172" y="227"/>
                    </a:cubicBezTo>
                    <a:cubicBezTo>
                      <a:pt x="155" y="205"/>
                      <a:pt x="132" y="196"/>
                      <a:pt x="110" y="196"/>
                    </a:cubicBezTo>
                    <a:cubicBezTo>
                      <a:pt x="54" y="196"/>
                      <a:pt x="0" y="256"/>
                      <a:pt x="44" y="313"/>
                    </a:cubicBezTo>
                    <a:cubicBezTo>
                      <a:pt x="434" y="824"/>
                      <a:pt x="635" y="1470"/>
                      <a:pt x="604" y="2116"/>
                    </a:cubicBezTo>
                    <a:cubicBezTo>
                      <a:pt x="604" y="2155"/>
                      <a:pt x="645" y="2183"/>
                      <a:pt x="680" y="2183"/>
                    </a:cubicBezTo>
                    <a:cubicBezTo>
                      <a:pt x="683" y="2183"/>
                      <a:pt x="686" y="2183"/>
                      <a:pt x="690" y="2183"/>
                    </a:cubicBezTo>
                    <a:cubicBezTo>
                      <a:pt x="732" y="2183"/>
                      <a:pt x="757" y="2146"/>
                      <a:pt x="757" y="2103"/>
                    </a:cubicBezTo>
                    <a:cubicBezTo>
                      <a:pt x="763" y="2012"/>
                      <a:pt x="763" y="1927"/>
                      <a:pt x="757" y="1835"/>
                    </a:cubicBezTo>
                    <a:lnTo>
                      <a:pt x="799" y="1835"/>
                    </a:lnTo>
                    <a:lnTo>
                      <a:pt x="1719" y="1567"/>
                    </a:lnTo>
                    <a:cubicBezTo>
                      <a:pt x="1807" y="1540"/>
                      <a:pt x="1775" y="1417"/>
                      <a:pt x="1696" y="1417"/>
                    </a:cubicBezTo>
                    <a:cubicBezTo>
                      <a:pt x="1688" y="1417"/>
                      <a:pt x="1679" y="1418"/>
                      <a:pt x="1670" y="1421"/>
                    </a:cubicBezTo>
                    <a:cubicBezTo>
                      <a:pt x="1366" y="1513"/>
                      <a:pt x="1055" y="1598"/>
                      <a:pt x="750" y="1689"/>
                    </a:cubicBezTo>
                    <a:cubicBezTo>
                      <a:pt x="732" y="1531"/>
                      <a:pt x="702" y="1366"/>
                      <a:pt x="659" y="1214"/>
                    </a:cubicBezTo>
                    <a:cubicBezTo>
                      <a:pt x="659" y="1214"/>
                      <a:pt x="659" y="1214"/>
                      <a:pt x="665" y="1208"/>
                    </a:cubicBezTo>
                    <a:cubicBezTo>
                      <a:pt x="1012" y="1074"/>
                      <a:pt x="1360" y="946"/>
                      <a:pt x="1707" y="812"/>
                    </a:cubicBezTo>
                    <a:cubicBezTo>
                      <a:pt x="1788" y="780"/>
                      <a:pt x="1758" y="660"/>
                      <a:pt x="1686" y="660"/>
                    </a:cubicBezTo>
                    <a:cubicBezTo>
                      <a:pt x="1678" y="660"/>
                      <a:pt x="1668" y="662"/>
                      <a:pt x="1658" y="666"/>
                    </a:cubicBezTo>
                    <a:cubicBezTo>
                      <a:pt x="1311" y="800"/>
                      <a:pt x="964" y="934"/>
                      <a:pt x="616" y="1068"/>
                    </a:cubicBezTo>
                    <a:lnTo>
                      <a:pt x="610" y="1068"/>
                    </a:lnTo>
                    <a:cubicBezTo>
                      <a:pt x="543" y="855"/>
                      <a:pt x="446" y="648"/>
                      <a:pt x="330" y="459"/>
                    </a:cubicBezTo>
                    <a:cubicBezTo>
                      <a:pt x="604" y="325"/>
                      <a:pt x="897" y="221"/>
                      <a:pt x="1195" y="148"/>
                    </a:cubicBezTo>
                    <a:cubicBezTo>
                      <a:pt x="1238" y="136"/>
                      <a:pt x="1256" y="87"/>
                      <a:pt x="1244" y="51"/>
                    </a:cubicBezTo>
                    <a:cubicBezTo>
                      <a:pt x="1234" y="15"/>
                      <a:pt x="1202" y="1"/>
                      <a:pt x="1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3836166" y="5969636"/>
                <a:ext cx="95930" cy="100002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842" extrusionOk="0">
                    <a:moveTo>
                      <a:pt x="508" y="0"/>
                    </a:moveTo>
                    <a:cubicBezTo>
                      <a:pt x="437" y="0"/>
                      <a:pt x="366" y="14"/>
                      <a:pt x="299" y="44"/>
                    </a:cubicBezTo>
                    <a:cubicBezTo>
                      <a:pt x="152" y="117"/>
                      <a:pt x="73" y="263"/>
                      <a:pt x="43" y="415"/>
                    </a:cubicBezTo>
                    <a:cubicBezTo>
                      <a:pt x="0" y="616"/>
                      <a:pt x="0" y="830"/>
                      <a:pt x="6" y="1037"/>
                    </a:cubicBezTo>
                    <a:cubicBezTo>
                      <a:pt x="12" y="1268"/>
                      <a:pt x="37" y="1500"/>
                      <a:pt x="73" y="1731"/>
                    </a:cubicBezTo>
                    <a:cubicBezTo>
                      <a:pt x="79" y="1768"/>
                      <a:pt x="116" y="1786"/>
                      <a:pt x="152" y="1786"/>
                    </a:cubicBezTo>
                    <a:cubicBezTo>
                      <a:pt x="165" y="1810"/>
                      <a:pt x="189" y="1822"/>
                      <a:pt x="213" y="1835"/>
                    </a:cubicBezTo>
                    <a:cubicBezTo>
                      <a:pt x="229" y="1839"/>
                      <a:pt x="245" y="1841"/>
                      <a:pt x="260" y="1841"/>
                    </a:cubicBezTo>
                    <a:cubicBezTo>
                      <a:pt x="326" y="1841"/>
                      <a:pt x="385" y="1803"/>
                      <a:pt x="445" y="1774"/>
                    </a:cubicBezTo>
                    <a:cubicBezTo>
                      <a:pt x="621" y="1682"/>
                      <a:pt x="792" y="1585"/>
                      <a:pt x="969" y="1481"/>
                    </a:cubicBezTo>
                    <a:cubicBezTo>
                      <a:pt x="1139" y="1384"/>
                      <a:pt x="1304" y="1280"/>
                      <a:pt x="1468" y="1171"/>
                    </a:cubicBezTo>
                    <a:cubicBezTo>
                      <a:pt x="1553" y="1122"/>
                      <a:pt x="1645" y="1073"/>
                      <a:pt x="1718" y="1012"/>
                    </a:cubicBezTo>
                    <a:cubicBezTo>
                      <a:pt x="1742" y="988"/>
                      <a:pt x="1767" y="951"/>
                      <a:pt x="1767" y="915"/>
                    </a:cubicBezTo>
                    <a:cubicBezTo>
                      <a:pt x="1767" y="860"/>
                      <a:pt x="1730" y="823"/>
                      <a:pt x="1693" y="787"/>
                    </a:cubicBezTo>
                    <a:cubicBezTo>
                      <a:pt x="1559" y="653"/>
                      <a:pt x="1413" y="525"/>
                      <a:pt x="1261" y="403"/>
                    </a:cubicBezTo>
                    <a:cubicBezTo>
                      <a:pt x="1121" y="281"/>
                      <a:pt x="975" y="153"/>
                      <a:pt x="804" y="74"/>
                    </a:cubicBezTo>
                    <a:cubicBezTo>
                      <a:pt x="711" y="28"/>
                      <a:pt x="610" y="0"/>
                      <a:pt x="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3928730" y="5902534"/>
                <a:ext cx="108526" cy="11400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100" extrusionOk="0">
                    <a:moveTo>
                      <a:pt x="739" y="1"/>
                    </a:moveTo>
                    <a:cubicBezTo>
                      <a:pt x="734" y="1"/>
                      <a:pt x="730" y="1"/>
                      <a:pt x="725" y="1"/>
                    </a:cubicBezTo>
                    <a:cubicBezTo>
                      <a:pt x="549" y="1"/>
                      <a:pt x="372" y="55"/>
                      <a:pt x="244" y="183"/>
                    </a:cubicBezTo>
                    <a:cubicBezTo>
                      <a:pt x="122" y="305"/>
                      <a:pt x="62" y="464"/>
                      <a:pt x="31" y="628"/>
                    </a:cubicBezTo>
                    <a:cubicBezTo>
                      <a:pt x="1" y="835"/>
                      <a:pt x="13" y="1036"/>
                      <a:pt x="19" y="1243"/>
                    </a:cubicBezTo>
                    <a:cubicBezTo>
                      <a:pt x="31" y="1505"/>
                      <a:pt x="43" y="1761"/>
                      <a:pt x="49" y="2023"/>
                    </a:cubicBezTo>
                    <a:cubicBezTo>
                      <a:pt x="54" y="2074"/>
                      <a:pt x="93" y="2099"/>
                      <a:pt x="131" y="2099"/>
                    </a:cubicBezTo>
                    <a:cubicBezTo>
                      <a:pt x="138" y="2099"/>
                      <a:pt x="146" y="2098"/>
                      <a:pt x="153" y="2096"/>
                    </a:cubicBezTo>
                    <a:cubicBezTo>
                      <a:pt x="156" y="2098"/>
                      <a:pt x="160" y="2098"/>
                      <a:pt x="164" y="2098"/>
                    </a:cubicBezTo>
                    <a:cubicBezTo>
                      <a:pt x="175" y="2098"/>
                      <a:pt x="188" y="2093"/>
                      <a:pt x="202" y="2084"/>
                    </a:cubicBezTo>
                    <a:cubicBezTo>
                      <a:pt x="579" y="1858"/>
                      <a:pt x="945" y="1615"/>
                      <a:pt x="1298" y="1359"/>
                    </a:cubicBezTo>
                    <a:cubicBezTo>
                      <a:pt x="1475" y="1231"/>
                      <a:pt x="1645" y="1103"/>
                      <a:pt x="1816" y="969"/>
                    </a:cubicBezTo>
                    <a:cubicBezTo>
                      <a:pt x="1889" y="914"/>
                      <a:pt x="1998" y="847"/>
                      <a:pt x="1956" y="738"/>
                    </a:cubicBezTo>
                    <a:cubicBezTo>
                      <a:pt x="1931" y="689"/>
                      <a:pt x="1895" y="659"/>
                      <a:pt x="1852" y="628"/>
                    </a:cubicBezTo>
                    <a:cubicBezTo>
                      <a:pt x="1816" y="592"/>
                      <a:pt x="1773" y="555"/>
                      <a:pt x="1730" y="518"/>
                    </a:cubicBezTo>
                    <a:cubicBezTo>
                      <a:pt x="1447" y="271"/>
                      <a:pt x="1134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4017005" y="5611323"/>
                <a:ext cx="218680" cy="329432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6068" extrusionOk="0">
                    <a:moveTo>
                      <a:pt x="2833" y="1"/>
                    </a:moveTo>
                    <a:cubicBezTo>
                      <a:pt x="2698" y="1"/>
                      <a:pt x="2563" y="20"/>
                      <a:pt x="2431" y="66"/>
                    </a:cubicBezTo>
                    <a:cubicBezTo>
                      <a:pt x="2346" y="96"/>
                      <a:pt x="2255" y="139"/>
                      <a:pt x="2194" y="206"/>
                    </a:cubicBezTo>
                    <a:cubicBezTo>
                      <a:pt x="2127" y="279"/>
                      <a:pt x="2096" y="364"/>
                      <a:pt x="2084" y="455"/>
                    </a:cubicBezTo>
                    <a:cubicBezTo>
                      <a:pt x="2060" y="650"/>
                      <a:pt x="2121" y="857"/>
                      <a:pt x="2175" y="1034"/>
                    </a:cubicBezTo>
                    <a:cubicBezTo>
                      <a:pt x="2291" y="1436"/>
                      <a:pt x="2486" y="1814"/>
                      <a:pt x="2742" y="2136"/>
                    </a:cubicBezTo>
                    <a:cubicBezTo>
                      <a:pt x="2724" y="2130"/>
                      <a:pt x="2699" y="2124"/>
                      <a:pt x="2675" y="2112"/>
                    </a:cubicBezTo>
                    <a:cubicBezTo>
                      <a:pt x="2577" y="2082"/>
                      <a:pt x="2474" y="2045"/>
                      <a:pt x="2370" y="2015"/>
                    </a:cubicBezTo>
                    <a:cubicBezTo>
                      <a:pt x="2163" y="1954"/>
                      <a:pt x="1938" y="1887"/>
                      <a:pt x="1719" y="1887"/>
                    </a:cubicBezTo>
                    <a:cubicBezTo>
                      <a:pt x="1711" y="1887"/>
                      <a:pt x="1704" y="1886"/>
                      <a:pt x="1697" y="1886"/>
                    </a:cubicBezTo>
                    <a:cubicBezTo>
                      <a:pt x="1526" y="1886"/>
                      <a:pt x="1349" y="1954"/>
                      <a:pt x="1250" y="2100"/>
                    </a:cubicBezTo>
                    <a:cubicBezTo>
                      <a:pt x="1128" y="2264"/>
                      <a:pt x="1152" y="2496"/>
                      <a:pt x="1189" y="2685"/>
                    </a:cubicBezTo>
                    <a:cubicBezTo>
                      <a:pt x="1237" y="2922"/>
                      <a:pt x="1323" y="3160"/>
                      <a:pt x="1402" y="3391"/>
                    </a:cubicBezTo>
                    <a:cubicBezTo>
                      <a:pt x="1487" y="3629"/>
                      <a:pt x="1578" y="3854"/>
                      <a:pt x="1676" y="4086"/>
                    </a:cubicBezTo>
                    <a:cubicBezTo>
                      <a:pt x="1585" y="4037"/>
                      <a:pt x="1469" y="4019"/>
                      <a:pt x="1371" y="3988"/>
                    </a:cubicBezTo>
                    <a:cubicBezTo>
                      <a:pt x="1262" y="3952"/>
                      <a:pt x="1158" y="3921"/>
                      <a:pt x="1049" y="3891"/>
                    </a:cubicBezTo>
                    <a:cubicBezTo>
                      <a:pt x="909" y="3851"/>
                      <a:pt x="766" y="3811"/>
                      <a:pt x="622" y="3811"/>
                    </a:cubicBezTo>
                    <a:cubicBezTo>
                      <a:pt x="590" y="3811"/>
                      <a:pt x="557" y="3813"/>
                      <a:pt x="525" y="3818"/>
                    </a:cubicBezTo>
                    <a:cubicBezTo>
                      <a:pt x="348" y="3836"/>
                      <a:pt x="190" y="3927"/>
                      <a:pt x="98" y="4086"/>
                    </a:cubicBezTo>
                    <a:cubicBezTo>
                      <a:pt x="13" y="4238"/>
                      <a:pt x="1" y="4414"/>
                      <a:pt x="1" y="4591"/>
                    </a:cubicBezTo>
                    <a:cubicBezTo>
                      <a:pt x="13" y="5072"/>
                      <a:pt x="117" y="5560"/>
                      <a:pt x="299" y="6010"/>
                    </a:cubicBezTo>
                    <a:cubicBezTo>
                      <a:pt x="315" y="6041"/>
                      <a:pt x="343" y="6068"/>
                      <a:pt x="378" y="6068"/>
                    </a:cubicBezTo>
                    <a:cubicBezTo>
                      <a:pt x="384" y="6068"/>
                      <a:pt x="390" y="6067"/>
                      <a:pt x="397" y="6065"/>
                    </a:cubicBezTo>
                    <a:cubicBezTo>
                      <a:pt x="433" y="6053"/>
                      <a:pt x="464" y="6010"/>
                      <a:pt x="452" y="5968"/>
                    </a:cubicBezTo>
                    <a:cubicBezTo>
                      <a:pt x="439" y="5956"/>
                      <a:pt x="433" y="5937"/>
                      <a:pt x="427" y="5919"/>
                    </a:cubicBezTo>
                    <a:cubicBezTo>
                      <a:pt x="707" y="5645"/>
                      <a:pt x="994" y="5371"/>
                      <a:pt x="1243" y="5072"/>
                    </a:cubicBezTo>
                    <a:cubicBezTo>
                      <a:pt x="1371" y="4914"/>
                      <a:pt x="1493" y="4756"/>
                      <a:pt x="1603" y="4585"/>
                    </a:cubicBezTo>
                    <a:cubicBezTo>
                      <a:pt x="1658" y="4500"/>
                      <a:pt x="1712" y="4414"/>
                      <a:pt x="1749" y="4323"/>
                    </a:cubicBezTo>
                    <a:cubicBezTo>
                      <a:pt x="1786" y="4250"/>
                      <a:pt x="1779" y="4177"/>
                      <a:pt x="1731" y="4122"/>
                    </a:cubicBezTo>
                    <a:lnTo>
                      <a:pt x="1731" y="4122"/>
                    </a:lnTo>
                    <a:cubicBezTo>
                      <a:pt x="1743" y="4134"/>
                      <a:pt x="1761" y="4140"/>
                      <a:pt x="1779" y="4140"/>
                    </a:cubicBezTo>
                    <a:cubicBezTo>
                      <a:pt x="1828" y="4140"/>
                      <a:pt x="1859" y="4116"/>
                      <a:pt x="1889" y="4079"/>
                    </a:cubicBezTo>
                    <a:cubicBezTo>
                      <a:pt x="1926" y="4031"/>
                      <a:pt x="1956" y="3976"/>
                      <a:pt x="1987" y="3927"/>
                    </a:cubicBezTo>
                    <a:cubicBezTo>
                      <a:pt x="2114" y="3738"/>
                      <a:pt x="2236" y="3550"/>
                      <a:pt x="2358" y="3361"/>
                    </a:cubicBezTo>
                    <a:cubicBezTo>
                      <a:pt x="2486" y="3172"/>
                      <a:pt x="2608" y="2983"/>
                      <a:pt x="2730" y="2794"/>
                    </a:cubicBezTo>
                    <a:cubicBezTo>
                      <a:pt x="2791" y="2697"/>
                      <a:pt x="2851" y="2605"/>
                      <a:pt x="2918" y="2508"/>
                    </a:cubicBezTo>
                    <a:cubicBezTo>
                      <a:pt x="2949" y="2459"/>
                      <a:pt x="2985" y="2404"/>
                      <a:pt x="2992" y="2344"/>
                    </a:cubicBezTo>
                    <a:cubicBezTo>
                      <a:pt x="3229" y="1960"/>
                      <a:pt x="3467" y="1576"/>
                      <a:pt x="3692" y="1186"/>
                    </a:cubicBezTo>
                    <a:cubicBezTo>
                      <a:pt x="3796" y="1004"/>
                      <a:pt x="3893" y="815"/>
                      <a:pt x="3954" y="614"/>
                    </a:cubicBezTo>
                    <a:cubicBezTo>
                      <a:pt x="3984" y="522"/>
                      <a:pt x="4027" y="407"/>
                      <a:pt x="3966" y="321"/>
                    </a:cubicBezTo>
                    <a:cubicBezTo>
                      <a:pt x="3911" y="242"/>
                      <a:pt x="3783" y="218"/>
                      <a:pt x="3698" y="187"/>
                    </a:cubicBezTo>
                    <a:cubicBezTo>
                      <a:pt x="3426" y="91"/>
                      <a:pt x="3129" y="1"/>
                      <a:pt x="28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3759075" y="4359075"/>
                <a:ext cx="1151817" cy="1876588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34566" extrusionOk="0">
                    <a:moveTo>
                      <a:pt x="10624" y="0"/>
                    </a:moveTo>
                    <a:cubicBezTo>
                      <a:pt x="9917" y="0"/>
                      <a:pt x="9126" y="533"/>
                      <a:pt x="9552" y="2118"/>
                    </a:cubicBezTo>
                    <a:cubicBezTo>
                      <a:pt x="9552" y="2118"/>
                      <a:pt x="7712" y="2727"/>
                      <a:pt x="7115" y="3391"/>
                    </a:cubicBezTo>
                    <a:cubicBezTo>
                      <a:pt x="7115" y="3391"/>
                      <a:pt x="6471" y="2143"/>
                      <a:pt x="5499" y="2143"/>
                    </a:cubicBezTo>
                    <a:cubicBezTo>
                      <a:pt x="5232" y="2143"/>
                      <a:pt x="4940" y="2237"/>
                      <a:pt x="4630" y="2477"/>
                    </a:cubicBezTo>
                    <a:cubicBezTo>
                      <a:pt x="3193" y="3592"/>
                      <a:pt x="5525" y="9823"/>
                      <a:pt x="5525" y="9823"/>
                    </a:cubicBezTo>
                    <a:cubicBezTo>
                      <a:pt x="5525" y="9823"/>
                      <a:pt x="4770" y="13946"/>
                      <a:pt x="5599" y="18216"/>
                    </a:cubicBezTo>
                    <a:lnTo>
                      <a:pt x="7432" y="19983"/>
                    </a:lnTo>
                    <a:cubicBezTo>
                      <a:pt x="7432" y="19983"/>
                      <a:pt x="5909" y="22419"/>
                      <a:pt x="6122" y="22693"/>
                    </a:cubicBezTo>
                    <a:cubicBezTo>
                      <a:pt x="6342" y="22961"/>
                      <a:pt x="8218" y="24021"/>
                      <a:pt x="8218" y="24021"/>
                    </a:cubicBezTo>
                    <a:cubicBezTo>
                      <a:pt x="8218" y="24021"/>
                      <a:pt x="5410" y="28626"/>
                      <a:pt x="4569" y="29442"/>
                    </a:cubicBezTo>
                    <a:cubicBezTo>
                      <a:pt x="3729" y="30258"/>
                      <a:pt x="2937" y="30282"/>
                      <a:pt x="2041" y="30831"/>
                    </a:cubicBezTo>
                    <a:cubicBezTo>
                      <a:pt x="1146" y="31373"/>
                      <a:pt x="1" y="31318"/>
                      <a:pt x="982" y="32244"/>
                    </a:cubicBezTo>
                    <a:cubicBezTo>
                      <a:pt x="1536" y="32767"/>
                      <a:pt x="3021" y="33107"/>
                      <a:pt x="4624" y="33107"/>
                    </a:cubicBezTo>
                    <a:cubicBezTo>
                      <a:pt x="5857" y="33107"/>
                      <a:pt x="7160" y="32906"/>
                      <a:pt x="8163" y="32432"/>
                    </a:cubicBezTo>
                    <a:lnTo>
                      <a:pt x="8163" y="32432"/>
                    </a:lnTo>
                    <a:cubicBezTo>
                      <a:pt x="8163" y="32432"/>
                      <a:pt x="8114" y="33115"/>
                      <a:pt x="9905" y="33986"/>
                    </a:cubicBezTo>
                    <a:cubicBezTo>
                      <a:pt x="10768" y="34404"/>
                      <a:pt x="11630" y="34565"/>
                      <a:pt x="12304" y="34565"/>
                    </a:cubicBezTo>
                    <a:cubicBezTo>
                      <a:pt x="13033" y="34565"/>
                      <a:pt x="13539" y="34376"/>
                      <a:pt x="13584" y="34120"/>
                    </a:cubicBezTo>
                    <a:cubicBezTo>
                      <a:pt x="13663" y="33632"/>
                      <a:pt x="12981" y="32816"/>
                      <a:pt x="12981" y="32816"/>
                    </a:cubicBezTo>
                    <a:lnTo>
                      <a:pt x="13444" y="28461"/>
                    </a:lnTo>
                    <a:lnTo>
                      <a:pt x="14351" y="28473"/>
                    </a:lnTo>
                    <a:lnTo>
                      <a:pt x="14991" y="32810"/>
                    </a:lnTo>
                    <a:cubicBezTo>
                      <a:pt x="14991" y="32810"/>
                      <a:pt x="16483" y="33383"/>
                      <a:pt x="17360" y="33669"/>
                    </a:cubicBezTo>
                    <a:cubicBezTo>
                      <a:pt x="17731" y="33787"/>
                      <a:pt x="18223" y="33871"/>
                      <a:pt x="18648" y="33871"/>
                    </a:cubicBezTo>
                    <a:cubicBezTo>
                      <a:pt x="19228" y="33871"/>
                      <a:pt x="19685" y="33715"/>
                      <a:pt x="19541" y="33279"/>
                    </a:cubicBezTo>
                    <a:cubicBezTo>
                      <a:pt x="19297" y="32524"/>
                      <a:pt x="18603" y="31848"/>
                      <a:pt x="18603" y="31848"/>
                    </a:cubicBezTo>
                    <a:cubicBezTo>
                      <a:pt x="18603" y="31848"/>
                      <a:pt x="18621" y="27809"/>
                      <a:pt x="18603" y="27212"/>
                    </a:cubicBezTo>
                    <a:cubicBezTo>
                      <a:pt x="18603" y="27212"/>
                      <a:pt x="18743" y="25032"/>
                      <a:pt x="18603" y="23777"/>
                    </a:cubicBezTo>
                    <a:lnTo>
                      <a:pt x="21216" y="21560"/>
                    </a:lnTo>
                    <a:cubicBezTo>
                      <a:pt x="21216" y="21560"/>
                      <a:pt x="21033" y="19398"/>
                      <a:pt x="19644" y="18052"/>
                    </a:cubicBezTo>
                    <a:lnTo>
                      <a:pt x="16952" y="19849"/>
                    </a:lnTo>
                    <a:lnTo>
                      <a:pt x="16599" y="19172"/>
                    </a:lnTo>
                    <a:lnTo>
                      <a:pt x="16148" y="5133"/>
                    </a:lnTo>
                    <a:cubicBezTo>
                      <a:pt x="16148" y="5133"/>
                      <a:pt x="16526" y="3915"/>
                      <a:pt x="15837" y="3178"/>
                    </a:cubicBezTo>
                    <a:cubicBezTo>
                      <a:pt x="15253" y="2546"/>
                      <a:pt x="13365" y="2326"/>
                      <a:pt x="12504" y="2326"/>
                    </a:cubicBezTo>
                    <a:cubicBezTo>
                      <a:pt x="12361" y="2326"/>
                      <a:pt x="12246" y="2332"/>
                      <a:pt x="12171" y="2343"/>
                    </a:cubicBezTo>
                    <a:cubicBezTo>
                      <a:pt x="12171" y="2343"/>
                      <a:pt x="11890" y="985"/>
                      <a:pt x="11476" y="358"/>
                    </a:cubicBezTo>
                    <a:cubicBezTo>
                      <a:pt x="11335" y="143"/>
                      <a:pt x="10991" y="0"/>
                      <a:pt x="10624" y="0"/>
                    </a:cubicBezTo>
                    <a:close/>
                  </a:path>
                </a:pathLst>
              </a:custGeom>
              <a:solidFill>
                <a:srgbClr val="6EB0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3928079" y="5330428"/>
                <a:ext cx="232524" cy="245608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4524" extrusionOk="0">
                    <a:moveTo>
                      <a:pt x="1435" y="1"/>
                    </a:moveTo>
                    <a:cubicBezTo>
                      <a:pt x="1250" y="1"/>
                      <a:pt x="1072" y="71"/>
                      <a:pt x="969" y="245"/>
                    </a:cubicBezTo>
                    <a:cubicBezTo>
                      <a:pt x="896" y="361"/>
                      <a:pt x="884" y="501"/>
                      <a:pt x="938" y="623"/>
                    </a:cubicBezTo>
                    <a:cubicBezTo>
                      <a:pt x="869" y="588"/>
                      <a:pt x="794" y="571"/>
                      <a:pt x="719" y="571"/>
                    </a:cubicBezTo>
                    <a:cubicBezTo>
                      <a:pt x="596" y="571"/>
                      <a:pt x="475" y="617"/>
                      <a:pt x="384" y="708"/>
                    </a:cubicBezTo>
                    <a:cubicBezTo>
                      <a:pt x="244" y="848"/>
                      <a:pt x="220" y="1079"/>
                      <a:pt x="311" y="1250"/>
                    </a:cubicBezTo>
                    <a:cubicBezTo>
                      <a:pt x="183" y="1287"/>
                      <a:pt x="80" y="1384"/>
                      <a:pt x="61" y="1530"/>
                    </a:cubicBezTo>
                    <a:cubicBezTo>
                      <a:pt x="49" y="1652"/>
                      <a:pt x="92" y="1762"/>
                      <a:pt x="147" y="1859"/>
                    </a:cubicBezTo>
                    <a:cubicBezTo>
                      <a:pt x="171" y="1914"/>
                      <a:pt x="201" y="1963"/>
                      <a:pt x="238" y="2011"/>
                    </a:cubicBezTo>
                    <a:cubicBezTo>
                      <a:pt x="189" y="2024"/>
                      <a:pt x="141" y="2048"/>
                      <a:pt x="104" y="2091"/>
                    </a:cubicBezTo>
                    <a:cubicBezTo>
                      <a:pt x="0" y="2212"/>
                      <a:pt x="31" y="2395"/>
                      <a:pt x="110" y="2517"/>
                    </a:cubicBezTo>
                    <a:cubicBezTo>
                      <a:pt x="201" y="2651"/>
                      <a:pt x="354" y="2748"/>
                      <a:pt x="482" y="2840"/>
                    </a:cubicBezTo>
                    <a:cubicBezTo>
                      <a:pt x="628" y="2943"/>
                      <a:pt x="774" y="3041"/>
                      <a:pt x="926" y="3132"/>
                    </a:cubicBezTo>
                    <a:cubicBezTo>
                      <a:pt x="1091" y="3230"/>
                      <a:pt x="1255" y="3321"/>
                      <a:pt x="1426" y="3406"/>
                    </a:cubicBezTo>
                    <a:cubicBezTo>
                      <a:pt x="1657" y="3747"/>
                      <a:pt x="2096" y="3985"/>
                      <a:pt x="2437" y="4180"/>
                    </a:cubicBezTo>
                    <a:cubicBezTo>
                      <a:pt x="2601" y="4277"/>
                      <a:pt x="2766" y="4375"/>
                      <a:pt x="2936" y="4460"/>
                    </a:cubicBezTo>
                    <a:cubicBezTo>
                      <a:pt x="2942" y="4466"/>
                      <a:pt x="2955" y="4472"/>
                      <a:pt x="2961" y="4472"/>
                    </a:cubicBezTo>
                    <a:cubicBezTo>
                      <a:pt x="2974" y="4503"/>
                      <a:pt x="3007" y="4524"/>
                      <a:pt x="3038" y="4524"/>
                    </a:cubicBezTo>
                    <a:cubicBezTo>
                      <a:pt x="3063" y="4524"/>
                      <a:pt x="3087" y="4511"/>
                      <a:pt x="3101" y="4478"/>
                    </a:cubicBezTo>
                    <a:cubicBezTo>
                      <a:pt x="3259" y="4076"/>
                      <a:pt x="3436" y="3680"/>
                      <a:pt x="3631" y="3290"/>
                    </a:cubicBezTo>
                    <a:cubicBezTo>
                      <a:pt x="3722" y="3096"/>
                      <a:pt x="3826" y="2907"/>
                      <a:pt x="3929" y="2718"/>
                    </a:cubicBezTo>
                    <a:cubicBezTo>
                      <a:pt x="3978" y="2620"/>
                      <a:pt x="4033" y="2529"/>
                      <a:pt x="4087" y="2438"/>
                    </a:cubicBezTo>
                    <a:cubicBezTo>
                      <a:pt x="4136" y="2346"/>
                      <a:pt x="4203" y="2261"/>
                      <a:pt x="4240" y="2170"/>
                    </a:cubicBezTo>
                    <a:cubicBezTo>
                      <a:pt x="4282" y="2060"/>
                      <a:pt x="4234" y="1975"/>
                      <a:pt x="4185" y="1877"/>
                    </a:cubicBezTo>
                    <a:cubicBezTo>
                      <a:pt x="4130" y="1786"/>
                      <a:pt x="4081" y="1695"/>
                      <a:pt x="4027" y="1603"/>
                    </a:cubicBezTo>
                    <a:cubicBezTo>
                      <a:pt x="3917" y="1421"/>
                      <a:pt x="3801" y="1244"/>
                      <a:pt x="3679" y="1067"/>
                    </a:cubicBezTo>
                    <a:cubicBezTo>
                      <a:pt x="3551" y="897"/>
                      <a:pt x="3424" y="726"/>
                      <a:pt x="3290" y="562"/>
                    </a:cubicBezTo>
                    <a:cubicBezTo>
                      <a:pt x="3168" y="403"/>
                      <a:pt x="3040" y="245"/>
                      <a:pt x="2869" y="135"/>
                    </a:cubicBezTo>
                    <a:cubicBezTo>
                      <a:pt x="2795" y="83"/>
                      <a:pt x="2708" y="34"/>
                      <a:pt x="2614" y="34"/>
                    </a:cubicBezTo>
                    <a:cubicBezTo>
                      <a:pt x="2600" y="34"/>
                      <a:pt x="2585" y="35"/>
                      <a:pt x="2571" y="38"/>
                    </a:cubicBezTo>
                    <a:cubicBezTo>
                      <a:pt x="2455" y="56"/>
                      <a:pt x="2406" y="154"/>
                      <a:pt x="2382" y="257"/>
                    </a:cubicBezTo>
                    <a:cubicBezTo>
                      <a:pt x="2364" y="336"/>
                      <a:pt x="2364" y="416"/>
                      <a:pt x="2370" y="495"/>
                    </a:cubicBezTo>
                    <a:cubicBezTo>
                      <a:pt x="2309" y="446"/>
                      <a:pt x="2248" y="403"/>
                      <a:pt x="2187" y="355"/>
                    </a:cubicBezTo>
                    <a:cubicBezTo>
                      <a:pt x="2065" y="251"/>
                      <a:pt x="1931" y="154"/>
                      <a:pt x="1785" y="81"/>
                    </a:cubicBezTo>
                    <a:cubicBezTo>
                      <a:pt x="1677" y="30"/>
                      <a:pt x="1555" y="1"/>
                      <a:pt x="14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4053596" y="5345358"/>
                <a:ext cx="68568" cy="10070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855" extrusionOk="0">
                    <a:moveTo>
                      <a:pt x="97" y="0"/>
                    </a:moveTo>
                    <a:cubicBezTo>
                      <a:pt x="48" y="0"/>
                      <a:pt x="1" y="41"/>
                      <a:pt x="27" y="98"/>
                    </a:cubicBezTo>
                    <a:cubicBezTo>
                      <a:pt x="113" y="293"/>
                      <a:pt x="204" y="482"/>
                      <a:pt x="277" y="677"/>
                    </a:cubicBezTo>
                    <a:cubicBezTo>
                      <a:pt x="314" y="768"/>
                      <a:pt x="332" y="865"/>
                      <a:pt x="326" y="963"/>
                    </a:cubicBezTo>
                    <a:cubicBezTo>
                      <a:pt x="320" y="1060"/>
                      <a:pt x="308" y="1146"/>
                      <a:pt x="326" y="1237"/>
                    </a:cubicBezTo>
                    <a:cubicBezTo>
                      <a:pt x="417" y="1615"/>
                      <a:pt x="819" y="1755"/>
                      <a:pt x="1148" y="1852"/>
                    </a:cubicBezTo>
                    <a:cubicBezTo>
                      <a:pt x="1155" y="1854"/>
                      <a:pt x="1162" y="1855"/>
                      <a:pt x="1168" y="1855"/>
                    </a:cubicBezTo>
                    <a:cubicBezTo>
                      <a:pt x="1243" y="1855"/>
                      <a:pt x="1262" y="1728"/>
                      <a:pt x="1172" y="1700"/>
                    </a:cubicBezTo>
                    <a:cubicBezTo>
                      <a:pt x="892" y="1615"/>
                      <a:pt x="484" y="1487"/>
                      <a:pt x="466" y="1127"/>
                    </a:cubicBezTo>
                    <a:cubicBezTo>
                      <a:pt x="466" y="1042"/>
                      <a:pt x="484" y="951"/>
                      <a:pt x="478" y="865"/>
                    </a:cubicBezTo>
                    <a:cubicBezTo>
                      <a:pt x="472" y="768"/>
                      <a:pt x="442" y="677"/>
                      <a:pt x="411" y="585"/>
                    </a:cubicBezTo>
                    <a:cubicBezTo>
                      <a:pt x="338" y="402"/>
                      <a:pt x="253" y="226"/>
                      <a:pt x="174" y="49"/>
                    </a:cubicBezTo>
                    <a:cubicBezTo>
                      <a:pt x="158" y="15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3940240" y="5362948"/>
                <a:ext cx="105974" cy="121067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230" extrusionOk="0">
                    <a:moveTo>
                      <a:pt x="805" y="1"/>
                    </a:moveTo>
                    <a:cubicBezTo>
                      <a:pt x="774" y="1"/>
                      <a:pt x="746" y="15"/>
                      <a:pt x="733" y="42"/>
                    </a:cubicBezTo>
                    <a:cubicBezTo>
                      <a:pt x="714" y="78"/>
                      <a:pt x="733" y="133"/>
                      <a:pt x="769" y="145"/>
                    </a:cubicBezTo>
                    <a:cubicBezTo>
                      <a:pt x="1056" y="255"/>
                      <a:pt x="1336" y="389"/>
                      <a:pt x="1592" y="560"/>
                    </a:cubicBezTo>
                    <a:cubicBezTo>
                      <a:pt x="1451" y="736"/>
                      <a:pt x="1336" y="925"/>
                      <a:pt x="1238" y="1126"/>
                    </a:cubicBezTo>
                    <a:cubicBezTo>
                      <a:pt x="909" y="949"/>
                      <a:pt x="580" y="779"/>
                      <a:pt x="252" y="602"/>
                    </a:cubicBezTo>
                    <a:cubicBezTo>
                      <a:pt x="240" y="597"/>
                      <a:pt x="229" y="594"/>
                      <a:pt x="219" y="594"/>
                    </a:cubicBezTo>
                    <a:cubicBezTo>
                      <a:pt x="151" y="594"/>
                      <a:pt x="111" y="700"/>
                      <a:pt x="185" y="742"/>
                    </a:cubicBezTo>
                    <a:cubicBezTo>
                      <a:pt x="513" y="919"/>
                      <a:pt x="842" y="1090"/>
                      <a:pt x="1171" y="1266"/>
                    </a:cubicBezTo>
                    <a:lnTo>
                      <a:pt x="1177" y="1266"/>
                    </a:lnTo>
                    <a:cubicBezTo>
                      <a:pt x="1116" y="1418"/>
                      <a:pt x="1068" y="1571"/>
                      <a:pt x="1031" y="1729"/>
                    </a:cubicBezTo>
                    <a:cubicBezTo>
                      <a:pt x="739" y="1601"/>
                      <a:pt x="440" y="1479"/>
                      <a:pt x="148" y="1351"/>
                    </a:cubicBezTo>
                    <a:cubicBezTo>
                      <a:pt x="137" y="1347"/>
                      <a:pt x="127" y="1345"/>
                      <a:pt x="117" y="1345"/>
                    </a:cubicBezTo>
                    <a:cubicBezTo>
                      <a:pt x="43" y="1345"/>
                      <a:pt x="0" y="1454"/>
                      <a:pt x="81" y="1492"/>
                    </a:cubicBezTo>
                    <a:lnTo>
                      <a:pt x="964" y="1869"/>
                    </a:lnTo>
                    <a:cubicBezTo>
                      <a:pt x="976" y="1875"/>
                      <a:pt x="989" y="1875"/>
                      <a:pt x="1001" y="1875"/>
                    </a:cubicBezTo>
                    <a:cubicBezTo>
                      <a:pt x="989" y="1961"/>
                      <a:pt x="976" y="2052"/>
                      <a:pt x="970" y="2137"/>
                    </a:cubicBezTo>
                    <a:cubicBezTo>
                      <a:pt x="970" y="2180"/>
                      <a:pt x="989" y="2222"/>
                      <a:pt x="1031" y="2229"/>
                    </a:cubicBezTo>
                    <a:cubicBezTo>
                      <a:pt x="1035" y="2229"/>
                      <a:pt x="1039" y="2229"/>
                      <a:pt x="1043" y="2229"/>
                    </a:cubicBezTo>
                    <a:cubicBezTo>
                      <a:pt x="1077" y="2229"/>
                      <a:pt x="1117" y="2206"/>
                      <a:pt x="1123" y="2168"/>
                    </a:cubicBezTo>
                    <a:cubicBezTo>
                      <a:pt x="1165" y="1522"/>
                      <a:pt x="1445" y="907"/>
                      <a:pt x="1896" y="450"/>
                    </a:cubicBezTo>
                    <a:cubicBezTo>
                      <a:pt x="1952" y="394"/>
                      <a:pt x="1894" y="324"/>
                      <a:pt x="1834" y="324"/>
                    </a:cubicBezTo>
                    <a:cubicBezTo>
                      <a:pt x="1815" y="324"/>
                      <a:pt x="1796" y="331"/>
                      <a:pt x="1780" y="346"/>
                    </a:cubicBezTo>
                    <a:cubicBezTo>
                      <a:pt x="1750" y="377"/>
                      <a:pt x="1719" y="413"/>
                      <a:pt x="1689" y="444"/>
                    </a:cubicBezTo>
                    <a:cubicBezTo>
                      <a:pt x="1421" y="267"/>
                      <a:pt x="1141" y="121"/>
                      <a:pt x="836" y="5"/>
                    </a:cubicBezTo>
                    <a:cubicBezTo>
                      <a:pt x="826" y="2"/>
                      <a:pt x="815" y="1"/>
                      <a:pt x="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4375806" y="5440256"/>
                <a:ext cx="349899" cy="413798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7622" extrusionOk="0">
                    <a:moveTo>
                      <a:pt x="3424" y="1"/>
                    </a:moveTo>
                    <a:cubicBezTo>
                      <a:pt x="2967" y="1"/>
                      <a:pt x="2498" y="68"/>
                      <a:pt x="2059" y="202"/>
                    </a:cubicBezTo>
                    <a:cubicBezTo>
                      <a:pt x="1779" y="287"/>
                      <a:pt x="1505" y="403"/>
                      <a:pt x="1255" y="561"/>
                    </a:cubicBezTo>
                    <a:cubicBezTo>
                      <a:pt x="1115" y="610"/>
                      <a:pt x="981" y="677"/>
                      <a:pt x="859" y="768"/>
                    </a:cubicBezTo>
                    <a:cubicBezTo>
                      <a:pt x="482" y="1042"/>
                      <a:pt x="244" y="1511"/>
                      <a:pt x="409" y="1974"/>
                    </a:cubicBezTo>
                    <a:cubicBezTo>
                      <a:pt x="482" y="2187"/>
                      <a:pt x="622" y="2370"/>
                      <a:pt x="811" y="2492"/>
                    </a:cubicBezTo>
                    <a:cubicBezTo>
                      <a:pt x="488" y="2735"/>
                      <a:pt x="214" y="3064"/>
                      <a:pt x="110" y="3460"/>
                    </a:cubicBezTo>
                    <a:cubicBezTo>
                      <a:pt x="1" y="3880"/>
                      <a:pt x="122" y="4319"/>
                      <a:pt x="403" y="4648"/>
                    </a:cubicBezTo>
                    <a:cubicBezTo>
                      <a:pt x="524" y="4794"/>
                      <a:pt x="683" y="4910"/>
                      <a:pt x="865" y="4989"/>
                    </a:cubicBezTo>
                    <a:cubicBezTo>
                      <a:pt x="457" y="5415"/>
                      <a:pt x="293" y="6091"/>
                      <a:pt x="530" y="6640"/>
                    </a:cubicBezTo>
                    <a:cubicBezTo>
                      <a:pt x="664" y="6956"/>
                      <a:pt x="963" y="7139"/>
                      <a:pt x="1268" y="7285"/>
                    </a:cubicBezTo>
                    <a:cubicBezTo>
                      <a:pt x="1572" y="7425"/>
                      <a:pt x="1889" y="7517"/>
                      <a:pt x="2218" y="7572"/>
                    </a:cubicBezTo>
                    <a:cubicBezTo>
                      <a:pt x="2438" y="7606"/>
                      <a:pt x="2659" y="7621"/>
                      <a:pt x="2881" y="7621"/>
                    </a:cubicBezTo>
                    <a:cubicBezTo>
                      <a:pt x="3333" y="7621"/>
                      <a:pt x="3786" y="7556"/>
                      <a:pt x="4228" y="7450"/>
                    </a:cubicBezTo>
                    <a:cubicBezTo>
                      <a:pt x="4563" y="7364"/>
                      <a:pt x="4892" y="7261"/>
                      <a:pt x="5208" y="7127"/>
                    </a:cubicBezTo>
                    <a:cubicBezTo>
                      <a:pt x="5519" y="6993"/>
                      <a:pt x="5817" y="6810"/>
                      <a:pt x="6049" y="6554"/>
                    </a:cubicBezTo>
                    <a:cubicBezTo>
                      <a:pt x="6256" y="6317"/>
                      <a:pt x="6408" y="6018"/>
                      <a:pt x="6427" y="5696"/>
                    </a:cubicBezTo>
                    <a:cubicBezTo>
                      <a:pt x="6445" y="5409"/>
                      <a:pt x="6341" y="5105"/>
                      <a:pt x="6140" y="4892"/>
                    </a:cubicBezTo>
                    <a:cubicBezTo>
                      <a:pt x="6110" y="4861"/>
                      <a:pt x="6079" y="4837"/>
                      <a:pt x="6043" y="4812"/>
                    </a:cubicBezTo>
                    <a:cubicBezTo>
                      <a:pt x="6268" y="4520"/>
                      <a:pt x="6390" y="4167"/>
                      <a:pt x="6396" y="3801"/>
                    </a:cubicBezTo>
                    <a:cubicBezTo>
                      <a:pt x="6402" y="3424"/>
                      <a:pt x="6268" y="3052"/>
                      <a:pt x="6037" y="2754"/>
                    </a:cubicBezTo>
                    <a:cubicBezTo>
                      <a:pt x="5921" y="2614"/>
                      <a:pt x="5781" y="2486"/>
                      <a:pt x="5629" y="2388"/>
                    </a:cubicBezTo>
                    <a:cubicBezTo>
                      <a:pt x="5799" y="2017"/>
                      <a:pt x="5793" y="1584"/>
                      <a:pt x="5635" y="1207"/>
                    </a:cubicBezTo>
                    <a:cubicBezTo>
                      <a:pt x="5470" y="817"/>
                      <a:pt x="5154" y="506"/>
                      <a:pt x="4782" y="305"/>
                    </a:cubicBezTo>
                    <a:cubicBezTo>
                      <a:pt x="4368" y="86"/>
                      <a:pt x="3893" y="1"/>
                      <a:pt x="34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4419455" y="5568163"/>
                <a:ext cx="255000" cy="17699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326" extrusionOk="0">
                    <a:moveTo>
                      <a:pt x="4612" y="0"/>
                    </a:moveTo>
                    <a:cubicBezTo>
                      <a:pt x="4606" y="0"/>
                      <a:pt x="4600" y="1"/>
                      <a:pt x="4593" y="2"/>
                    </a:cubicBezTo>
                    <a:cubicBezTo>
                      <a:pt x="3781" y="116"/>
                      <a:pt x="2961" y="175"/>
                      <a:pt x="2140" y="175"/>
                    </a:cubicBezTo>
                    <a:cubicBezTo>
                      <a:pt x="1784" y="175"/>
                      <a:pt x="1428" y="164"/>
                      <a:pt x="1073" y="142"/>
                    </a:cubicBezTo>
                    <a:cubicBezTo>
                      <a:pt x="744" y="124"/>
                      <a:pt x="409" y="93"/>
                      <a:pt x="74" y="57"/>
                    </a:cubicBezTo>
                    <a:cubicBezTo>
                      <a:pt x="71" y="56"/>
                      <a:pt x="69" y="56"/>
                      <a:pt x="67" y="56"/>
                    </a:cubicBezTo>
                    <a:cubicBezTo>
                      <a:pt x="33" y="56"/>
                      <a:pt x="1" y="96"/>
                      <a:pt x="1" y="136"/>
                    </a:cubicBezTo>
                    <a:cubicBezTo>
                      <a:pt x="1" y="178"/>
                      <a:pt x="37" y="203"/>
                      <a:pt x="74" y="209"/>
                    </a:cubicBezTo>
                    <a:cubicBezTo>
                      <a:pt x="758" y="286"/>
                      <a:pt x="1448" y="325"/>
                      <a:pt x="2137" y="325"/>
                    </a:cubicBezTo>
                    <a:cubicBezTo>
                      <a:pt x="2639" y="325"/>
                      <a:pt x="3139" y="305"/>
                      <a:pt x="3637" y="264"/>
                    </a:cubicBezTo>
                    <a:cubicBezTo>
                      <a:pt x="3972" y="233"/>
                      <a:pt x="4301" y="197"/>
                      <a:pt x="4636" y="148"/>
                    </a:cubicBezTo>
                    <a:cubicBezTo>
                      <a:pt x="4672" y="142"/>
                      <a:pt x="4697" y="93"/>
                      <a:pt x="4685" y="57"/>
                    </a:cubicBezTo>
                    <a:cubicBezTo>
                      <a:pt x="4674" y="15"/>
                      <a:pt x="4647" y="0"/>
                      <a:pt x="4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4419780" y="5699707"/>
                <a:ext cx="283394" cy="28719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529" extrusionOk="0">
                    <a:moveTo>
                      <a:pt x="5107" y="0"/>
                    </a:moveTo>
                    <a:cubicBezTo>
                      <a:pt x="5101" y="0"/>
                      <a:pt x="5094" y="1"/>
                      <a:pt x="5087" y="3"/>
                    </a:cubicBezTo>
                    <a:cubicBezTo>
                      <a:pt x="4459" y="173"/>
                      <a:pt x="3820" y="283"/>
                      <a:pt x="3168" y="338"/>
                    </a:cubicBezTo>
                    <a:cubicBezTo>
                      <a:pt x="2871" y="363"/>
                      <a:pt x="2572" y="376"/>
                      <a:pt x="2273" y="376"/>
                    </a:cubicBezTo>
                    <a:cubicBezTo>
                      <a:pt x="1922" y="376"/>
                      <a:pt x="1570" y="359"/>
                      <a:pt x="1219" y="326"/>
                    </a:cubicBezTo>
                    <a:cubicBezTo>
                      <a:pt x="853" y="289"/>
                      <a:pt x="494" y="240"/>
                      <a:pt x="135" y="167"/>
                    </a:cubicBezTo>
                    <a:cubicBezTo>
                      <a:pt x="129" y="166"/>
                      <a:pt x="123" y="166"/>
                      <a:pt x="118" y="166"/>
                    </a:cubicBezTo>
                    <a:cubicBezTo>
                      <a:pt x="33" y="166"/>
                      <a:pt x="0" y="296"/>
                      <a:pt x="92" y="314"/>
                    </a:cubicBezTo>
                    <a:cubicBezTo>
                      <a:pt x="738" y="441"/>
                      <a:pt x="1402" y="515"/>
                      <a:pt x="2059" y="527"/>
                    </a:cubicBezTo>
                    <a:cubicBezTo>
                      <a:pt x="2126" y="528"/>
                      <a:pt x="2192" y="529"/>
                      <a:pt x="2258" y="529"/>
                    </a:cubicBezTo>
                    <a:cubicBezTo>
                      <a:pt x="2851" y="529"/>
                      <a:pt x="3447" y="480"/>
                      <a:pt x="4033" y="387"/>
                    </a:cubicBezTo>
                    <a:cubicBezTo>
                      <a:pt x="4404" y="326"/>
                      <a:pt x="4770" y="247"/>
                      <a:pt x="5129" y="155"/>
                    </a:cubicBezTo>
                    <a:cubicBezTo>
                      <a:pt x="5220" y="133"/>
                      <a:pt x="5190" y="0"/>
                      <a:pt x="5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4144152" y="4484267"/>
                <a:ext cx="339855" cy="185237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3412" extrusionOk="0">
                    <a:moveTo>
                      <a:pt x="5762" y="0"/>
                    </a:moveTo>
                    <a:cubicBezTo>
                      <a:pt x="4945" y="0"/>
                      <a:pt x="4132" y="159"/>
                      <a:pt x="3372" y="457"/>
                    </a:cubicBezTo>
                    <a:cubicBezTo>
                      <a:pt x="2489" y="811"/>
                      <a:pt x="1673" y="1341"/>
                      <a:pt x="1003" y="2017"/>
                    </a:cubicBezTo>
                    <a:cubicBezTo>
                      <a:pt x="631" y="2401"/>
                      <a:pt x="302" y="2833"/>
                      <a:pt x="34" y="3296"/>
                    </a:cubicBezTo>
                    <a:cubicBezTo>
                      <a:pt x="0" y="3355"/>
                      <a:pt x="55" y="3412"/>
                      <a:pt x="108" y="3412"/>
                    </a:cubicBezTo>
                    <a:cubicBezTo>
                      <a:pt x="131" y="3412"/>
                      <a:pt x="154" y="3401"/>
                      <a:pt x="168" y="3375"/>
                    </a:cubicBezTo>
                    <a:cubicBezTo>
                      <a:pt x="631" y="2565"/>
                      <a:pt x="1283" y="1871"/>
                      <a:pt x="2044" y="1341"/>
                    </a:cubicBezTo>
                    <a:cubicBezTo>
                      <a:pt x="2812" y="811"/>
                      <a:pt x="3683" y="439"/>
                      <a:pt x="4603" y="263"/>
                    </a:cubicBezTo>
                    <a:cubicBezTo>
                      <a:pt x="4988" y="189"/>
                      <a:pt x="5380" y="154"/>
                      <a:pt x="5774" y="154"/>
                    </a:cubicBezTo>
                    <a:cubicBezTo>
                      <a:pt x="5903" y="154"/>
                      <a:pt x="6033" y="158"/>
                      <a:pt x="6162" y="165"/>
                    </a:cubicBezTo>
                    <a:cubicBezTo>
                      <a:pt x="6164" y="165"/>
                      <a:pt x="6166" y="165"/>
                      <a:pt x="6167" y="165"/>
                    </a:cubicBezTo>
                    <a:cubicBezTo>
                      <a:pt x="6259" y="165"/>
                      <a:pt x="6257" y="19"/>
                      <a:pt x="6162" y="13"/>
                    </a:cubicBezTo>
                    <a:cubicBezTo>
                      <a:pt x="6029" y="4"/>
                      <a:pt x="5895" y="0"/>
                      <a:pt x="57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4028623" y="4519827"/>
                <a:ext cx="58905" cy="5890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6" y="1"/>
                    </a:moveTo>
                    <a:cubicBezTo>
                      <a:pt x="517" y="1"/>
                      <a:pt x="487" y="4"/>
                      <a:pt x="457" y="10"/>
                    </a:cubicBezTo>
                    <a:cubicBezTo>
                      <a:pt x="323" y="34"/>
                      <a:pt x="213" y="125"/>
                      <a:pt x="140" y="241"/>
                    </a:cubicBezTo>
                    <a:cubicBezTo>
                      <a:pt x="24" y="393"/>
                      <a:pt x="0" y="606"/>
                      <a:pt x="79" y="777"/>
                    </a:cubicBezTo>
                    <a:cubicBezTo>
                      <a:pt x="163" y="971"/>
                      <a:pt x="367" y="1085"/>
                      <a:pt x="569" y="1085"/>
                    </a:cubicBezTo>
                    <a:cubicBezTo>
                      <a:pt x="589" y="1085"/>
                      <a:pt x="608" y="1084"/>
                      <a:pt x="627" y="1082"/>
                    </a:cubicBezTo>
                    <a:cubicBezTo>
                      <a:pt x="871" y="1063"/>
                      <a:pt x="1084" y="887"/>
                      <a:pt x="1084" y="631"/>
                    </a:cubicBezTo>
                    <a:cubicBezTo>
                      <a:pt x="1084" y="552"/>
                      <a:pt x="1066" y="472"/>
                      <a:pt x="1029" y="399"/>
                    </a:cubicBezTo>
                    <a:cubicBezTo>
                      <a:pt x="1029" y="381"/>
                      <a:pt x="1023" y="363"/>
                      <a:pt x="1017" y="345"/>
                    </a:cubicBezTo>
                    <a:cubicBezTo>
                      <a:pt x="948" y="147"/>
                      <a:pt x="756" y="1"/>
                      <a:pt x="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4314947" y="4394255"/>
                <a:ext cx="58959" cy="59122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089" extrusionOk="0">
                    <a:moveTo>
                      <a:pt x="540" y="1"/>
                    </a:moveTo>
                    <a:cubicBezTo>
                      <a:pt x="513" y="1"/>
                      <a:pt x="485" y="3"/>
                      <a:pt x="458" y="8"/>
                    </a:cubicBezTo>
                    <a:cubicBezTo>
                      <a:pt x="324" y="32"/>
                      <a:pt x="214" y="124"/>
                      <a:pt x="141" y="239"/>
                    </a:cubicBezTo>
                    <a:cubicBezTo>
                      <a:pt x="25" y="392"/>
                      <a:pt x="1" y="605"/>
                      <a:pt x="80" y="775"/>
                    </a:cubicBezTo>
                    <a:cubicBezTo>
                      <a:pt x="165" y="974"/>
                      <a:pt x="377" y="1088"/>
                      <a:pt x="583" y="1088"/>
                    </a:cubicBezTo>
                    <a:cubicBezTo>
                      <a:pt x="598" y="1088"/>
                      <a:pt x="613" y="1087"/>
                      <a:pt x="628" y="1086"/>
                    </a:cubicBezTo>
                    <a:cubicBezTo>
                      <a:pt x="872" y="1062"/>
                      <a:pt x="1085" y="885"/>
                      <a:pt x="1085" y="629"/>
                    </a:cubicBezTo>
                    <a:cubicBezTo>
                      <a:pt x="1085" y="550"/>
                      <a:pt x="1067" y="471"/>
                      <a:pt x="1030" y="404"/>
                    </a:cubicBezTo>
                    <a:cubicBezTo>
                      <a:pt x="1030" y="380"/>
                      <a:pt x="1024" y="361"/>
                      <a:pt x="1018" y="343"/>
                    </a:cubicBezTo>
                    <a:cubicBezTo>
                      <a:pt x="948" y="143"/>
                      <a:pt x="753" y="1"/>
                      <a:pt x="5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4665170" y="5419409"/>
                <a:ext cx="104183" cy="234533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4320" extrusionOk="0">
                    <a:moveTo>
                      <a:pt x="88" y="0"/>
                    </a:moveTo>
                    <a:cubicBezTo>
                      <a:pt x="66" y="0"/>
                      <a:pt x="43" y="9"/>
                      <a:pt x="31" y="25"/>
                    </a:cubicBezTo>
                    <a:cubicBezTo>
                      <a:pt x="0" y="56"/>
                      <a:pt x="6" y="98"/>
                      <a:pt x="31" y="129"/>
                    </a:cubicBezTo>
                    <a:cubicBezTo>
                      <a:pt x="396" y="592"/>
                      <a:pt x="707" y="1097"/>
                      <a:pt x="963" y="1621"/>
                    </a:cubicBezTo>
                    <a:cubicBezTo>
                      <a:pt x="1224" y="2151"/>
                      <a:pt x="1425" y="2705"/>
                      <a:pt x="1572" y="3272"/>
                    </a:cubicBezTo>
                    <a:cubicBezTo>
                      <a:pt x="1651" y="3594"/>
                      <a:pt x="1718" y="3917"/>
                      <a:pt x="1760" y="4246"/>
                    </a:cubicBezTo>
                    <a:cubicBezTo>
                      <a:pt x="1767" y="4289"/>
                      <a:pt x="1791" y="4319"/>
                      <a:pt x="1834" y="4319"/>
                    </a:cubicBezTo>
                    <a:cubicBezTo>
                      <a:pt x="1876" y="4319"/>
                      <a:pt x="1919" y="4289"/>
                      <a:pt x="1913" y="4246"/>
                    </a:cubicBezTo>
                    <a:cubicBezTo>
                      <a:pt x="1834" y="3649"/>
                      <a:pt x="1693" y="3058"/>
                      <a:pt x="1492" y="2486"/>
                    </a:cubicBezTo>
                    <a:cubicBezTo>
                      <a:pt x="1291" y="1919"/>
                      <a:pt x="1036" y="1377"/>
                      <a:pt x="725" y="866"/>
                    </a:cubicBezTo>
                    <a:cubicBezTo>
                      <a:pt x="548" y="573"/>
                      <a:pt x="347" y="293"/>
                      <a:pt x="140" y="25"/>
                    </a:cubicBezTo>
                    <a:cubicBezTo>
                      <a:pt x="129" y="8"/>
                      <a:pt x="109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4437316" y="5870394"/>
                <a:ext cx="202122" cy="37623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693" extrusionOk="0">
                    <a:moveTo>
                      <a:pt x="3638" y="1"/>
                    </a:moveTo>
                    <a:cubicBezTo>
                      <a:pt x="3624" y="1"/>
                      <a:pt x="3609" y="4"/>
                      <a:pt x="3594" y="8"/>
                    </a:cubicBezTo>
                    <a:cubicBezTo>
                      <a:pt x="2763" y="362"/>
                      <a:pt x="1863" y="538"/>
                      <a:pt x="956" y="538"/>
                    </a:cubicBezTo>
                    <a:cubicBezTo>
                      <a:pt x="926" y="538"/>
                      <a:pt x="896" y="538"/>
                      <a:pt x="865" y="538"/>
                    </a:cubicBezTo>
                    <a:cubicBezTo>
                      <a:pt x="604" y="532"/>
                      <a:pt x="342" y="513"/>
                      <a:pt x="80" y="477"/>
                    </a:cubicBezTo>
                    <a:cubicBezTo>
                      <a:pt x="37" y="477"/>
                      <a:pt x="1" y="520"/>
                      <a:pt x="1" y="556"/>
                    </a:cubicBezTo>
                    <a:cubicBezTo>
                      <a:pt x="1" y="605"/>
                      <a:pt x="37" y="629"/>
                      <a:pt x="80" y="635"/>
                    </a:cubicBezTo>
                    <a:cubicBezTo>
                      <a:pt x="375" y="673"/>
                      <a:pt x="673" y="692"/>
                      <a:pt x="971" y="692"/>
                    </a:cubicBezTo>
                    <a:cubicBezTo>
                      <a:pt x="1627" y="692"/>
                      <a:pt x="2284" y="600"/>
                      <a:pt x="2912" y="416"/>
                    </a:cubicBezTo>
                    <a:cubicBezTo>
                      <a:pt x="3168" y="337"/>
                      <a:pt x="3424" y="245"/>
                      <a:pt x="3673" y="142"/>
                    </a:cubicBezTo>
                    <a:cubicBezTo>
                      <a:pt x="3710" y="124"/>
                      <a:pt x="3722" y="69"/>
                      <a:pt x="3704" y="38"/>
                    </a:cubicBezTo>
                    <a:cubicBezTo>
                      <a:pt x="3688" y="11"/>
                      <a:pt x="3664" y="1"/>
                      <a:pt x="3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4198876" y="5660293"/>
                <a:ext cx="111512" cy="458913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8453" extrusionOk="0">
                    <a:moveTo>
                      <a:pt x="157" y="0"/>
                    </a:moveTo>
                    <a:cubicBezTo>
                      <a:pt x="132" y="0"/>
                      <a:pt x="108" y="13"/>
                      <a:pt x="92" y="41"/>
                    </a:cubicBezTo>
                    <a:cubicBezTo>
                      <a:pt x="74" y="71"/>
                      <a:pt x="80" y="126"/>
                      <a:pt x="117" y="144"/>
                    </a:cubicBezTo>
                    <a:cubicBezTo>
                      <a:pt x="330" y="242"/>
                      <a:pt x="543" y="333"/>
                      <a:pt x="756" y="430"/>
                    </a:cubicBezTo>
                    <a:cubicBezTo>
                      <a:pt x="756" y="437"/>
                      <a:pt x="756" y="437"/>
                      <a:pt x="756" y="443"/>
                    </a:cubicBezTo>
                    <a:cubicBezTo>
                      <a:pt x="671" y="1478"/>
                      <a:pt x="586" y="2514"/>
                      <a:pt x="494" y="3549"/>
                    </a:cubicBezTo>
                    <a:cubicBezTo>
                      <a:pt x="397" y="4578"/>
                      <a:pt x="299" y="5608"/>
                      <a:pt x="190" y="6631"/>
                    </a:cubicBezTo>
                    <a:cubicBezTo>
                      <a:pt x="129" y="7216"/>
                      <a:pt x="68" y="7794"/>
                      <a:pt x="1" y="8373"/>
                    </a:cubicBezTo>
                    <a:cubicBezTo>
                      <a:pt x="1" y="8416"/>
                      <a:pt x="44" y="8452"/>
                      <a:pt x="80" y="8452"/>
                    </a:cubicBezTo>
                    <a:cubicBezTo>
                      <a:pt x="123" y="8452"/>
                      <a:pt x="153" y="8416"/>
                      <a:pt x="153" y="8373"/>
                    </a:cubicBezTo>
                    <a:cubicBezTo>
                      <a:pt x="269" y="7344"/>
                      <a:pt x="379" y="6308"/>
                      <a:pt x="482" y="5273"/>
                    </a:cubicBezTo>
                    <a:cubicBezTo>
                      <a:pt x="586" y="4249"/>
                      <a:pt x="677" y="3220"/>
                      <a:pt x="762" y="2191"/>
                    </a:cubicBezTo>
                    <a:cubicBezTo>
                      <a:pt x="811" y="1624"/>
                      <a:pt x="860" y="1058"/>
                      <a:pt x="902" y="497"/>
                    </a:cubicBezTo>
                    <a:cubicBezTo>
                      <a:pt x="1243" y="650"/>
                      <a:pt x="1585" y="802"/>
                      <a:pt x="1926" y="954"/>
                    </a:cubicBezTo>
                    <a:cubicBezTo>
                      <a:pt x="1937" y="960"/>
                      <a:pt x="1949" y="963"/>
                      <a:pt x="1962" y="963"/>
                    </a:cubicBezTo>
                    <a:cubicBezTo>
                      <a:pt x="1989" y="963"/>
                      <a:pt x="2017" y="949"/>
                      <a:pt x="2029" y="924"/>
                    </a:cubicBezTo>
                    <a:cubicBezTo>
                      <a:pt x="2054" y="893"/>
                      <a:pt x="2041" y="839"/>
                      <a:pt x="2005" y="820"/>
                    </a:cubicBezTo>
                    <a:lnTo>
                      <a:pt x="196" y="10"/>
                    </a:lnTo>
                    <a:cubicBezTo>
                      <a:pt x="183" y="4"/>
                      <a:pt x="170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5"/>
              <p:cNvSpPr/>
              <p:nvPr/>
            </p:nvSpPr>
            <p:spPr>
              <a:xfrm>
                <a:off x="4162176" y="5441776"/>
                <a:ext cx="186920" cy="89036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1640" extrusionOk="0">
                    <a:moveTo>
                      <a:pt x="119" y="1"/>
                    </a:moveTo>
                    <a:cubicBezTo>
                      <a:pt x="50" y="1"/>
                      <a:pt x="1" y="106"/>
                      <a:pt x="80" y="143"/>
                    </a:cubicBezTo>
                    <a:cubicBezTo>
                      <a:pt x="908" y="557"/>
                      <a:pt x="1749" y="947"/>
                      <a:pt x="2596" y="1319"/>
                    </a:cubicBezTo>
                    <a:cubicBezTo>
                      <a:pt x="2839" y="1428"/>
                      <a:pt x="3077" y="1532"/>
                      <a:pt x="3320" y="1629"/>
                    </a:cubicBezTo>
                    <a:cubicBezTo>
                      <a:pt x="3334" y="1636"/>
                      <a:pt x="3347" y="1639"/>
                      <a:pt x="3361" y="1639"/>
                    </a:cubicBezTo>
                    <a:cubicBezTo>
                      <a:pt x="3385" y="1639"/>
                      <a:pt x="3408" y="1628"/>
                      <a:pt x="3424" y="1605"/>
                    </a:cubicBezTo>
                    <a:cubicBezTo>
                      <a:pt x="3442" y="1574"/>
                      <a:pt x="3436" y="1514"/>
                      <a:pt x="3400" y="1501"/>
                    </a:cubicBezTo>
                    <a:cubicBezTo>
                      <a:pt x="2541" y="1136"/>
                      <a:pt x="1700" y="758"/>
                      <a:pt x="860" y="356"/>
                    </a:cubicBezTo>
                    <a:cubicBezTo>
                      <a:pt x="628" y="241"/>
                      <a:pt x="391" y="125"/>
                      <a:pt x="153" y="9"/>
                    </a:cubicBezTo>
                    <a:cubicBezTo>
                      <a:pt x="142" y="3"/>
                      <a:pt x="130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5"/>
              <p:cNvSpPr/>
              <p:nvPr/>
            </p:nvSpPr>
            <p:spPr>
              <a:xfrm>
                <a:off x="4181720" y="4650285"/>
                <a:ext cx="72531" cy="7546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90" extrusionOk="0">
                    <a:moveTo>
                      <a:pt x="770" y="0"/>
                    </a:moveTo>
                    <a:cubicBezTo>
                      <a:pt x="607" y="0"/>
                      <a:pt x="445" y="54"/>
                      <a:pt x="317" y="165"/>
                    </a:cubicBezTo>
                    <a:cubicBezTo>
                      <a:pt x="55" y="396"/>
                      <a:pt x="0" y="817"/>
                      <a:pt x="213" y="1103"/>
                    </a:cubicBezTo>
                    <a:cubicBezTo>
                      <a:pt x="329" y="1261"/>
                      <a:pt x="506" y="1365"/>
                      <a:pt x="707" y="1389"/>
                    </a:cubicBezTo>
                    <a:cubicBezTo>
                      <a:pt x="710" y="1389"/>
                      <a:pt x="712" y="1390"/>
                      <a:pt x="715" y="1390"/>
                    </a:cubicBezTo>
                    <a:cubicBezTo>
                      <a:pt x="754" y="1390"/>
                      <a:pt x="786" y="1350"/>
                      <a:pt x="786" y="1316"/>
                    </a:cubicBezTo>
                    <a:cubicBezTo>
                      <a:pt x="786" y="1267"/>
                      <a:pt x="749" y="1243"/>
                      <a:pt x="707" y="1237"/>
                    </a:cubicBezTo>
                    <a:cubicBezTo>
                      <a:pt x="439" y="1206"/>
                      <a:pt x="219" y="951"/>
                      <a:pt x="232" y="676"/>
                    </a:cubicBezTo>
                    <a:cubicBezTo>
                      <a:pt x="244" y="402"/>
                      <a:pt x="469" y="159"/>
                      <a:pt x="749" y="153"/>
                    </a:cubicBezTo>
                    <a:cubicBezTo>
                      <a:pt x="757" y="152"/>
                      <a:pt x="765" y="152"/>
                      <a:pt x="773" y="152"/>
                    </a:cubicBezTo>
                    <a:cubicBezTo>
                      <a:pt x="923" y="152"/>
                      <a:pt x="1066" y="207"/>
                      <a:pt x="1170" y="317"/>
                    </a:cubicBezTo>
                    <a:cubicBezTo>
                      <a:pt x="1186" y="332"/>
                      <a:pt x="1205" y="339"/>
                      <a:pt x="1222" y="339"/>
                    </a:cubicBezTo>
                    <a:cubicBezTo>
                      <a:pt x="1283" y="339"/>
                      <a:pt x="1336" y="264"/>
                      <a:pt x="1279" y="207"/>
                    </a:cubicBezTo>
                    <a:cubicBezTo>
                      <a:pt x="1143" y="71"/>
                      <a:pt x="956" y="0"/>
                      <a:pt x="7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5"/>
              <p:cNvSpPr/>
              <p:nvPr/>
            </p:nvSpPr>
            <p:spPr>
              <a:xfrm>
                <a:off x="4213805" y="4676725"/>
                <a:ext cx="28122" cy="26982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97" extrusionOk="0">
                    <a:moveTo>
                      <a:pt x="268" y="0"/>
                    </a:moveTo>
                    <a:cubicBezTo>
                      <a:pt x="156" y="0"/>
                      <a:pt x="48" y="78"/>
                      <a:pt x="24" y="189"/>
                    </a:cubicBezTo>
                    <a:cubicBezTo>
                      <a:pt x="0" y="323"/>
                      <a:pt x="97" y="476"/>
                      <a:pt x="238" y="494"/>
                    </a:cubicBezTo>
                    <a:cubicBezTo>
                      <a:pt x="244" y="496"/>
                      <a:pt x="250" y="496"/>
                      <a:pt x="256" y="496"/>
                    </a:cubicBezTo>
                    <a:cubicBezTo>
                      <a:pt x="272" y="496"/>
                      <a:pt x="285" y="491"/>
                      <a:pt x="298" y="482"/>
                    </a:cubicBezTo>
                    <a:cubicBezTo>
                      <a:pt x="396" y="482"/>
                      <a:pt x="475" y="397"/>
                      <a:pt x="475" y="299"/>
                    </a:cubicBezTo>
                    <a:cubicBezTo>
                      <a:pt x="481" y="287"/>
                      <a:pt x="487" y="275"/>
                      <a:pt x="487" y="263"/>
                    </a:cubicBezTo>
                    <a:cubicBezTo>
                      <a:pt x="518" y="129"/>
                      <a:pt x="414" y="7"/>
                      <a:pt x="280" y="1"/>
                    </a:cubicBezTo>
                    <a:cubicBezTo>
                      <a:pt x="276" y="0"/>
                      <a:pt x="2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5"/>
              <p:cNvSpPr/>
              <p:nvPr/>
            </p:nvSpPr>
            <p:spPr>
              <a:xfrm>
                <a:off x="4521628" y="4531174"/>
                <a:ext cx="7247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135" extrusionOk="0">
                    <a:moveTo>
                      <a:pt x="594" y="0"/>
                    </a:moveTo>
                    <a:cubicBezTo>
                      <a:pt x="462" y="0"/>
                      <a:pt x="331" y="43"/>
                      <a:pt x="220" y="136"/>
                    </a:cubicBezTo>
                    <a:cubicBezTo>
                      <a:pt x="86" y="239"/>
                      <a:pt x="1" y="404"/>
                      <a:pt x="1" y="574"/>
                    </a:cubicBezTo>
                    <a:cubicBezTo>
                      <a:pt x="1" y="623"/>
                      <a:pt x="39" y="647"/>
                      <a:pt x="77" y="647"/>
                    </a:cubicBezTo>
                    <a:cubicBezTo>
                      <a:pt x="115" y="647"/>
                      <a:pt x="153" y="623"/>
                      <a:pt x="153" y="574"/>
                    </a:cubicBezTo>
                    <a:cubicBezTo>
                      <a:pt x="153" y="422"/>
                      <a:pt x="244" y="288"/>
                      <a:pt x="372" y="215"/>
                    </a:cubicBezTo>
                    <a:cubicBezTo>
                      <a:pt x="440" y="171"/>
                      <a:pt x="519" y="149"/>
                      <a:pt x="598" y="149"/>
                    </a:cubicBezTo>
                    <a:cubicBezTo>
                      <a:pt x="662" y="149"/>
                      <a:pt x="727" y="163"/>
                      <a:pt x="786" y="190"/>
                    </a:cubicBezTo>
                    <a:cubicBezTo>
                      <a:pt x="1109" y="324"/>
                      <a:pt x="1201" y="720"/>
                      <a:pt x="1067" y="1019"/>
                    </a:cubicBezTo>
                    <a:cubicBezTo>
                      <a:pt x="1048" y="1055"/>
                      <a:pt x="1054" y="1104"/>
                      <a:pt x="1091" y="1122"/>
                    </a:cubicBezTo>
                    <a:cubicBezTo>
                      <a:pt x="1102" y="1131"/>
                      <a:pt x="1116" y="1135"/>
                      <a:pt x="1130" y="1135"/>
                    </a:cubicBezTo>
                    <a:cubicBezTo>
                      <a:pt x="1156" y="1135"/>
                      <a:pt x="1183" y="1122"/>
                      <a:pt x="1195" y="1098"/>
                    </a:cubicBezTo>
                    <a:cubicBezTo>
                      <a:pt x="1335" y="799"/>
                      <a:pt x="1304" y="416"/>
                      <a:pt x="1054" y="184"/>
                    </a:cubicBezTo>
                    <a:cubicBezTo>
                      <a:pt x="923" y="66"/>
                      <a:pt x="758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5"/>
              <p:cNvSpPr/>
              <p:nvPr/>
            </p:nvSpPr>
            <p:spPr>
              <a:xfrm>
                <a:off x="4540140" y="4554138"/>
                <a:ext cx="30837" cy="24919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9" extrusionOk="0">
                    <a:moveTo>
                      <a:pt x="299" y="0"/>
                    </a:moveTo>
                    <a:cubicBezTo>
                      <a:pt x="200" y="0"/>
                      <a:pt x="96" y="60"/>
                      <a:pt x="31" y="139"/>
                    </a:cubicBezTo>
                    <a:cubicBezTo>
                      <a:pt x="7" y="175"/>
                      <a:pt x="1" y="218"/>
                      <a:pt x="31" y="249"/>
                    </a:cubicBezTo>
                    <a:cubicBezTo>
                      <a:pt x="43" y="261"/>
                      <a:pt x="56" y="267"/>
                      <a:pt x="68" y="267"/>
                    </a:cubicBezTo>
                    <a:cubicBezTo>
                      <a:pt x="88" y="380"/>
                      <a:pt x="187" y="458"/>
                      <a:pt x="297" y="458"/>
                    </a:cubicBezTo>
                    <a:cubicBezTo>
                      <a:pt x="318" y="458"/>
                      <a:pt x="339" y="455"/>
                      <a:pt x="360" y="450"/>
                    </a:cubicBezTo>
                    <a:cubicBezTo>
                      <a:pt x="506" y="401"/>
                      <a:pt x="567" y="230"/>
                      <a:pt x="482" y="102"/>
                    </a:cubicBezTo>
                    <a:cubicBezTo>
                      <a:pt x="434" y="30"/>
                      <a:pt x="368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5"/>
              <p:cNvSpPr/>
              <p:nvPr/>
            </p:nvSpPr>
            <p:spPr>
              <a:xfrm>
                <a:off x="4049090" y="5956009"/>
                <a:ext cx="81761" cy="4386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808" extrusionOk="0">
                    <a:moveTo>
                      <a:pt x="819" y="0"/>
                    </a:moveTo>
                    <a:cubicBezTo>
                      <a:pt x="789" y="0"/>
                      <a:pt x="758" y="16"/>
                      <a:pt x="744" y="51"/>
                    </a:cubicBezTo>
                    <a:cubicBezTo>
                      <a:pt x="695" y="203"/>
                      <a:pt x="713" y="374"/>
                      <a:pt x="805" y="502"/>
                    </a:cubicBezTo>
                    <a:cubicBezTo>
                      <a:pt x="805" y="508"/>
                      <a:pt x="805" y="508"/>
                      <a:pt x="805" y="508"/>
                    </a:cubicBezTo>
                    <a:cubicBezTo>
                      <a:pt x="742" y="600"/>
                      <a:pt x="628" y="654"/>
                      <a:pt x="516" y="654"/>
                    </a:cubicBezTo>
                    <a:cubicBezTo>
                      <a:pt x="464" y="654"/>
                      <a:pt x="412" y="643"/>
                      <a:pt x="366" y="618"/>
                    </a:cubicBezTo>
                    <a:cubicBezTo>
                      <a:pt x="226" y="532"/>
                      <a:pt x="171" y="331"/>
                      <a:pt x="244" y="185"/>
                    </a:cubicBezTo>
                    <a:cubicBezTo>
                      <a:pt x="274" y="122"/>
                      <a:pt x="220" y="68"/>
                      <a:pt x="169" y="68"/>
                    </a:cubicBezTo>
                    <a:cubicBezTo>
                      <a:pt x="146" y="68"/>
                      <a:pt x="124" y="79"/>
                      <a:pt x="110" y="106"/>
                    </a:cubicBezTo>
                    <a:cubicBezTo>
                      <a:pt x="1" y="325"/>
                      <a:pt x="74" y="624"/>
                      <a:pt x="293" y="746"/>
                    </a:cubicBezTo>
                    <a:cubicBezTo>
                      <a:pt x="363" y="788"/>
                      <a:pt x="441" y="807"/>
                      <a:pt x="519" y="807"/>
                    </a:cubicBezTo>
                    <a:cubicBezTo>
                      <a:pt x="668" y="807"/>
                      <a:pt x="819" y="737"/>
                      <a:pt x="914" y="618"/>
                    </a:cubicBezTo>
                    <a:cubicBezTo>
                      <a:pt x="998" y="680"/>
                      <a:pt x="1100" y="711"/>
                      <a:pt x="1203" y="711"/>
                    </a:cubicBezTo>
                    <a:cubicBezTo>
                      <a:pt x="1281" y="711"/>
                      <a:pt x="1359" y="694"/>
                      <a:pt x="1432" y="660"/>
                    </a:cubicBezTo>
                    <a:cubicBezTo>
                      <a:pt x="1506" y="623"/>
                      <a:pt x="1461" y="518"/>
                      <a:pt x="1388" y="518"/>
                    </a:cubicBezTo>
                    <a:cubicBezTo>
                      <a:pt x="1377" y="518"/>
                      <a:pt x="1365" y="521"/>
                      <a:pt x="1353" y="526"/>
                    </a:cubicBezTo>
                    <a:cubicBezTo>
                      <a:pt x="1308" y="549"/>
                      <a:pt x="1259" y="559"/>
                      <a:pt x="1209" y="559"/>
                    </a:cubicBezTo>
                    <a:cubicBezTo>
                      <a:pt x="1122" y="559"/>
                      <a:pt x="1035" y="527"/>
                      <a:pt x="969" y="465"/>
                    </a:cubicBezTo>
                    <a:cubicBezTo>
                      <a:pt x="872" y="368"/>
                      <a:pt x="847" y="222"/>
                      <a:pt x="896" y="94"/>
                    </a:cubicBezTo>
                    <a:cubicBezTo>
                      <a:pt x="915" y="38"/>
                      <a:pt x="867" y="0"/>
                      <a:pt x="8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5"/>
              <p:cNvSpPr/>
              <p:nvPr/>
            </p:nvSpPr>
            <p:spPr>
              <a:xfrm>
                <a:off x="4134108" y="5864694"/>
                <a:ext cx="38057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51" extrusionOk="0">
                    <a:moveTo>
                      <a:pt x="89" y="1"/>
                    </a:moveTo>
                    <a:cubicBezTo>
                      <a:pt x="58" y="1"/>
                      <a:pt x="29" y="18"/>
                      <a:pt x="24" y="58"/>
                    </a:cubicBezTo>
                    <a:cubicBezTo>
                      <a:pt x="0" y="210"/>
                      <a:pt x="49" y="369"/>
                      <a:pt x="171" y="466"/>
                    </a:cubicBezTo>
                    <a:cubicBezTo>
                      <a:pt x="245" y="523"/>
                      <a:pt x="337" y="551"/>
                      <a:pt x="429" y="551"/>
                    </a:cubicBezTo>
                    <a:cubicBezTo>
                      <a:pt x="494" y="551"/>
                      <a:pt x="561" y="537"/>
                      <a:pt x="621" y="509"/>
                    </a:cubicBezTo>
                    <a:cubicBezTo>
                      <a:pt x="700" y="467"/>
                      <a:pt x="652" y="366"/>
                      <a:pt x="579" y="366"/>
                    </a:cubicBezTo>
                    <a:cubicBezTo>
                      <a:pt x="567" y="366"/>
                      <a:pt x="555" y="369"/>
                      <a:pt x="542" y="375"/>
                    </a:cubicBezTo>
                    <a:cubicBezTo>
                      <a:pt x="507" y="393"/>
                      <a:pt x="470" y="401"/>
                      <a:pt x="433" y="401"/>
                    </a:cubicBezTo>
                    <a:cubicBezTo>
                      <a:pt x="282" y="401"/>
                      <a:pt x="141" y="262"/>
                      <a:pt x="171" y="95"/>
                    </a:cubicBezTo>
                    <a:cubicBezTo>
                      <a:pt x="181" y="37"/>
                      <a:pt x="133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5"/>
              <p:cNvSpPr/>
              <p:nvPr/>
            </p:nvSpPr>
            <p:spPr>
              <a:xfrm>
                <a:off x="4298280" y="5942654"/>
                <a:ext cx="75192" cy="77689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431" extrusionOk="0">
                    <a:moveTo>
                      <a:pt x="360" y="1"/>
                    </a:moveTo>
                    <a:cubicBezTo>
                      <a:pt x="308" y="1"/>
                      <a:pt x="256" y="56"/>
                      <a:pt x="290" y="114"/>
                    </a:cubicBezTo>
                    <a:cubicBezTo>
                      <a:pt x="369" y="267"/>
                      <a:pt x="503" y="419"/>
                      <a:pt x="667" y="474"/>
                    </a:cubicBezTo>
                    <a:cubicBezTo>
                      <a:pt x="643" y="486"/>
                      <a:pt x="625" y="504"/>
                      <a:pt x="618" y="541"/>
                    </a:cubicBezTo>
                    <a:cubicBezTo>
                      <a:pt x="600" y="730"/>
                      <a:pt x="649" y="961"/>
                      <a:pt x="789" y="1101"/>
                    </a:cubicBezTo>
                    <a:cubicBezTo>
                      <a:pt x="777" y="1107"/>
                      <a:pt x="765" y="1126"/>
                      <a:pt x="759" y="1138"/>
                    </a:cubicBezTo>
                    <a:cubicBezTo>
                      <a:pt x="720" y="1232"/>
                      <a:pt x="618" y="1278"/>
                      <a:pt x="519" y="1278"/>
                    </a:cubicBezTo>
                    <a:cubicBezTo>
                      <a:pt x="477" y="1278"/>
                      <a:pt x="435" y="1270"/>
                      <a:pt x="399" y="1253"/>
                    </a:cubicBezTo>
                    <a:cubicBezTo>
                      <a:pt x="241" y="1186"/>
                      <a:pt x="162" y="998"/>
                      <a:pt x="156" y="839"/>
                    </a:cubicBezTo>
                    <a:cubicBezTo>
                      <a:pt x="153" y="787"/>
                      <a:pt x="113" y="762"/>
                      <a:pt x="75" y="762"/>
                    </a:cubicBezTo>
                    <a:cubicBezTo>
                      <a:pt x="37" y="762"/>
                      <a:pt x="0" y="787"/>
                      <a:pt x="3" y="839"/>
                    </a:cubicBezTo>
                    <a:cubicBezTo>
                      <a:pt x="9" y="1071"/>
                      <a:pt x="131" y="1327"/>
                      <a:pt x="369" y="1406"/>
                    </a:cubicBezTo>
                    <a:cubicBezTo>
                      <a:pt x="416" y="1423"/>
                      <a:pt x="466" y="1431"/>
                      <a:pt x="515" y="1431"/>
                    </a:cubicBezTo>
                    <a:cubicBezTo>
                      <a:pt x="680" y="1431"/>
                      <a:pt x="839" y="1340"/>
                      <a:pt x="905" y="1180"/>
                    </a:cubicBezTo>
                    <a:cubicBezTo>
                      <a:pt x="950" y="1201"/>
                      <a:pt x="1001" y="1211"/>
                      <a:pt x="1052" y="1211"/>
                    </a:cubicBezTo>
                    <a:cubicBezTo>
                      <a:pt x="1200" y="1211"/>
                      <a:pt x="1351" y="1127"/>
                      <a:pt x="1374" y="973"/>
                    </a:cubicBezTo>
                    <a:cubicBezTo>
                      <a:pt x="1385" y="914"/>
                      <a:pt x="1336" y="875"/>
                      <a:pt x="1291" y="875"/>
                    </a:cubicBezTo>
                    <a:cubicBezTo>
                      <a:pt x="1262" y="875"/>
                      <a:pt x="1235" y="892"/>
                      <a:pt x="1228" y="931"/>
                    </a:cubicBezTo>
                    <a:cubicBezTo>
                      <a:pt x="1212" y="1020"/>
                      <a:pt x="1138" y="1059"/>
                      <a:pt x="1060" y="1059"/>
                    </a:cubicBezTo>
                    <a:cubicBezTo>
                      <a:pt x="1016" y="1059"/>
                      <a:pt x="971" y="1046"/>
                      <a:pt x="935" y="1022"/>
                    </a:cubicBezTo>
                    <a:cubicBezTo>
                      <a:pt x="789" y="918"/>
                      <a:pt x="759" y="705"/>
                      <a:pt x="771" y="541"/>
                    </a:cubicBezTo>
                    <a:cubicBezTo>
                      <a:pt x="771" y="523"/>
                      <a:pt x="771" y="504"/>
                      <a:pt x="759" y="492"/>
                    </a:cubicBezTo>
                    <a:lnTo>
                      <a:pt x="759" y="492"/>
                    </a:lnTo>
                    <a:cubicBezTo>
                      <a:pt x="776" y="494"/>
                      <a:pt x="794" y="495"/>
                      <a:pt x="812" y="495"/>
                    </a:cubicBezTo>
                    <a:cubicBezTo>
                      <a:pt x="962" y="495"/>
                      <a:pt x="1120" y="426"/>
                      <a:pt x="1185" y="279"/>
                    </a:cubicBezTo>
                    <a:cubicBezTo>
                      <a:pt x="1203" y="242"/>
                      <a:pt x="1191" y="200"/>
                      <a:pt x="1154" y="175"/>
                    </a:cubicBezTo>
                    <a:cubicBezTo>
                      <a:pt x="1144" y="169"/>
                      <a:pt x="1131" y="166"/>
                      <a:pt x="1117" y="166"/>
                    </a:cubicBezTo>
                    <a:cubicBezTo>
                      <a:pt x="1091" y="166"/>
                      <a:pt x="1063" y="178"/>
                      <a:pt x="1051" y="206"/>
                    </a:cubicBezTo>
                    <a:cubicBezTo>
                      <a:pt x="1007" y="294"/>
                      <a:pt x="916" y="343"/>
                      <a:pt x="818" y="343"/>
                    </a:cubicBezTo>
                    <a:cubicBezTo>
                      <a:pt x="795" y="343"/>
                      <a:pt x="770" y="340"/>
                      <a:pt x="746" y="334"/>
                    </a:cubicBezTo>
                    <a:cubicBezTo>
                      <a:pt x="594" y="297"/>
                      <a:pt x="491" y="169"/>
                      <a:pt x="424" y="41"/>
                    </a:cubicBezTo>
                    <a:cubicBezTo>
                      <a:pt x="408" y="12"/>
                      <a:pt x="384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5"/>
              <p:cNvSpPr/>
              <p:nvPr/>
            </p:nvSpPr>
            <p:spPr>
              <a:xfrm>
                <a:off x="4371354" y="6100963"/>
                <a:ext cx="47504" cy="262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484" extrusionOk="0">
                    <a:moveTo>
                      <a:pt x="795" y="0"/>
                    </a:moveTo>
                    <a:cubicBezTo>
                      <a:pt x="753" y="0"/>
                      <a:pt x="722" y="37"/>
                      <a:pt x="716" y="73"/>
                    </a:cubicBezTo>
                    <a:cubicBezTo>
                      <a:pt x="704" y="201"/>
                      <a:pt x="600" y="305"/>
                      <a:pt x="478" y="329"/>
                    </a:cubicBezTo>
                    <a:cubicBezTo>
                      <a:pt x="464" y="331"/>
                      <a:pt x="450" y="332"/>
                      <a:pt x="436" y="332"/>
                    </a:cubicBezTo>
                    <a:cubicBezTo>
                      <a:pt x="324" y="332"/>
                      <a:pt x="222" y="269"/>
                      <a:pt x="168" y="177"/>
                    </a:cubicBezTo>
                    <a:cubicBezTo>
                      <a:pt x="152" y="148"/>
                      <a:pt x="129" y="136"/>
                      <a:pt x="105" y="136"/>
                    </a:cubicBezTo>
                    <a:cubicBezTo>
                      <a:pt x="53" y="136"/>
                      <a:pt x="1" y="192"/>
                      <a:pt x="34" y="250"/>
                    </a:cubicBezTo>
                    <a:cubicBezTo>
                      <a:pt x="117" y="395"/>
                      <a:pt x="271" y="483"/>
                      <a:pt x="436" y="483"/>
                    </a:cubicBezTo>
                    <a:cubicBezTo>
                      <a:pt x="464" y="483"/>
                      <a:pt x="492" y="481"/>
                      <a:pt x="521" y="475"/>
                    </a:cubicBezTo>
                    <a:cubicBezTo>
                      <a:pt x="710" y="439"/>
                      <a:pt x="850" y="268"/>
                      <a:pt x="874" y="73"/>
                    </a:cubicBezTo>
                    <a:cubicBezTo>
                      <a:pt x="874" y="37"/>
                      <a:pt x="832" y="0"/>
                      <a:pt x="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4670110" y="5904543"/>
                <a:ext cx="71500" cy="43323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798" extrusionOk="0">
                    <a:moveTo>
                      <a:pt x="832" y="0"/>
                    </a:moveTo>
                    <a:cubicBezTo>
                      <a:pt x="794" y="0"/>
                      <a:pt x="756" y="25"/>
                      <a:pt x="756" y="73"/>
                    </a:cubicBezTo>
                    <a:cubicBezTo>
                      <a:pt x="756" y="256"/>
                      <a:pt x="689" y="457"/>
                      <a:pt x="482" y="488"/>
                    </a:cubicBezTo>
                    <a:cubicBezTo>
                      <a:pt x="469" y="489"/>
                      <a:pt x="457" y="490"/>
                      <a:pt x="444" y="490"/>
                    </a:cubicBezTo>
                    <a:cubicBezTo>
                      <a:pt x="284" y="490"/>
                      <a:pt x="153" y="347"/>
                      <a:pt x="159" y="183"/>
                    </a:cubicBezTo>
                    <a:cubicBezTo>
                      <a:pt x="162" y="134"/>
                      <a:pt x="125" y="110"/>
                      <a:pt x="87" y="110"/>
                    </a:cubicBezTo>
                    <a:cubicBezTo>
                      <a:pt x="49" y="110"/>
                      <a:pt x="10" y="134"/>
                      <a:pt x="7" y="183"/>
                    </a:cubicBezTo>
                    <a:cubicBezTo>
                      <a:pt x="1" y="429"/>
                      <a:pt x="199" y="643"/>
                      <a:pt x="440" y="643"/>
                    </a:cubicBezTo>
                    <a:cubicBezTo>
                      <a:pt x="456" y="643"/>
                      <a:pt x="472" y="642"/>
                      <a:pt x="488" y="640"/>
                    </a:cubicBezTo>
                    <a:cubicBezTo>
                      <a:pt x="537" y="634"/>
                      <a:pt x="579" y="622"/>
                      <a:pt x="616" y="603"/>
                    </a:cubicBezTo>
                    <a:cubicBezTo>
                      <a:pt x="622" y="615"/>
                      <a:pt x="622" y="622"/>
                      <a:pt x="628" y="628"/>
                    </a:cubicBezTo>
                    <a:cubicBezTo>
                      <a:pt x="707" y="733"/>
                      <a:pt x="822" y="797"/>
                      <a:pt x="946" y="797"/>
                    </a:cubicBezTo>
                    <a:cubicBezTo>
                      <a:pt x="966" y="797"/>
                      <a:pt x="985" y="795"/>
                      <a:pt x="1006" y="792"/>
                    </a:cubicBezTo>
                    <a:cubicBezTo>
                      <a:pt x="1146" y="768"/>
                      <a:pt x="1255" y="658"/>
                      <a:pt x="1298" y="524"/>
                    </a:cubicBezTo>
                    <a:cubicBezTo>
                      <a:pt x="1316" y="469"/>
                      <a:pt x="1269" y="432"/>
                      <a:pt x="1221" y="432"/>
                    </a:cubicBezTo>
                    <a:cubicBezTo>
                      <a:pt x="1189" y="432"/>
                      <a:pt x="1158" y="449"/>
                      <a:pt x="1146" y="488"/>
                    </a:cubicBezTo>
                    <a:cubicBezTo>
                      <a:pt x="1117" y="585"/>
                      <a:pt x="1024" y="641"/>
                      <a:pt x="932" y="641"/>
                    </a:cubicBezTo>
                    <a:cubicBezTo>
                      <a:pt x="868" y="641"/>
                      <a:pt x="804" y="614"/>
                      <a:pt x="762" y="555"/>
                    </a:cubicBezTo>
                    <a:cubicBezTo>
                      <a:pt x="756" y="542"/>
                      <a:pt x="750" y="536"/>
                      <a:pt x="738" y="530"/>
                    </a:cubicBezTo>
                    <a:cubicBezTo>
                      <a:pt x="762" y="506"/>
                      <a:pt x="786" y="481"/>
                      <a:pt x="805" y="457"/>
                    </a:cubicBezTo>
                    <a:cubicBezTo>
                      <a:pt x="884" y="347"/>
                      <a:pt x="908" y="207"/>
                      <a:pt x="908" y="73"/>
                    </a:cubicBezTo>
                    <a:cubicBezTo>
                      <a:pt x="908" y="25"/>
                      <a:pt x="870" y="0"/>
                      <a:pt x="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4102566" y="5274781"/>
                <a:ext cx="71446" cy="62759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56" extrusionOk="0">
                    <a:moveTo>
                      <a:pt x="90" y="1"/>
                    </a:moveTo>
                    <a:cubicBezTo>
                      <a:pt x="45" y="1"/>
                      <a:pt x="0" y="37"/>
                      <a:pt x="15" y="94"/>
                    </a:cubicBezTo>
                    <a:cubicBezTo>
                      <a:pt x="45" y="235"/>
                      <a:pt x="88" y="369"/>
                      <a:pt x="149" y="496"/>
                    </a:cubicBezTo>
                    <a:cubicBezTo>
                      <a:pt x="197" y="606"/>
                      <a:pt x="264" y="716"/>
                      <a:pt x="368" y="789"/>
                    </a:cubicBezTo>
                    <a:cubicBezTo>
                      <a:pt x="427" y="835"/>
                      <a:pt x="497" y="858"/>
                      <a:pt x="568" y="858"/>
                    </a:cubicBezTo>
                    <a:cubicBezTo>
                      <a:pt x="601" y="858"/>
                      <a:pt x="634" y="853"/>
                      <a:pt x="666" y="844"/>
                    </a:cubicBezTo>
                    <a:cubicBezTo>
                      <a:pt x="679" y="972"/>
                      <a:pt x="764" y="1087"/>
                      <a:pt x="886" y="1136"/>
                    </a:cubicBezTo>
                    <a:cubicBezTo>
                      <a:pt x="923" y="1149"/>
                      <a:pt x="962" y="1156"/>
                      <a:pt x="1001" y="1156"/>
                    </a:cubicBezTo>
                    <a:cubicBezTo>
                      <a:pt x="1102" y="1156"/>
                      <a:pt x="1203" y="1112"/>
                      <a:pt x="1269" y="1032"/>
                    </a:cubicBezTo>
                    <a:cubicBezTo>
                      <a:pt x="1315" y="977"/>
                      <a:pt x="1268" y="901"/>
                      <a:pt x="1213" y="901"/>
                    </a:cubicBezTo>
                    <a:cubicBezTo>
                      <a:pt x="1195" y="901"/>
                      <a:pt x="1176" y="909"/>
                      <a:pt x="1160" y="929"/>
                    </a:cubicBezTo>
                    <a:cubicBezTo>
                      <a:pt x="1120" y="974"/>
                      <a:pt x="1063" y="1002"/>
                      <a:pt x="1005" y="1002"/>
                    </a:cubicBezTo>
                    <a:cubicBezTo>
                      <a:pt x="983" y="1002"/>
                      <a:pt x="962" y="998"/>
                      <a:pt x="940" y="990"/>
                    </a:cubicBezTo>
                    <a:cubicBezTo>
                      <a:pt x="861" y="959"/>
                      <a:pt x="819" y="874"/>
                      <a:pt x="819" y="789"/>
                    </a:cubicBezTo>
                    <a:cubicBezTo>
                      <a:pt x="825" y="777"/>
                      <a:pt x="819" y="764"/>
                      <a:pt x="819" y="758"/>
                    </a:cubicBezTo>
                    <a:cubicBezTo>
                      <a:pt x="873" y="710"/>
                      <a:pt x="916" y="643"/>
                      <a:pt x="947" y="582"/>
                    </a:cubicBezTo>
                    <a:cubicBezTo>
                      <a:pt x="976" y="519"/>
                      <a:pt x="925" y="462"/>
                      <a:pt x="874" y="462"/>
                    </a:cubicBezTo>
                    <a:cubicBezTo>
                      <a:pt x="851" y="462"/>
                      <a:pt x="828" y="474"/>
                      <a:pt x="813" y="503"/>
                    </a:cubicBezTo>
                    <a:cubicBezTo>
                      <a:pt x="776" y="582"/>
                      <a:pt x="721" y="661"/>
                      <a:pt x="642" y="691"/>
                    </a:cubicBezTo>
                    <a:cubicBezTo>
                      <a:pt x="619" y="701"/>
                      <a:pt x="596" y="706"/>
                      <a:pt x="573" y="706"/>
                    </a:cubicBezTo>
                    <a:cubicBezTo>
                      <a:pt x="515" y="706"/>
                      <a:pt x="461" y="675"/>
                      <a:pt x="417" y="630"/>
                    </a:cubicBezTo>
                    <a:cubicBezTo>
                      <a:pt x="350" y="563"/>
                      <a:pt x="301" y="472"/>
                      <a:pt x="264" y="387"/>
                    </a:cubicBezTo>
                    <a:cubicBezTo>
                      <a:pt x="216" y="277"/>
                      <a:pt x="185" y="168"/>
                      <a:pt x="161" y="58"/>
                    </a:cubicBezTo>
                    <a:cubicBezTo>
                      <a:pt x="151" y="18"/>
                      <a:pt x="120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4056039" y="4651588"/>
                <a:ext cx="997362" cy="760006"/>
              </a:xfrm>
              <a:custGeom>
                <a:avLst/>
                <a:gdLst/>
                <a:ahLst/>
                <a:cxnLst/>
                <a:rect l="l" t="t" r="r" b="b"/>
                <a:pathLst>
                  <a:path w="18371" h="13999" extrusionOk="0">
                    <a:moveTo>
                      <a:pt x="10678" y="1"/>
                    </a:moveTo>
                    <a:cubicBezTo>
                      <a:pt x="10678" y="1"/>
                      <a:pt x="8481" y="2832"/>
                      <a:pt x="2377" y="2832"/>
                    </a:cubicBezTo>
                    <a:cubicBezTo>
                      <a:pt x="2232" y="2832"/>
                      <a:pt x="2086" y="2830"/>
                      <a:pt x="1938" y="2827"/>
                    </a:cubicBezTo>
                    <a:cubicBezTo>
                      <a:pt x="1938" y="2827"/>
                      <a:pt x="1" y="6829"/>
                      <a:pt x="1645" y="10410"/>
                    </a:cubicBezTo>
                    <a:cubicBezTo>
                      <a:pt x="2819" y="12952"/>
                      <a:pt x="5440" y="13998"/>
                      <a:pt x="7941" y="13998"/>
                    </a:cubicBezTo>
                    <a:cubicBezTo>
                      <a:pt x="8957" y="13998"/>
                      <a:pt x="9953" y="13825"/>
                      <a:pt x="10824" y="13510"/>
                    </a:cubicBezTo>
                    <a:cubicBezTo>
                      <a:pt x="13833" y="12420"/>
                      <a:pt x="18371" y="6092"/>
                      <a:pt x="106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4204196" y="4635247"/>
                <a:ext cx="464342" cy="231221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4259" extrusionOk="0">
                    <a:moveTo>
                      <a:pt x="8128" y="0"/>
                    </a:moveTo>
                    <a:cubicBezTo>
                      <a:pt x="8121" y="0"/>
                      <a:pt x="8114" y="1"/>
                      <a:pt x="8107" y="3"/>
                    </a:cubicBezTo>
                    <a:cubicBezTo>
                      <a:pt x="8065" y="15"/>
                      <a:pt x="8053" y="58"/>
                      <a:pt x="8053" y="95"/>
                    </a:cubicBezTo>
                    <a:cubicBezTo>
                      <a:pt x="8059" y="107"/>
                      <a:pt x="8059" y="113"/>
                      <a:pt x="8059" y="125"/>
                    </a:cubicBezTo>
                    <a:cubicBezTo>
                      <a:pt x="7626" y="612"/>
                      <a:pt x="7133" y="1057"/>
                      <a:pt x="6597" y="1441"/>
                    </a:cubicBezTo>
                    <a:cubicBezTo>
                      <a:pt x="6445" y="1550"/>
                      <a:pt x="6292" y="1654"/>
                      <a:pt x="6134" y="1757"/>
                    </a:cubicBezTo>
                    <a:cubicBezTo>
                      <a:pt x="6122" y="1764"/>
                      <a:pt x="6116" y="1770"/>
                      <a:pt x="6110" y="1776"/>
                    </a:cubicBezTo>
                    <a:cubicBezTo>
                      <a:pt x="5866" y="1898"/>
                      <a:pt x="5616" y="2019"/>
                      <a:pt x="5367" y="2135"/>
                    </a:cubicBezTo>
                    <a:cubicBezTo>
                      <a:pt x="5353" y="2113"/>
                      <a:pt x="5334" y="2097"/>
                      <a:pt x="5310" y="2097"/>
                    </a:cubicBezTo>
                    <a:cubicBezTo>
                      <a:pt x="5301" y="2097"/>
                      <a:pt x="5291" y="2100"/>
                      <a:pt x="5281" y="2105"/>
                    </a:cubicBezTo>
                    <a:lnTo>
                      <a:pt x="4020" y="2586"/>
                    </a:lnTo>
                    <a:cubicBezTo>
                      <a:pt x="4014" y="2583"/>
                      <a:pt x="4007" y="2581"/>
                      <a:pt x="3998" y="2581"/>
                    </a:cubicBezTo>
                    <a:cubicBezTo>
                      <a:pt x="3990" y="2581"/>
                      <a:pt x="3981" y="2583"/>
                      <a:pt x="3972" y="2586"/>
                    </a:cubicBezTo>
                    <a:cubicBezTo>
                      <a:pt x="3771" y="2647"/>
                      <a:pt x="3564" y="2708"/>
                      <a:pt x="3356" y="2762"/>
                    </a:cubicBezTo>
                    <a:lnTo>
                      <a:pt x="3350" y="2762"/>
                    </a:lnTo>
                    <a:cubicBezTo>
                      <a:pt x="2973" y="2860"/>
                      <a:pt x="2589" y="2945"/>
                      <a:pt x="2205" y="3012"/>
                    </a:cubicBezTo>
                    <a:cubicBezTo>
                      <a:pt x="2199" y="3006"/>
                      <a:pt x="2199" y="3000"/>
                      <a:pt x="2193" y="2994"/>
                    </a:cubicBezTo>
                    <a:cubicBezTo>
                      <a:pt x="2176" y="2972"/>
                      <a:pt x="2150" y="2961"/>
                      <a:pt x="2125" y="2961"/>
                    </a:cubicBezTo>
                    <a:cubicBezTo>
                      <a:pt x="2088" y="2961"/>
                      <a:pt x="2053" y="2985"/>
                      <a:pt x="2053" y="3037"/>
                    </a:cubicBezTo>
                    <a:cubicBezTo>
                      <a:pt x="1840" y="3067"/>
                      <a:pt x="1627" y="3097"/>
                      <a:pt x="1407" y="3122"/>
                    </a:cubicBezTo>
                    <a:cubicBezTo>
                      <a:pt x="1267" y="3134"/>
                      <a:pt x="1121" y="3146"/>
                      <a:pt x="969" y="3158"/>
                    </a:cubicBezTo>
                    <a:cubicBezTo>
                      <a:pt x="969" y="3125"/>
                      <a:pt x="949" y="3097"/>
                      <a:pt x="908" y="3097"/>
                    </a:cubicBezTo>
                    <a:cubicBezTo>
                      <a:pt x="904" y="3097"/>
                      <a:pt x="900" y="3097"/>
                      <a:pt x="896" y="3097"/>
                    </a:cubicBezTo>
                    <a:lnTo>
                      <a:pt x="147" y="3158"/>
                    </a:lnTo>
                    <a:cubicBezTo>
                      <a:pt x="134" y="3140"/>
                      <a:pt x="110" y="3122"/>
                      <a:pt x="80" y="3122"/>
                    </a:cubicBezTo>
                    <a:cubicBezTo>
                      <a:pt x="43" y="3122"/>
                      <a:pt x="0" y="3158"/>
                      <a:pt x="6" y="3201"/>
                    </a:cubicBezTo>
                    <a:cubicBezTo>
                      <a:pt x="25" y="3426"/>
                      <a:pt x="67" y="3652"/>
                      <a:pt x="128" y="3871"/>
                    </a:cubicBezTo>
                    <a:cubicBezTo>
                      <a:pt x="168" y="4030"/>
                      <a:pt x="250" y="4258"/>
                      <a:pt x="449" y="4258"/>
                    </a:cubicBezTo>
                    <a:cubicBezTo>
                      <a:pt x="464" y="4258"/>
                      <a:pt x="478" y="4257"/>
                      <a:pt x="494" y="4255"/>
                    </a:cubicBezTo>
                    <a:cubicBezTo>
                      <a:pt x="676" y="4224"/>
                      <a:pt x="762" y="3999"/>
                      <a:pt x="817" y="3841"/>
                    </a:cubicBezTo>
                    <a:cubicBezTo>
                      <a:pt x="853" y="3743"/>
                      <a:pt x="877" y="3640"/>
                      <a:pt x="890" y="3530"/>
                    </a:cubicBezTo>
                    <a:cubicBezTo>
                      <a:pt x="896" y="3469"/>
                      <a:pt x="908" y="3384"/>
                      <a:pt x="896" y="3317"/>
                    </a:cubicBezTo>
                    <a:lnTo>
                      <a:pt x="902" y="3317"/>
                    </a:lnTo>
                    <a:cubicBezTo>
                      <a:pt x="963" y="3451"/>
                      <a:pt x="1042" y="3579"/>
                      <a:pt x="1127" y="3700"/>
                    </a:cubicBezTo>
                    <a:cubicBezTo>
                      <a:pt x="1219" y="3822"/>
                      <a:pt x="1328" y="3962"/>
                      <a:pt x="1462" y="4042"/>
                    </a:cubicBezTo>
                    <a:cubicBezTo>
                      <a:pt x="1521" y="4076"/>
                      <a:pt x="1584" y="4092"/>
                      <a:pt x="1647" y="4092"/>
                    </a:cubicBezTo>
                    <a:cubicBezTo>
                      <a:pt x="1729" y="4092"/>
                      <a:pt x="1810" y="4065"/>
                      <a:pt x="1882" y="4017"/>
                    </a:cubicBezTo>
                    <a:cubicBezTo>
                      <a:pt x="2010" y="3926"/>
                      <a:pt x="2090" y="3786"/>
                      <a:pt x="2126" y="3633"/>
                    </a:cubicBezTo>
                    <a:cubicBezTo>
                      <a:pt x="2163" y="3506"/>
                      <a:pt x="2181" y="3372"/>
                      <a:pt x="2193" y="3238"/>
                    </a:cubicBezTo>
                    <a:cubicBezTo>
                      <a:pt x="2260" y="3317"/>
                      <a:pt x="2327" y="3390"/>
                      <a:pt x="2400" y="3463"/>
                    </a:cubicBezTo>
                    <a:cubicBezTo>
                      <a:pt x="2461" y="3530"/>
                      <a:pt x="2522" y="3585"/>
                      <a:pt x="2589" y="3646"/>
                    </a:cubicBezTo>
                    <a:cubicBezTo>
                      <a:pt x="2650" y="3694"/>
                      <a:pt x="2711" y="3755"/>
                      <a:pt x="2784" y="3786"/>
                    </a:cubicBezTo>
                    <a:cubicBezTo>
                      <a:pt x="2844" y="3815"/>
                      <a:pt x="2903" y="3829"/>
                      <a:pt x="2961" y="3829"/>
                    </a:cubicBezTo>
                    <a:cubicBezTo>
                      <a:pt x="3189" y="3829"/>
                      <a:pt x="3390" y="3625"/>
                      <a:pt x="3448" y="3402"/>
                    </a:cubicBezTo>
                    <a:cubicBezTo>
                      <a:pt x="3472" y="3305"/>
                      <a:pt x="3478" y="3207"/>
                      <a:pt x="3472" y="3110"/>
                    </a:cubicBezTo>
                    <a:lnTo>
                      <a:pt x="3472" y="3110"/>
                    </a:lnTo>
                    <a:cubicBezTo>
                      <a:pt x="3612" y="3274"/>
                      <a:pt x="3777" y="3414"/>
                      <a:pt x="3959" y="3512"/>
                    </a:cubicBezTo>
                    <a:cubicBezTo>
                      <a:pt x="4028" y="3546"/>
                      <a:pt x="4104" y="3569"/>
                      <a:pt x="4178" y="3569"/>
                    </a:cubicBezTo>
                    <a:cubicBezTo>
                      <a:pt x="4250" y="3569"/>
                      <a:pt x="4320" y="3547"/>
                      <a:pt x="4380" y="3493"/>
                    </a:cubicBezTo>
                    <a:cubicBezTo>
                      <a:pt x="4477" y="3408"/>
                      <a:pt x="4520" y="3274"/>
                      <a:pt x="4538" y="3152"/>
                    </a:cubicBezTo>
                    <a:cubicBezTo>
                      <a:pt x="4556" y="3043"/>
                      <a:pt x="4563" y="2933"/>
                      <a:pt x="4563" y="2823"/>
                    </a:cubicBezTo>
                    <a:cubicBezTo>
                      <a:pt x="4593" y="2866"/>
                      <a:pt x="4630" y="2903"/>
                      <a:pt x="4666" y="2939"/>
                    </a:cubicBezTo>
                    <a:cubicBezTo>
                      <a:pt x="4776" y="3037"/>
                      <a:pt x="4898" y="3140"/>
                      <a:pt x="5032" y="3195"/>
                    </a:cubicBezTo>
                    <a:cubicBezTo>
                      <a:pt x="5075" y="3213"/>
                      <a:pt x="5116" y="3221"/>
                      <a:pt x="5155" y="3221"/>
                    </a:cubicBezTo>
                    <a:cubicBezTo>
                      <a:pt x="5390" y="3221"/>
                      <a:pt x="5528" y="2916"/>
                      <a:pt x="5549" y="2702"/>
                    </a:cubicBezTo>
                    <a:cubicBezTo>
                      <a:pt x="5561" y="2592"/>
                      <a:pt x="5555" y="2476"/>
                      <a:pt x="5537" y="2360"/>
                    </a:cubicBezTo>
                    <a:lnTo>
                      <a:pt x="5537" y="2360"/>
                    </a:lnTo>
                    <a:cubicBezTo>
                      <a:pt x="5683" y="2452"/>
                      <a:pt x="5823" y="2549"/>
                      <a:pt x="5970" y="2635"/>
                    </a:cubicBezTo>
                    <a:cubicBezTo>
                      <a:pt x="6056" y="2683"/>
                      <a:pt x="6150" y="2717"/>
                      <a:pt x="6242" y="2717"/>
                    </a:cubicBezTo>
                    <a:cubicBezTo>
                      <a:pt x="6314" y="2717"/>
                      <a:pt x="6385" y="2697"/>
                      <a:pt x="6451" y="2647"/>
                    </a:cubicBezTo>
                    <a:cubicBezTo>
                      <a:pt x="6591" y="2543"/>
                      <a:pt x="6640" y="2367"/>
                      <a:pt x="6652" y="2196"/>
                    </a:cubicBezTo>
                    <a:cubicBezTo>
                      <a:pt x="6664" y="2025"/>
                      <a:pt x="6652" y="1849"/>
                      <a:pt x="6615" y="1678"/>
                    </a:cubicBezTo>
                    <a:lnTo>
                      <a:pt x="6615" y="1678"/>
                    </a:lnTo>
                    <a:cubicBezTo>
                      <a:pt x="6761" y="1764"/>
                      <a:pt x="6914" y="1849"/>
                      <a:pt x="7072" y="1922"/>
                    </a:cubicBezTo>
                    <a:cubicBezTo>
                      <a:pt x="7164" y="1962"/>
                      <a:pt x="7289" y="2008"/>
                      <a:pt x="7406" y="2008"/>
                    </a:cubicBezTo>
                    <a:cubicBezTo>
                      <a:pt x="7467" y="2008"/>
                      <a:pt x="7526" y="1996"/>
                      <a:pt x="7578" y="1965"/>
                    </a:cubicBezTo>
                    <a:cubicBezTo>
                      <a:pt x="7730" y="1867"/>
                      <a:pt x="7693" y="1630"/>
                      <a:pt x="7657" y="1483"/>
                    </a:cubicBezTo>
                    <a:cubicBezTo>
                      <a:pt x="7626" y="1331"/>
                      <a:pt x="7565" y="1185"/>
                      <a:pt x="7498" y="1045"/>
                    </a:cubicBezTo>
                    <a:lnTo>
                      <a:pt x="7498" y="1045"/>
                    </a:lnTo>
                    <a:cubicBezTo>
                      <a:pt x="7596" y="1094"/>
                      <a:pt x="7699" y="1130"/>
                      <a:pt x="7803" y="1148"/>
                    </a:cubicBezTo>
                    <a:cubicBezTo>
                      <a:pt x="7903" y="1176"/>
                      <a:pt x="8011" y="1200"/>
                      <a:pt x="8117" y="1200"/>
                    </a:cubicBezTo>
                    <a:cubicBezTo>
                      <a:pt x="8153" y="1200"/>
                      <a:pt x="8188" y="1197"/>
                      <a:pt x="8223" y="1191"/>
                    </a:cubicBezTo>
                    <a:cubicBezTo>
                      <a:pt x="8552" y="1136"/>
                      <a:pt x="8516" y="716"/>
                      <a:pt x="8430" y="484"/>
                    </a:cubicBezTo>
                    <a:cubicBezTo>
                      <a:pt x="8400" y="405"/>
                      <a:pt x="8363" y="332"/>
                      <a:pt x="8315" y="259"/>
                    </a:cubicBezTo>
                    <a:cubicBezTo>
                      <a:pt x="8272" y="198"/>
                      <a:pt x="8217" y="137"/>
                      <a:pt x="8205" y="58"/>
                    </a:cubicBezTo>
                    <a:cubicBezTo>
                      <a:pt x="8200" y="23"/>
                      <a:pt x="8162" y="0"/>
                      <a:pt x="8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4156910" y="4635953"/>
                <a:ext cx="488176" cy="172479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3177" extrusionOk="0">
                    <a:moveTo>
                      <a:pt x="8882" y="0"/>
                    </a:moveTo>
                    <a:cubicBezTo>
                      <a:pt x="8859" y="0"/>
                      <a:pt x="8836" y="10"/>
                      <a:pt x="8820" y="33"/>
                    </a:cubicBezTo>
                    <a:cubicBezTo>
                      <a:pt x="8497" y="496"/>
                      <a:pt x="8089" y="892"/>
                      <a:pt x="7638" y="1227"/>
                    </a:cubicBezTo>
                    <a:cubicBezTo>
                      <a:pt x="7163" y="1574"/>
                      <a:pt x="6646" y="1848"/>
                      <a:pt x="6104" y="2073"/>
                    </a:cubicBezTo>
                    <a:cubicBezTo>
                      <a:pt x="5513" y="2311"/>
                      <a:pt x="4897" y="2488"/>
                      <a:pt x="4276" y="2628"/>
                    </a:cubicBezTo>
                    <a:cubicBezTo>
                      <a:pt x="3631" y="2774"/>
                      <a:pt x="2979" y="2890"/>
                      <a:pt x="2321" y="2957"/>
                    </a:cubicBezTo>
                    <a:cubicBezTo>
                      <a:pt x="1930" y="3000"/>
                      <a:pt x="1536" y="3024"/>
                      <a:pt x="1143" y="3024"/>
                    </a:cubicBezTo>
                    <a:cubicBezTo>
                      <a:pt x="869" y="3024"/>
                      <a:pt x="596" y="3012"/>
                      <a:pt x="323" y="2987"/>
                    </a:cubicBezTo>
                    <a:cubicBezTo>
                      <a:pt x="244" y="2981"/>
                      <a:pt x="159" y="2975"/>
                      <a:pt x="80" y="2963"/>
                    </a:cubicBezTo>
                    <a:cubicBezTo>
                      <a:pt x="77" y="2962"/>
                      <a:pt x="74" y="2962"/>
                      <a:pt x="71" y="2962"/>
                    </a:cubicBezTo>
                    <a:cubicBezTo>
                      <a:pt x="32" y="2962"/>
                      <a:pt x="0" y="3002"/>
                      <a:pt x="0" y="3042"/>
                    </a:cubicBezTo>
                    <a:cubicBezTo>
                      <a:pt x="0" y="3084"/>
                      <a:pt x="37" y="3115"/>
                      <a:pt x="80" y="3115"/>
                    </a:cubicBezTo>
                    <a:cubicBezTo>
                      <a:pt x="437" y="3157"/>
                      <a:pt x="795" y="3177"/>
                      <a:pt x="1155" y="3177"/>
                    </a:cubicBezTo>
                    <a:cubicBezTo>
                      <a:pt x="1470" y="3177"/>
                      <a:pt x="1786" y="3162"/>
                      <a:pt x="2102" y="3133"/>
                    </a:cubicBezTo>
                    <a:cubicBezTo>
                      <a:pt x="2772" y="3072"/>
                      <a:pt x="3442" y="2963"/>
                      <a:pt x="4100" y="2823"/>
                    </a:cubicBezTo>
                    <a:cubicBezTo>
                      <a:pt x="4733" y="2689"/>
                      <a:pt x="5360" y="2518"/>
                      <a:pt x="5963" y="2287"/>
                    </a:cubicBezTo>
                    <a:cubicBezTo>
                      <a:pt x="6530" y="2073"/>
                      <a:pt x="7072" y="1805"/>
                      <a:pt x="7571" y="1458"/>
                    </a:cubicBezTo>
                    <a:cubicBezTo>
                      <a:pt x="8040" y="1135"/>
                      <a:pt x="8473" y="746"/>
                      <a:pt x="8820" y="289"/>
                    </a:cubicBezTo>
                    <a:cubicBezTo>
                      <a:pt x="8863" y="234"/>
                      <a:pt x="8905" y="173"/>
                      <a:pt x="8948" y="112"/>
                    </a:cubicBezTo>
                    <a:cubicBezTo>
                      <a:pt x="8991" y="56"/>
                      <a:pt x="8937" y="0"/>
                      <a:pt x="8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4314947" y="4898227"/>
                <a:ext cx="168408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67" extrusionOk="0">
                    <a:moveTo>
                      <a:pt x="666" y="0"/>
                    </a:moveTo>
                    <a:cubicBezTo>
                      <a:pt x="450" y="0"/>
                      <a:pt x="234" y="35"/>
                      <a:pt x="25" y="99"/>
                    </a:cubicBezTo>
                    <a:cubicBezTo>
                      <a:pt x="1" y="970"/>
                      <a:pt x="360" y="1804"/>
                      <a:pt x="1024" y="2395"/>
                    </a:cubicBezTo>
                    <a:cubicBezTo>
                      <a:pt x="1566" y="2895"/>
                      <a:pt x="2248" y="3181"/>
                      <a:pt x="2961" y="3266"/>
                    </a:cubicBezTo>
                    <a:cubicBezTo>
                      <a:pt x="2967" y="3242"/>
                      <a:pt x="2973" y="3218"/>
                      <a:pt x="2979" y="3187"/>
                    </a:cubicBezTo>
                    <a:cubicBezTo>
                      <a:pt x="3101" y="2657"/>
                      <a:pt x="3059" y="2085"/>
                      <a:pt x="2864" y="1573"/>
                    </a:cubicBezTo>
                    <a:cubicBezTo>
                      <a:pt x="2730" y="1220"/>
                      <a:pt x="2516" y="909"/>
                      <a:pt x="2230" y="665"/>
                    </a:cubicBezTo>
                    <a:cubicBezTo>
                      <a:pt x="2194" y="623"/>
                      <a:pt x="2151" y="586"/>
                      <a:pt x="2108" y="550"/>
                    </a:cubicBezTo>
                    <a:cubicBezTo>
                      <a:pt x="1895" y="373"/>
                      <a:pt x="1633" y="227"/>
                      <a:pt x="1365" y="136"/>
                    </a:cubicBezTo>
                    <a:cubicBezTo>
                      <a:pt x="1142" y="43"/>
                      <a:pt x="904" y="0"/>
                      <a:pt x="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4214131" y="4903547"/>
                <a:ext cx="261624" cy="26401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3" extrusionOk="0">
                    <a:moveTo>
                      <a:pt x="1876" y="1"/>
                    </a:moveTo>
                    <a:cubicBezTo>
                      <a:pt x="1645" y="74"/>
                      <a:pt x="1425" y="178"/>
                      <a:pt x="1218" y="299"/>
                    </a:cubicBezTo>
                    <a:cubicBezTo>
                      <a:pt x="1017" y="415"/>
                      <a:pt x="816" y="543"/>
                      <a:pt x="646" y="708"/>
                    </a:cubicBezTo>
                    <a:cubicBezTo>
                      <a:pt x="518" y="835"/>
                      <a:pt x="414" y="982"/>
                      <a:pt x="323" y="1140"/>
                    </a:cubicBezTo>
                    <a:cubicBezTo>
                      <a:pt x="207" y="1323"/>
                      <a:pt x="128" y="1524"/>
                      <a:pt x="91" y="1737"/>
                    </a:cubicBezTo>
                    <a:cubicBezTo>
                      <a:pt x="85" y="1761"/>
                      <a:pt x="79" y="1792"/>
                      <a:pt x="79" y="1816"/>
                    </a:cubicBezTo>
                    <a:cubicBezTo>
                      <a:pt x="55" y="1926"/>
                      <a:pt x="37" y="2029"/>
                      <a:pt x="31" y="2133"/>
                    </a:cubicBezTo>
                    <a:cubicBezTo>
                      <a:pt x="0" y="2376"/>
                      <a:pt x="12" y="2626"/>
                      <a:pt x="67" y="2864"/>
                    </a:cubicBezTo>
                    <a:cubicBezTo>
                      <a:pt x="98" y="3034"/>
                      <a:pt x="140" y="3205"/>
                      <a:pt x="213" y="3369"/>
                    </a:cubicBezTo>
                    <a:cubicBezTo>
                      <a:pt x="402" y="3814"/>
                      <a:pt x="737" y="4204"/>
                      <a:pt x="1151" y="4460"/>
                    </a:cubicBezTo>
                    <a:cubicBezTo>
                      <a:pt x="1577" y="4728"/>
                      <a:pt x="2082" y="4862"/>
                      <a:pt x="2584" y="4862"/>
                    </a:cubicBezTo>
                    <a:cubicBezTo>
                      <a:pt x="2606" y="4862"/>
                      <a:pt x="2628" y="4862"/>
                      <a:pt x="2650" y="4862"/>
                    </a:cubicBezTo>
                    <a:cubicBezTo>
                      <a:pt x="3180" y="4849"/>
                      <a:pt x="3685" y="4685"/>
                      <a:pt x="4093" y="4338"/>
                    </a:cubicBezTo>
                    <a:cubicBezTo>
                      <a:pt x="4447" y="4033"/>
                      <a:pt x="4696" y="3619"/>
                      <a:pt x="4818" y="3168"/>
                    </a:cubicBezTo>
                    <a:cubicBezTo>
                      <a:pt x="4105" y="3083"/>
                      <a:pt x="3423" y="2797"/>
                      <a:pt x="2881" y="2297"/>
                    </a:cubicBezTo>
                    <a:cubicBezTo>
                      <a:pt x="2217" y="1706"/>
                      <a:pt x="1858" y="872"/>
                      <a:pt x="1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4629773" y="4780581"/>
                <a:ext cx="168353" cy="177583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71" extrusionOk="0">
                    <a:moveTo>
                      <a:pt x="667" y="1"/>
                    </a:moveTo>
                    <a:cubicBezTo>
                      <a:pt x="451" y="1"/>
                      <a:pt x="234" y="37"/>
                      <a:pt x="25" y="104"/>
                    </a:cubicBezTo>
                    <a:cubicBezTo>
                      <a:pt x="0" y="969"/>
                      <a:pt x="354" y="1809"/>
                      <a:pt x="1024" y="2400"/>
                    </a:cubicBezTo>
                    <a:cubicBezTo>
                      <a:pt x="1566" y="2899"/>
                      <a:pt x="2248" y="3180"/>
                      <a:pt x="2961" y="3271"/>
                    </a:cubicBezTo>
                    <a:cubicBezTo>
                      <a:pt x="2967" y="3247"/>
                      <a:pt x="2973" y="3216"/>
                      <a:pt x="2979" y="3192"/>
                    </a:cubicBezTo>
                    <a:cubicBezTo>
                      <a:pt x="3101" y="2662"/>
                      <a:pt x="3058" y="2089"/>
                      <a:pt x="2863" y="1578"/>
                    </a:cubicBezTo>
                    <a:cubicBezTo>
                      <a:pt x="2723" y="1224"/>
                      <a:pt x="2510" y="914"/>
                      <a:pt x="2230" y="670"/>
                    </a:cubicBezTo>
                    <a:cubicBezTo>
                      <a:pt x="2187" y="628"/>
                      <a:pt x="2151" y="591"/>
                      <a:pt x="2108" y="554"/>
                    </a:cubicBezTo>
                    <a:cubicBezTo>
                      <a:pt x="1895" y="372"/>
                      <a:pt x="1633" y="232"/>
                      <a:pt x="1365" y="140"/>
                    </a:cubicBezTo>
                    <a:cubicBezTo>
                      <a:pt x="1142" y="45"/>
                      <a:pt x="905" y="1"/>
                      <a:pt x="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4528903" y="4786173"/>
                <a:ext cx="261624" cy="26363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6" extrusionOk="0">
                    <a:moveTo>
                      <a:pt x="1877" y="1"/>
                    </a:moveTo>
                    <a:cubicBezTo>
                      <a:pt x="1645" y="74"/>
                      <a:pt x="1426" y="177"/>
                      <a:pt x="1219" y="293"/>
                    </a:cubicBezTo>
                    <a:cubicBezTo>
                      <a:pt x="1018" y="415"/>
                      <a:pt x="817" y="543"/>
                      <a:pt x="646" y="707"/>
                    </a:cubicBezTo>
                    <a:cubicBezTo>
                      <a:pt x="518" y="835"/>
                      <a:pt x="415" y="981"/>
                      <a:pt x="324" y="1140"/>
                    </a:cubicBezTo>
                    <a:cubicBezTo>
                      <a:pt x="208" y="1322"/>
                      <a:pt x="129" y="1523"/>
                      <a:pt x="92" y="1737"/>
                    </a:cubicBezTo>
                    <a:cubicBezTo>
                      <a:pt x="86" y="1761"/>
                      <a:pt x="80" y="1785"/>
                      <a:pt x="74" y="1816"/>
                    </a:cubicBezTo>
                    <a:cubicBezTo>
                      <a:pt x="56" y="1919"/>
                      <a:pt x="37" y="2029"/>
                      <a:pt x="31" y="2133"/>
                    </a:cubicBezTo>
                    <a:cubicBezTo>
                      <a:pt x="1" y="2376"/>
                      <a:pt x="13" y="2626"/>
                      <a:pt x="68" y="2863"/>
                    </a:cubicBezTo>
                    <a:cubicBezTo>
                      <a:pt x="92" y="3034"/>
                      <a:pt x="141" y="3205"/>
                      <a:pt x="214" y="3363"/>
                    </a:cubicBezTo>
                    <a:cubicBezTo>
                      <a:pt x="403" y="3814"/>
                      <a:pt x="738" y="4197"/>
                      <a:pt x="1152" y="4459"/>
                    </a:cubicBezTo>
                    <a:cubicBezTo>
                      <a:pt x="1577" y="4727"/>
                      <a:pt x="2081" y="4856"/>
                      <a:pt x="2582" y="4856"/>
                    </a:cubicBezTo>
                    <a:cubicBezTo>
                      <a:pt x="2605" y="4856"/>
                      <a:pt x="2628" y="4856"/>
                      <a:pt x="2650" y="4855"/>
                    </a:cubicBezTo>
                    <a:cubicBezTo>
                      <a:pt x="3180" y="4843"/>
                      <a:pt x="3686" y="4679"/>
                      <a:pt x="4088" y="4337"/>
                    </a:cubicBezTo>
                    <a:cubicBezTo>
                      <a:pt x="4447" y="4033"/>
                      <a:pt x="4697" y="3619"/>
                      <a:pt x="4819" y="3168"/>
                    </a:cubicBezTo>
                    <a:cubicBezTo>
                      <a:pt x="4106" y="3077"/>
                      <a:pt x="3424" y="2796"/>
                      <a:pt x="2876" y="2297"/>
                    </a:cubicBezTo>
                    <a:cubicBezTo>
                      <a:pt x="2212" y="1706"/>
                      <a:pt x="1858" y="866"/>
                      <a:pt x="1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4503061" y="5088730"/>
                <a:ext cx="93379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1422" extrusionOk="0">
                    <a:moveTo>
                      <a:pt x="1634" y="1"/>
                    </a:moveTo>
                    <a:cubicBezTo>
                      <a:pt x="1591" y="1"/>
                      <a:pt x="1567" y="37"/>
                      <a:pt x="1561" y="80"/>
                    </a:cubicBezTo>
                    <a:cubicBezTo>
                      <a:pt x="1543" y="263"/>
                      <a:pt x="1506" y="446"/>
                      <a:pt x="1463" y="622"/>
                    </a:cubicBezTo>
                    <a:cubicBezTo>
                      <a:pt x="1421" y="787"/>
                      <a:pt x="1372" y="951"/>
                      <a:pt x="1287" y="1097"/>
                    </a:cubicBezTo>
                    <a:cubicBezTo>
                      <a:pt x="1250" y="1164"/>
                      <a:pt x="1202" y="1231"/>
                      <a:pt x="1128" y="1256"/>
                    </a:cubicBezTo>
                    <a:cubicBezTo>
                      <a:pt x="1100" y="1265"/>
                      <a:pt x="1073" y="1269"/>
                      <a:pt x="1045" y="1269"/>
                    </a:cubicBezTo>
                    <a:cubicBezTo>
                      <a:pt x="1000" y="1269"/>
                      <a:pt x="957" y="1259"/>
                      <a:pt x="915" y="1243"/>
                    </a:cubicBezTo>
                    <a:cubicBezTo>
                      <a:pt x="769" y="1189"/>
                      <a:pt x="641" y="1067"/>
                      <a:pt x="532" y="957"/>
                    </a:cubicBezTo>
                    <a:cubicBezTo>
                      <a:pt x="398" y="829"/>
                      <a:pt x="276" y="683"/>
                      <a:pt x="172" y="531"/>
                    </a:cubicBezTo>
                    <a:cubicBezTo>
                      <a:pt x="155" y="505"/>
                      <a:pt x="131" y="494"/>
                      <a:pt x="107" y="494"/>
                    </a:cubicBezTo>
                    <a:cubicBezTo>
                      <a:pt x="53" y="494"/>
                      <a:pt x="0" y="549"/>
                      <a:pt x="38" y="604"/>
                    </a:cubicBezTo>
                    <a:cubicBezTo>
                      <a:pt x="142" y="762"/>
                      <a:pt x="264" y="908"/>
                      <a:pt x="398" y="1042"/>
                    </a:cubicBezTo>
                    <a:cubicBezTo>
                      <a:pt x="525" y="1170"/>
                      <a:pt x="672" y="1304"/>
                      <a:pt x="836" y="1377"/>
                    </a:cubicBezTo>
                    <a:cubicBezTo>
                      <a:pt x="902" y="1406"/>
                      <a:pt x="972" y="1421"/>
                      <a:pt x="1041" y="1421"/>
                    </a:cubicBezTo>
                    <a:cubicBezTo>
                      <a:pt x="1151" y="1421"/>
                      <a:pt x="1257" y="1382"/>
                      <a:pt x="1336" y="1292"/>
                    </a:cubicBezTo>
                    <a:cubicBezTo>
                      <a:pt x="1463" y="1146"/>
                      <a:pt x="1530" y="957"/>
                      <a:pt x="1579" y="774"/>
                    </a:cubicBezTo>
                    <a:cubicBezTo>
                      <a:pt x="1646" y="549"/>
                      <a:pt x="1689" y="318"/>
                      <a:pt x="1713" y="80"/>
                    </a:cubicBezTo>
                    <a:cubicBezTo>
                      <a:pt x="1719" y="37"/>
                      <a:pt x="1677" y="1"/>
                      <a:pt x="1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4353330" y="5167287"/>
                <a:ext cx="123401" cy="116778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51" extrusionOk="0">
                    <a:moveTo>
                      <a:pt x="1241" y="0"/>
                    </a:moveTo>
                    <a:cubicBezTo>
                      <a:pt x="1053" y="0"/>
                      <a:pt x="867" y="55"/>
                      <a:pt x="707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20" y="479"/>
                      <a:pt x="128" y="655"/>
                    </a:cubicBezTo>
                    <a:cubicBezTo>
                      <a:pt x="6" y="905"/>
                      <a:pt x="0" y="1210"/>
                      <a:pt x="116" y="1465"/>
                    </a:cubicBezTo>
                    <a:cubicBezTo>
                      <a:pt x="299" y="1884"/>
                      <a:pt x="768" y="2151"/>
                      <a:pt x="1224" y="2151"/>
                    </a:cubicBezTo>
                    <a:cubicBezTo>
                      <a:pt x="1345" y="2151"/>
                      <a:pt x="1464" y="2132"/>
                      <a:pt x="1578" y="2093"/>
                    </a:cubicBezTo>
                    <a:cubicBezTo>
                      <a:pt x="1876" y="1989"/>
                      <a:pt x="2071" y="1752"/>
                      <a:pt x="2163" y="1453"/>
                    </a:cubicBezTo>
                    <a:cubicBezTo>
                      <a:pt x="2248" y="1149"/>
                      <a:pt x="2272" y="795"/>
                      <a:pt x="2114" y="509"/>
                    </a:cubicBezTo>
                    <a:cubicBezTo>
                      <a:pt x="1980" y="278"/>
                      <a:pt x="1749" y="107"/>
                      <a:pt x="1493" y="34"/>
                    </a:cubicBezTo>
                    <a:cubicBezTo>
                      <a:pt x="1410" y="11"/>
                      <a:pt x="1325" y="0"/>
                      <a:pt x="1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4669458" y="5049913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238" y="0"/>
                    </a:moveTo>
                    <a:cubicBezTo>
                      <a:pt x="1052" y="0"/>
                      <a:pt x="865" y="55"/>
                      <a:pt x="701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14" y="472"/>
                      <a:pt x="128" y="649"/>
                    </a:cubicBezTo>
                    <a:cubicBezTo>
                      <a:pt x="0" y="905"/>
                      <a:pt x="0" y="1203"/>
                      <a:pt x="116" y="1465"/>
                    </a:cubicBezTo>
                    <a:cubicBezTo>
                      <a:pt x="300" y="1881"/>
                      <a:pt x="769" y="2148"/>
                      <a:pt x="1226" y="2148"/>
                    </a:cubicBezTo>
                    <a:cubicBezTo>
                      <a:pt x="1343" y="2148"/>
                      <a:pt x="1461" y="2130"/>
                      <a:pt x="1572" y="2092"/>
                    </a:cubicBezTo>
                    <a:cubicBezTo>
                      <a:pt x="1876" y="1989"/>
                      <a:pt x="2071" y="1745"/>
                      <a:pt x="2157" y="1447"/>
                    </a:cubicBezTo>
                    <a:cubicBezTo>
                      <a:pt x="2248" y="1148"/>
                      <a:pt x="2272" y="789"/>
                      <a:pt x="2114" y="509"/>
                    </a:cubicBezTo>
                    <a:cubicBezTo>
                      <a:pt x="1980" y="277"/>
                      <a:pt x="1748" y="107"/>
                      <a:pt x="1487" y="34"/>
                    </a:cubicBezTo>
                    <a:cubicBezTo>
                      <a:pt x="1405" y="11"/>
                      <a:pt x="1322" y="0"/>
                      <a:pt x="12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0" name="Google Shape;720;p35"/>
          <p:cNvGrpSpPr/>
          <p:nvPr/>
        </p:nvGrpSpPr>
        <p:grpSpPr>
          <a:xfrm>
            <a:off x="6339257" y="1108066"/>
            <a:ext cx="2091374" cy="3542232"/>
            <a:chOff x="6339257" y="1108066"/>
            <a:chExt cx="2091374" cy="3542232"/>
          </a:xfrm>
        </p:grpSpPr>
        <p:sp>
          <p:nvSpPr>
            <p:cNvPr id="721" name="Google Shape;721;p35"/>
            <p:cNvSpPr/>
            <p:nvPr/>
          </p:nvSpPr>
          <p:spPr>
            <a:xfrm>
              <a:off x="6544902" y="4224325"/>
              <a:ext cx="1680545" cy="425973"/>
            </a:xfrm>
            <a:custGeom>
              <a:avLst/>
              <a:gdLst/>
              <a:ahLst/>
              <a:cxnLst/>
              <a:rect l="l" t="t" r="r" b="b"/>
              <a:pathLst>
                <a:path w="15935" h="4039" extrusionOk="0">
                  <a:moveTo>
                    <a:pt x="7968" y="0"/>
                  </a:moveTo>
                  <a:cubicBezTo>
                    <a:pt x="3564" y="0"/>
                    <a:pt x="1" y="902"/>
                    <a:pt x="1" y="2016"/>
                  </a:cubicBezTo>
                  <a:cubicBezTo>
                    <a:pt x="1" y="3131"/>
                    <a:pt x="3564" y="4038"/>
                    <a:pt x="7968" y="4038"/>
                  </a:cubicBezTo>
                  <a:cubicBezTo>
                    <a:pt x="12365" y="4038"/>
                    <a:pt x="15935" y="3131"/>
                    <a:pt x="15935" y="2016"/>
                  </a:cubicBezTo>
                  <a:cubicBezTo>
                    <a:pt x="15935" y="902"/>
                    <a:pt x="12365" y="0"/>
                    <a:pt x="796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2" name="Google Shape;722;p35"/>
            <p:cNvGrpSpPr/>
            <p:nvPr/>
          </p:nvGrpSpPr>
          <p:grpSpPr>
            <a:xfrm>
              <a:off x="6339257" y="1108066"/>
              <a:ext cx="2091374" cy="3329488"/>
              <a:chOff x="5351988" y="4492194"/>
              <a:chExt cx="1159684" cy="1846126"/>
            </a:xfrm>
          </p:grpSpPr>
          <p:sp>
            <p:nvSpPr>
              <p:cNvPr id="723" name="Google Shape;723;p35"/>
              <p:cNvSpPr/>
              <p:nvPr/>
            </p:nvSpPr>
            <p:spPr>
              <a:xfrm>
                <a:off x="6089025" y="5454589"/>
                <a:ext cx="422648" cy="500717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9223" extrusionOk="0">
                    <a:moveTo>
                      <a:pt x="4445" y="1"/>
                    </a:moveTo>
                    <a:cubicBezTo>
                      <a:pt x="2421" y="1"/>
                      <a:pt x="1" y="2819"/>
                      <a:pt x="1" y="2819"/>
                    </a:cubicBezTo>
                    <a:lnTo>
                      <a:pt x="1" y="6851"/>
                    </a:lnTo>
                    <a:cubicBezTo>
                      <a:pt x="1" y="6851"/>
                      <a:pt x="2257" y="9222"/>
                      <a:pt x="4039" y="9222"/>
                    </a:cubicBezTo>
                    <a:cubicBezTo>
                      <a:pt x="4504" y="9222"/>
                      <a:pt x="4936" y="9061"/>
                      <a:pt x="5288" y="8654"/>
                    </a:cubicBezTo>
                    <a:cubicBezTo>
                      <a:pt x="6987" y="6692"/>
                      <a:pt x="2346" y="5157"/>
                      <a:pt x="2346" y="5157"/>
                    </a:cubicBezTo>
                    <a:cubicBezTo>
                      <a:pt x="2346" y="5157"/>
                      <a:pt x="7785" y="2313"/>
                      <a:pt x="5690" y="467"/>
                    </a:cubicBezTo>
                    <a:cubicBezTo>
                      <a:pt x="5314" y="136"/>
                      <a:pt x="4889" y="1"/>
                      <a:pt x="4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6045702" y="5340635"/>
                <a:ext cx="300278" cy="227638"/>
              </a:xfrm>
              <a:custGeom>
                <a:avLst/>
                <a:gdLst/>
                <a:ahLst/>
                <a:cxnLst/>
                <a:rect l="l" t="t" r="r" b="b"/>
                <a:pathLst>
                  <a:path w="5531" h="4193" extrusionOk="0">
                    <a:moveTo>
                      <a:pt x="3659" y="0"/>
                    </a:moveTo>
                    <a:cubicBezTo>
                      <a:pt x="3465" y="0"/>
                      <a:pt x="3333" y="20"/>
                      <a:pt x="3333" y="20"/>
                    </a:cubicBezTo>
                    <a:lnTo>
                      <a:pt x="1" y="3054"/>
                    </a:lnTo>
                    <a:cubicBezTo>
                      <a:pt x="755" y="3837"/>
                      <a:pt x="1600" y="4192"/>
                      <a:pt x="2386" y="4192"/>
                    </a:cubicBezTo>
                    <a:cubicBezTo>
                      <a:pt x="3586" y="4192"/>
                      <a:pt x="4648" y="3364"/>
                      <a:pt x="5038" y="1970"/>
                    </a:cubicBezTo>
                    <a:cubicBezTo>
                      <a:pt x="5530" y="209"/>
                      <a:pt x="4280" y="0"/>
                      <a:pt x="3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37986" y="5913446"/>
                <a:ext cx="271559" cy="41597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7662" extrusionOk="0">
                    <a:moveTo>
                      <a:pt x="1170" y="1"/>
                    </a:moveTo>
                    <a:lnTo>
                      <a:pt x="1529" y="5860"/>
                    </a:lnTo>
                    <a:cubicBezTo>
                      <a:pt x="1529" y="5860"/>
                      <a:pt x="1" y="7170"/>
                      <a:pt x="695" y="7553"/>
                    </a:cubicBezTo>
                    <a:cubicBezTo>
                      <a:pt x="831" y="7629"/>
                      <a:pt x="1069" y="7661"/>
                      <a:pt x="1363" y="7661"/>
                    </a:cubicBezTo>
                    <a:cubicBezTo>
                      <a:pt x="2565" y="7661"/>
                      <a:pt x="4721" y="7120"/>
                      <a:pt x="4843" y="6768"/>
                    </a:cubicBezTo>
                    <a:cubicBezTo>
                      <a:pt x="5001" y="6329"/>
                      <a:pt x="4654" y="1572"/>
                      <a:pt x="4654" y="1572"/>
                    </a:cubicBezTo>
                    <a:lnTo>
                      <a:pt x="11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934951" y="5922730"/>
                <a:ext cx="271504" cy="415590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7655" extrusionOk="0">
                    <a:moveTo>
                      <a:pt x="3832" y="0"/>
                    </a:moveTo>
                    <a:lnTo>
                      <a:pt x="354" y="1675"/>
                    </a:lnTo>
                    <a:cubicBezTo>
                      <a:pt x="354" y="1675"/>
                      <a:pt x="0" y="6329"/>
                      <a:pt x="159" y="6767"/>
                    </a:cubicBezTo>
                    <a:cubicBezTo>
                      <a:pt x="286" y="7115"/>
                      <a:pt x="2442" y="7655"/>
                      <a:pt x="3641" y="7655"/>
                    </a:cubicBezTo>
                    <a:cubicBezTo>
                      <a:pt x="3935" y="7655"/>
                      <a:pt x="4171" y="7622"/>
                      <a:pt x="4307" y="7547"/>
                    </a:cubicBezTo>
                    <a:cubicBezTo>
                      <a:pt x="5001" y="7163"/>
                      <a:pt x="3478" y="5860"/>
                      <a:pt x="3478" y="5860"/>
                    </a:cubicBezTo>
                    <a:lnTo>
                      <a:pt x="3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384019" y="5377280"/>
                <a:ext cx="370095" cy="349736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6442" extrusionOk="0">
                    <a:moveTo>
                      <a:pt x="1486" y="0"/>
                    </a:moveTo>
                    <a:cubicBezTo>
                      <a:pt x="1311" y="0"/>
                      <a:pt x="1142" y="67"/>
                      <a:pt x="1036" y="229"/>
                    </a:cubicBezTo>
                    <a:cubicBezTo>
                      <a:pt x="963" y="338"/>
                      <a:pt x="945" y="478"/>
                      <a:pt x="994" y="606"/>
                    </a:cubicBezTo>
                    <a:cubicBezTo>
                      <a:pt x="922" y="567"/>
                      <a:pt x="842" y="547"/>
                      <a:pt x="762" y="547"/>
                    </a:cubicBezTo>
                    <a:cubicBezTo>
                      <a:pt x="644" y="547"/>
                      <a:pt x="526" y="590"/>
                      <a:pt x="439" y="673"/>
                    </a:cubicBezTo>
                    <a:cubicBezTo>
                      <a:pt x="293" y="807"/>
                      <a:pt x="263" y="1039"/>
                      <a:pt x="342" y="1209"/>
                    </a:cubicBezTo>
                    <a:cubicBezTo>
                      <a:pt x="214" y="1240"/>
                      <a:pt x="110" y="1337"/>
                      <a:pt x="86" y="1483"/>
                    </a:cubicBezTo>
                    <a:cubicBezTo>
                      <a:pt x="74" y="1599"/>
                      <a:pt x="104" y="1709"/>
                      <a:pt x="159" y="1812"/>
                    </a:cubicBezTo>
                    <a:cubicBezTo>
                      <a:pt x="184" y="1867"/>
                      <a:pt x="214" y="1916"/>
                      <a:pt x="244" y="1965"/>
                    </a:cubicBezTo>
                    <a:cubicBezTo>
                      <a:pt x="196" y="1977"/>
                      <a:pt x="147" y="2001"/>
                      <a:pt x="110" y="2044"/>
                    </a:cubicBezTo>
                    <a:cubicBezTo>
                      <a:pt x="1" y="2159"/>
                      <a:pt x="25" y="2342"/>
                      <a:pt x="98" y="2470"/>
                    </a:cubicBezTo>
                    <a:cubicBezTo>
                      <a:pt x="184" y="2610"/>
                      <a:pt x="330" y="2708"/>
                      <a:pt x="458" y="2805"/>
                    </a:cubicBezTo>
                    <a:cubicBezTo>
                      <a:pt x="598" y="2915"/>
                      <a:pt x="744" y="3018"/>
                      <a:pt x="896" y="3116"/>
                    </a:cubicBezTo>
                    <a:cubicBezTo>
                      <a:pt x="1055" y="3219"/>
                      <a:pt x="1213" y="3311"/>
                      <a:pt x="1383" y="3402"/>
                    </a:cubicBezTo>
                    <a:cubicBezTo>
                      <a:pt x="1603" y="3755"/>
                      <a:pt x="2029" y="4005"/>
                      <a:pt x="2364" y="4212"/>
                    </a:cubicBezTo>
                    <a:cubicBezTo>
                      <a:pt x="2522" y="4316"/>
                      <a:pt x="2687" y="4419"/>
                      <a:pt x="2857" y="4517"/>
                    </a:cubicBezTo>
                    <a:lnTo>
                      <a:pt x="2888" y="4541"/>
                    </a:lnTo>
                    <a:cubicBezTo>
                      <a:pt x="2894" y="4553"/>
                      <a:pt x="2906" y="4565"/>
                      <a:pt x="2924" y="4571"/>
                    </a:cubicBezTo>
                    <a:lnTo>
                      <a:pt x="5166" y="6441"/>
                    </a:lnTo>
                    <a:cubicBezTo>
                      <a:pt x="6817" y="5503"/>
                      <a:pt x="6750" y="3566"/>
                      <a:pt x="6750" y="3566"/>
                    </a:cubicBezTo>
                    <a:lnTo>
                      <a:pt x="4240" y="2080"/>
                    </a:lnTo>
                    <a:cubicBezTo>
                      <a:pt x="4228" y="2044"/>
                      <a:pt x="4210" y="2013"/>
                      <a:pt x="4191" y="1977"/>
                    </a:cubicBezTo>
                    <a:cubicBezTo>
                      <a:pt x="4143" y="1885"/>
                      <a:pt x="4094" y="1788"/>
                      <a:pt x="4045" y="1697"/>
                    </a:cubicBezTo>
                    <a:cubicBezTo>
                      <a:pt x="3942" y="1508"/>
                      <a:pt x="3832" y="1325"/>
                      <a:pt x="3716" y="1148"/>
                    </a:cubicBezTo>
                    <a:cubicBezTo>
                      <a:pt x="3601" y="972"/>
                      <a:pt x="3479" y="795"/>
                      <a:pt x="3351" y="625"/>
                    </a:cubicBezTo>
                    <a:cubicBezTo>
                      <a:pt x="3229" y="466"/>
                      <a:pt x="3107" y="302"/>
                      <a:pt x="2943" y="186"/>
                    </a:cubicBezTo>
                    <a:cubicBezTo>
                      <a:pt x="2865" y="130"/>
                      <a:pt x="2772" y="75"/>
                      <a:pt x="2673" y="75"/>
                    </a:cubicBezTo>
                    <a:cubicBezTo>
                      <a:pt x="2663" y="75"/>
                      <a:pt x="2654" y="75"/>
                      <a:pt x="2644" y="76"/>
                    </a:cubicBezTo>
                    <a:cubicBezTo>
                      <a:pt x="2535" y="95"/>
                      <a:pt x="2480" y="186"/>
                      <a:pt x="2449" y="290"/>
                    </a:cubicBezTo>
                    <a:cubicBezTo>
                      <a:pt x="2431" y="369"/>
                      <a:pt x="2425" y="448"/>
                      <a:pt x="2431" y="533"/>
                    </a:cubicBezTo>
                    <a:cubicBezTo>
                      <a:pt x="2370" y="478"/>
                      <a:pt x="2315" y="430"/>
                      <a:pt x="2254" y="381"/>
                    </a:cubicBezTo>
                    <a:cubicBezTo>
                      <a:pt x="2133" y="277"/>
                      <a:pt x="2005" y="168"/>
                      <a:pt x="1859" y="95"/>
                    </a:cubicBezTo>
                    <a:cubicBezTo>
                      <a:pt x="1746" y="36"/>
                      <a:pt x="1614" y="0"/>
                      <a:pt x="1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513120" y="5394164"/>
                <a:ext cx="65257" cy="102608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90" extrusionOk="0">
                    <a:moveTo>
                      <a:pt x="94" y="1"/>
                    </a:moveTo>
                    <a:cubicBezTo>
                      <a:pt x="46" y="1"/>
                      <a:pt x="0" y="38"/>
                      <a:pt x="23" y="94"/>
                    </a:cubicBezTo>
                    <a:cubicBezTo>
                      <a:pt x="102" y="289"/>
                      <a:pt x="193" y="484"/>
                      <a:pt x="254" y="679"/>
                    </a:cubicBezTo>
                    <a:cubicBezTo>
                      <a:pt x="285" y="776"/>
                      <a:pt x="303" y="874"/>
                      <a:pt x="291" y="971"/>
                    </a:cubicBezTo>
                    <a:cubicBezTo>
                      <a:pt x="278" y="1063"/>
                      <a:pt x="266" y="1154"/>
                      <a:pt x="285" y="1245"/>
                    </a:cubicBezTo>
                    <a:cubicBezTo>
                      <a:pt x="364" y="1623"/>
                      <a:pt x="760" y="1781"/>
                      <a:pt x="1082" y="1885"/>
                    </a:cubicBezTo>
                    <a:cubicBezTo>
                      <a:pt x="1091" y="1888"/>
                      <a:pt x="1099" y="1889"/>
                      <a:pt x="1107" y="1889"/>
                    </a:cubicBezTo>
                    <a:cubicBezTo>
                      <a:pt x="1180" y="1889"/>
                      <a:pt x="1201" y="1766"/>
                      <a:pt x="1113" y="1739"/>
                    </a:cubicBezTo>
                    <a:cubicBezTo>
                      <a:pt x="839" y="1641"/>
                      <a:pt x="431" y="1495"/>
                      <a:pt x="431" y="1142"/>
                    </a:cubicBezTo>
                    <a:cubicBezTo>
                      <a:pt x="425" y="1051"/>
                      <a:pt x="449" y="965"/>
                      <a:pt x="449" y="874"/>
                    </a:cubicBezTo>
                    <a:cubicBezTo>
                      <a:pt x="443" y="783"/>
                      <a:pt x="419" y="685"/>
                      <a:pt x="388" y="600"/>
                    </a:cubicBezTo>
                    <a:cubicBezTo>
                      <a:pt x="327" y="411"/>
                      <a:pt x="242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396506" y="5409040"/>
                <a:ext cx="108037" cy="12161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240" extrusionOk="0">
                    <a:moveTo>
                      <a:pt x="851" y="1"/>
                    </a:moveTo>
                    <a:cubicBezTo>
                      <a:pt x="824" y="1"/>
                      <a:pt x="799" y="14"/>
                      <a:pt x="782" y="40"/>
                    </a:cubicBezTo>
                    <a:cubicBezTo>
                      <a:pt x="764" y="76"/>
                      <a:pt x="776" y="131"/>
                      <a:pt x="812" y="143"/>
                    </a:cubicBezTo>
                    <a:cubicBezTo>
                      <a:pt x="1099" y="259"/>
                      <a:pt x="1373" y="411"/>
                      <a:pt x="1622" y="588"/>
                    </a:cubicBezTo>
                    <a:cubicBezTo>
                      <a:pt x="1476" y="758"/>
                      <a:pt x="1354" y="941"/>
                      <a:pt x="1251" y="1142"/>
                    </a:cubicBezTo>
                    <a:cubicBezTo>
                      <a:pt x="928" y="953"/>
                      <a:pt x="605" y="770"/>
                      <a:pt x="282" y="582"/>
                    </a:cubicBezTo>
                    <a:cubicBezTo>
                      <a:pt x="270" y="574"/>
                      <a:pt x="257" y="571"/>
                      <a:pt x="245" y="571"/>
                    </a:cubicBezTo>
                    <a:cubicBezTo>
                      <a:pt x="179" y="571"/>
                      <a:pt x="137" y="674"/>
                      <a:pt x="209" y="716"/>
                    </a:cubicBezTo>
                    <a:cubicBezTo>
                      <a:pt x="532" y="904"/>
                      <a:pt x="855" y="1093"/>
                      <a:pt x="1178" y="1276"/>
                    </a:cubicBezTo>
                    <a:cubicBezTo>
                      <a:pt x="1178" y="1276"/>
                      <a:pt x="1184" y="1276"/>
                      <a:pt x="1184" y="1282"/>
                    </a:cubicBezTo>
                    <a:cubicBezTo>
                      <a:pt x="1117" y="1428"/>
                      <a:pt x="1062" y="1581"/>
                      <a:pt x="1019" y="1739"/>
                    </a:cubicBezTo>
                    <a:cubicBezTo>
                      <a:pt x="1019" y="1739"/>
                      <a:pt x="1019" y="1733"/>
                      <a:pt x="1019" y="1733"/>
                    </a:cubicBezTo>
                    <a:cubicBezTo>
                      <a:pt x="727" y="1599"/>
                      <a:pt x="441" y="1465"/>
                      <a:pt x="148" y="1325"/>
                    </a:cubicBezTo>
                    <a:cubicBezTo>
                      <a:pt x="138" y="1320"/>
                      <a:pt x="127" y="1318"/>
                      <a:pt x="117" y="1318"/>
                    </a:cubicBezTo>
                    <a:cubicBezTo>
                      <a:pt x="43" y="1318"/>
                      <a:pt x="0" y="1427"/>
                      <a:pt x="75" y="1465"/>
                    </a:cubicBezTo>
                    <a:lnTo>
                      <a:pt x="946" y="1873"/>
                    </a:lnTo>
                    <a:cubicBezTo>
                      <a:pt x="965" y="1879"/>
                      <a:pt x="977" y="1879"/>
                      <a:pt x="989" y="1879"/>
                    </a:cubicBezTo>
                    <a:cubicBezTo>
                      <a:pt x="971" y="1964"/>
                      <a:pt x="952" y="2056"/>
                      <a:pt x="946" y="2141"/>
                    </a:cubicBezTo>
                    <a:cubicBezTo>
                      <a:pt x="940" y="2184"/>
                      <a:pt x="959" y="2226"/>
                      <a:pt x="1001" y="2238"/>
                    </a:cubicBezTo>
                    <a:cubicBezTo>
                      <a:pt x="1005" y="2239"/>
                      <a:pt x="1009" y="2239"/>
                      <a:pt x="1013" y="2239"/>
                    </a:cubicBezTo>
                    <a:cubicBezTo>
                      <a:pt x="1048" y="2239"/>
                      <a:pt x="1093" y="2216"/>
                      <a:pt x="1093" y="2177"/>
                    </a:cubicBezTo>
                    <a:cubicBezTo>
                      <a:pt x="1166" y="1538"/>
                      <a:pt x="1464" y="929"/>
                      <a:pt x="1933" y="484"/>
                    </a:cubicBezTo>
                    <a:cubicBezTo>
                      <a:pt x="1990" y="432"/>
                      <a:pt x="1933" y="359"/>
                      <a:pt x="1871" y="359"/>
                    </a:cubicBezTo>
                    <a:cubicBezTo>
                      <a:pt x="1853" y="359"/>
                      <a:pt x="1834" y="365"/>
                      <a:pt x="1817" y="381"/>
                    </a:cubicBezTo>
                    <a:cubicBezTo>
                      <a:pt x="1787" y="411"/>
                      <a:pt x="1756" y="442"/>
                      <a:pt x="1726" y="472"/>
                    </a:cubicBezTo>
                    <a:cubicBezTo>
                      <a:pt x="1464" y="289"/>
                      <a:pt x="1184" y="131"/>
                      <a:pt x="885" y="9"/>
                    </a:cubicBezTo>
                    <a:cubicBezTo>
                      <a:pt x="874" y="3"/>
                      <a:pt x="862" y="1"/>
                      <a:pt x="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75718" y="5873435"/>
                <a:ext cx="491107" cy="155812"/>
              </a:xfrm>
              <a:custGeom>
                <a:avLst/>
                <a:gdLst/>
                <a:ahLst/>
                <a:cxnLst/>
                <a:rect l="l" t="t" r="r" b="b"/>
                <a:pathLst>
                  <a:path w="9046" h="2870" extrusionOk="0">
                    <a:moveTo>
                      <a:pt x="0" y="1"/>
                    </a:moveTo>
                    <a:cubicBezTo>
                      <a:pt x="761" y="2059"/>
                      <a:pt x="2613" y="2839"/>
                      <a:pt x="4989" y="2870"/>
                    </a:cubicBezTo>
                    <a:cubicBezTo>
                      <a:pt x="5007" y="2870"/>
                      <a:pt x="5025" y="2870"/>
                      <a:pt x="5044" y="2870"/>
                    </a:cubicBezTo>
                    <a:cubicBezTo>
                      <a:pt x="6715" y="2870"/>
                      <a:pt x="8232" y="1775"/>
                      <a:pt x="9045" y="323"/>
                    </a:cubicBezTo>
                    <a:lnTo>
                      <a:pt x="9045" y="323"/>
                    </a:lnTo>
                    <a:cubicBezTo>
                      <a:pt x="8923" y="360"/>
                      <a:pt x="8801" y="384"/>
                      <a:pt x="8674" y="415"/>
                    </a:cubicBezTo>
                    <a:cubicBezTo>
                      <a:pt x="7888" y="598"/>
                      <a:pt x="7151" y="744"/>
                      <a:pt x="6359" y="792"/>
                    </a:cubicBezTo>
                    <a:cubicBezTo>
                      <a:pt x="6030" y="812"/>
                      <a:pt x="5703" y="821"/>
                      <a:pt x="5377" y="821"/>
                    </a:cubicBezTo>
                    <a:cubicBezTo>
                      <a:pt x="4255" y="821"/>
                      <a:pt x="3146" y="714"/>
                      <a:pt x="2004" y="549"/>
                    </a:cubicBezTo>
                    <a:cubicBezTo>
                      <a:pt x="1310" y="439"/>
                      <a:pt x="646" y="26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656499" y="5595037"/>
                <a:ext cx="540077" cy="161947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2983" extrusionOk="0">
                    <a:moveTo>
                      <a:pt x="646" y="0"/>
                    </a:moveTo>
                    <a:cubicBezTo>
                      <a:pt x="342" y="591"/>
                      <a:pt x="74" y="1358"/>
                      <a:pt x="1" y="2296"/>
                    </a:cubicBezTo>
                    <a:cubicBezTo>
                      <a:pt x="49" y="2309"/>
                      <a:pt x="98" y="2327"/>
                      <a:pt x="147" y="2339"/>
                    </a:cubicBezTo>
                    <a:lnTo>
                      <a:pt x="147" y="2369"/>
                    </a:lnTo>
                    <a:cubicBezTo>
                      <a:pt x="330" y="2400"/>
                      <a:pt x="494" y="2473"/>
                      <a:pt x="671" y="2522"/>
                    </a:cubicBezTo>
                    <a:cubicBezTo>
                      <a:pt x="2066" y="2886"/>
                      <a:pt x="3447" y="2982"/>
                      <a:pt x="4833" y="2982"/>
                    </a:cubicBezTo>
                    <a:cubicBezTo>
                      <a:pt x="5438" y="2982"/>
                      <a:pt x="6043" y="2964"/>
                      <a:pt x="6652" y="2942"/>
                    </a:cubicBezTo>
                    <a:cubicBezTo>
                      <a:pt x="7645" y="2912"/>
                      <a:pt x="8595" y="2729"/>
                      <a:pt x="9600" y="2485"/>
                    </a:cubicBezTo>
                    <a:cubicBezTo>
                      <a:pt x="9716" y="2455"/>
                      <a:pt x="9832" y="2430"/>
                      <a:pt x="9947" y="2400"/>
                    </a:cubicBezTo>
                    <a:cubicBezTo>
                      <a:pt x="9911" y="2235"/>
                      <a:pt x="9868" y="2077"/>
                      <a:pt x="9813" y="1919"/>
                    </a:cubicBezTo>
                    <a:cubicBezTo>
                      <a:pt x="9557" y="1182"/>
                      <a:pt x="9308" y="567"/>
                      <a:pt x="9076" y="67"/>
                    </a:cubicBezTo>
                    <a:cubicBezTo>
                      <a:pt x="9064" y="73"/>
                      <a:pt x="9046" y="73"/>
                      <a:pt x="9028" y="79"/>
                    </a:cubicBezTo>
                    <a:cubicBezTo>
                      <a:pt x="9019" y="82"/>
                      <a:pt x="9010" y="83"/>
                      <a:pt x="9002" y="83"/>
                    </a:cubicBezTo>
                    <a:cubicBezTo>
                      <a:pt x="8980" y="83"/>
                      <a:pt x="8960" y="76"/>
                      <a:pt x="8937" y="76"/>
                    </a:cubicBezTo>
                    <a:cubicBezTo>
                      <a:pt x="8929" y="76"/>
                      <a:pt x="8921" y="77"/>
                      <a:pt x="8912" y="79"/>
                    </a:cubicBezTo>
                    <a:cubicBezTo>
                      <a:pt x="8437" y="232"/>
                      <a:pt x="7943" y="323"/>
                      <a:pt x="7444" y="378"/>
                    </a:cubicBezTo>
                    <a:cubicBezTo>
                      <a:pt x="7413" y="384"/>
                      <a:pt x="7389" y="396"/>
                      <a:pt x="7359" y="408"/>
                    </a:cubicBezTo>
                    <a:cubicBezTo>
                      <a:pt x="7330" y="408"/>
                      <a:pt x="7299" y="403"/>
                      <a:pt x="7269" y="403"/>
                    </a:cubicBezTo>
                    <a:cubicBezTo>
                      <a:pt x="7254" y="403"/>
                      <a:pt x="7239" y="404"/>
                      <a:pt x="7225" y="408"/>
                    </a:cubicBezTo>
                    <a:cubicBezTo>
                      <a:pt x="7042" y="469"/>
                      <a:pt x="6871" y="445"/>
                      <a:pt x="6683" y="457"/>
                    </a:cubicBezTo>
                    <a:cubicBezTo>
                      <a:pt x="6652" y="457"/>
                      <a:pt x="6634" y="487"/>
                      <a:pt x="6603" y="487"/>
                    </a:cubicBezTo>
                    <a:cubicBezTo>
                      <a:pt x="6311" y="493"/>
                      <a:pt x="6022" y="500"/>
                      <a:pt x="5732" y="500"/>
                    </a:cubicBezTo>
                    <a:cubicBezTo>
                      <a:pt x="5443" y="500"/>
                      <a:pt x="5154" y="493"/>
                      <a:pt x="4861" y="475"/>
                    </a:cubicBezTo>
                    <a:cubicBezTo>
                      <a:pt x="4179" y="439"/>
                      <a:pt x="3503" y="487"/>
                      <a:pt x="2815" y="396"/>
                    </a:cubicBezTo>
                    <a:cubicBezTo>
                      <a:pt x="2697" y="378"/>
                      <a:pt x="2583" y="374"/>
                      <a:pt x="2471" y="374"/>
                    </a:cubicBezTo>
                    <a:cubicBezTo>
                      <a:pt x="2327" y="374"/>
                      <a:pt x="2185" y="382"/>
                      <a:pt x="2040" y="382"/>
                    </a:cubicBezTo>
                    <a:cubicBezTo>
                      <a:pt x="1904" y="382"/>
                      <a:pt x="1766" y="375"/>
                      <a:pt x="1621" y="347"/>
                    </a:cubicBezTo>
                    <a:cubicBezTo>
                      <a:pt x="1268" y="274"/>
                      <a:pt x="951" y="152"/>
                      <a:pt x="6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691570" y="5492863"/>
                <a:ext cx="457719" cy="129319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2382" extrusionOk="0">
                    <a:moveTo>
                      <a:pt x="7322" y="0"/>
                    </a:moveTo>
                    <a:lnTo>
                      <a:pt x="1170" y="365"/>
                    </a:lnTo>
                    <a:cubicBezTo>
                      <a:pt x="1170" y="365"/>
                      <a:pt x="530" y="871"/>
                      <a:pt x="0" y="1882"/>
                    </a:cubicBezTo>
                    <a:cubicBezTo>
                      <a:pt x="305" y="2034"/>
                      <a:pt x="622" y="2156"/>
                      <a:pt x="975" y="2229"/>
                    </a:cubicBezTo>
                    <a:cubicBezTo>
                      <a:pt x="1120" y="2257"/>
                      <a:pt x="1258" y="2264"/>
                      <a:pt x="1394" y="2264"/>
                    </a:cubicBezTo>
                    <a:cubicBezTo>
                      <a:pt x="1539" y="2264"/>
                      <a:pt x="1681" y="2256"/>
                      <a:pt x="1825" y="2256"/>
                    </a:cubicBezTo>
                    <a:cubicBezTo>
                      <a:pt x="1937" y="2256"/>
                      <a:pt x="2051" y="2260"/>
                      <a:pt x="2169" y="2278"/>
                    </a:cubicBezTo>
                    <a:cubicBezTo>
                      <a:pt x="2857" y="2369"/>
                      <a:pt x="3533" y="2321"/>
                      <a:pt x="4215" y="2357"/>
                    </a:cubicBezTo>
                    <a:cubicBezTo>
                      <a:pt x="4508" y="2375"/>
                      <a:pt x="4797" y="2382"/>
                      <a:pt x="5086" y="2382"/>
                    </a:cubicBezTo>
                    <a:cubicBezTo>
                      <a:pt x="5376" y="2382"/>
                      <a:pt x="5665" y="2375"/>
                      <a:pt x="5957" y="2369"/>
                    </a:cubicBezTo>
                    <a:cubicBezTo>
                      <a:pt x="5988" y="2369"/>
                      <a:pt x="6006" y="2339"/>
                      <a:pt x="6037" y="2339"/>
                    </a:cubicBezTo>
                    <a:cubicBezTo>
                      <a:pt x="6225" y="2327"/>
                      <a:pt x="6396" y="2351"/>
                      <a:pt x="6579" y="2290"/>
                    </a:cubicBezTo>
                    <a:cubicBezTo>
                      <a:pt x="6593" y="2286"/>
                      <a:pt x="6608" y="2285"/>
                      <a:pt x="6623" y="2285"/>
                    </a:cubicBezTo>
                    <a:cubicBezTo>
                      <a:pt x="6653" y="2285"/>
                      <a:pt x="6684" y="2290"/>
                      <a:pt x="6713" y="2290"/>
                    </a:cubicBezTo>
                    <a:cubicBezTo>
                      <a:pt x="6743" y="2278"/>
                      <a:pt x="6767" y="2266"/>
                      <a:pt x="6798" y="2260"/>
                    </a:cubicBezTo>
                    <a:cubicBezTo>
                      <a:pt x="7297" y="2205"/>
                      <a:pt x="7791" y="2114"/>
                      <a:pt x="8266" y="1961"/>
                    </a:cubicBezTo>
                    <a:cubicBezTo>
                      <a:pt x="8275" y="1959"/>
                      <a:pt x="8283" y="1958"/>
                      <a:pt x="8291" y="1958"/>
                    </a:cubicBezTo>
                    <a:cubicBezTo>
                      <a:pt x="8314" y="1958"/>
                      <a:pt x="8334" y="1965"/>
                      <a:pt x="8356" y="1965"/>
                    </a:cubicBezTo>
                    <a:cubicBezTo>
                      <a:pt x="8364" y="1965"/>
                      <a:pt x="8373" y="1964"/>
                      <a:pt x="8382" y="1961"/>
                    </a:cubicBezTo>
                    <a:cubicBezTo>
                      <a:pt x="8400" y="1955"/>
                      <a:pt x="8418" y="1955"/>
                      <a:pt x="8430" y="1949"/>
                    </a:cubicBezTo>
                    <a:cubicBezTo>
                      <a:pt x="7797" y="560"/>
                      <a:pt x="7322" y="0"/>
                      <a:pt x="7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654870" y="5719686"/>
                <a:ext cx="552944" cy="198321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3653" extrusionOk="0">
                    <a:moveTo>
                      <a:pt x="31" y="0"/>
                    </a:moveTo>
                    <a:cubicBezTo>
                      <a:pt x="0" y="360"/>
                      <a:pt x="0" y="743"/>
                      <a:pt x="31" y="1152"/>
                    </a:cubicBezTo>
                    <a:cubicBezTo>
                      <a:pt x="86" y="1791"/>
                      <a:pt x="201" y="2345"/>
                      <a:pt x="384" y="2833"/>
                    </a:cubicBezTo>
                    <a:cubicBezTo>
                      <a:pt x="1030" y="3095"/>
                      <a:pt x="1694" y="3271"/>
                      <a:pt x="2388" y="3381"/>
                    </a:cubicBezTo>
                    <a:cubicBezTo>
                      <a:pt x="3530" y="3546"/>
                      <a:pt x="4639" y="3653"/>
                      <a:pt x="5761" y="3653"/>
                    </a:cubicBezTo>
                    <a:cubicBezTo>
                      <a:pt x="6087" y="3653"/>
                      <a:pt x="6414" y="3644"/>
                      <a:pt x="6743" y="3624"/>
                    </a:cubicBezTo>
                    <a:cubicBezTo>
                      <a:pt x="7535" y="3576"/>
                      <a:pt x="8272" y="3430"/>
                      <a:pt x="9058" y="3247"/>
                    </a:cubicBezTo>
                    <a:cubicBezTo>
                      <a:pt x="9179" y="3216"/>
                      <a:pt x="9307" y="3192"/>
                      <a:pt x="9429" y="3155"/>
                    </a:cubicBezTo>
                    <a:cubicBezTo>
                      <a:pt x="9953" y="2224"/>
                      <a:pt x="10184" y="1139"/>
                      <a:pt x="9977" y="104"/>
                    </a:cubicBezTo>
                    <a:lnTo>
                      <a:pt x="9977" y="104"/>
                    </a:lnTo>
                    <a:cubicBezTo>
                      <a:pt x="9862" y="134"/>
                      <a:pt x="9746" y="159"/>
                      <a:pt x="9630" y="189"/>
                    </a:cubicBezTo>
                    <a:cubicBezTo>
                      <a:pt x="8625" y="433"/>
                      <a:pt x="7675" y="616"/>
                      <a:pt x="6682" y="646"/>
                    </a:cubicBezTo>
                    <a:cubicBezTo>
                      <a:pt x="6073" y="668"/>
                      <a:pt x="5468" y="686"/>
                      <a:pt x="4863" y="686"/>
                    </a:cubicBezTo>
                    <a:cubicBezTo>
                      <a:pt x="3477" y="686"/>
                      <a:pt x="2096" y="590"/>
                      <a:pt x="701" y="226"/>
                    </a:cubicBezTo>
                    <a:cubicBezTo>
                      <a:pt x="524" y="177"/>
                      <a:pt x="360" y="104"/>
                      <a:pt x="177" y="73"/>
                    </a:cubicBezTo>
                    <a:lnTo>
                      <a:pt x="177" y="43"/>
                    </a:lnTo>
                    <a:cubicBezTo>
                      <a:pt x="128" y="31"/>
                      <a:pt x="79" y="13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6071815" y="5413926"/>
                <a:ext cx="394905" cy="320691"/>
              </a:xfrm>
              <a:custGeom>
                <a:avLst/>
                <a:gdLst/>
                <a:ahLst/>
                <a:cxnLst/>
                <a:rect l="l" t="t" r="r" b="b"/>
                <a:pathLst>
                  <a:path w="7274" h="5907" extrusionOk="0">
                    <a:moveTo>
                      <a:pt x="4889" y="0"/>
                    </a:moveTo>
                    <a:cubicBezTo>
                      <a:pt x="4805" y="0"/>
                      <a:pt x="4725" y="34"/>
                      <a:pt x="4654" y="71"/>
                    </a:cubicBezTo>
                    <a:cubicBezTo>
                      <a:pt x="4478" y="163"/>
                      <a:pt x="4326" y="309"/>
                      <a:pt x="4185" y="443"/>
                    </a:cubicBezTo>
                    <a:cubicBezTo>
                      <a:pt x="4033" y="589"/>
                      <a:pt x="3887" y="741"/>
                      <a:pt x="3741" y="900"/>
                    </a:cubicBezTo>
                    <a:cubicBezTo>
                      <a:pt x="3601" y="1058"/>
                      <a:pt x="3461" y="1223"/>
                      <a:pt x="3333" y="1393"/>
                    </a:cubicBezTo>
                    <a:cubicBezTo>
                      <a:pt x="3266" y="1478"/>
                      <a:pt x="3205" y="1564"/>
                      <a:pt x="3144" y="1649"/>
                    </a:cubicBezTo>
                    <a:cubicBezTo>
                      <a:pt x="3120" y="1679"/>
                      <a:pt x="3095" y="1710"/>
                      <a:pt x="3083" y="1740"/>
                    </a:cubicBezTo>
                    <a:lnTo>
                      <a:pt x="3077" y="1740"/>
                    </a:lnTo>
                    <a:lnTo>
                      <a:pt x="366" y="2824"/>
                    </a:lnTo>
                    <a:cubicBezTo>
                      <a:pt x="366" y="2824"/>
                      <a:pt x="1" y="4725"/>
                      <a:pt x="1493" y="5906"/>
                    </a:cubicBezTo>
                    <a:lnTo>
                      <a:pt x="3991" y="4408"/>
                    </a:lnTo>
                    <a:cubicBezTo>
                      <a:pt x="4009" y="4402"/>
                      <a:pt x="4021" y="4396"/>
                      <a:pt x="4033" y="4384"/>
                    </a:cubicBezTo>
                    <a:lnTo>
                      <a:pt x="4070" y="4359"/>
                    </a:lnTo>
                    <a:cubicBezTo>
                      <a:pt x="4246" y="4292"/>
                      <a:pt x="4429" y="4219"/>
                      <a:pt x="4606" y="4140"/>
                    </a:cubicBezTo>
                    <a:cubicBezTo>
                      <a:pt x="4965" y="3988"/>
                      <a:pt x="5422" y="3805"/>
                      <a:pt x="5696" y="3488"/>
                    </a:cubicBezTo>
                    <a:cubicBezTo>
                      <a:pt x="5879" y="3427"/>
                      <a:pt x="6049" y="3360"/>
                      <a:pt x="6226" y="3281"/>
                    </a:cubicBezTo>
                    <a:cubicBezTo>
                      <a:pt x="6384" y="3208"/>
                      <a:pt x="6543" y="3129"/>
                      <a:pt x="6701" y="3044"/>
                    </a:cubicBezTo>
                    <a:cubicBezTo>
                      <a:pt x="6841" y="2971"/>
                      <a:pt x="6999" y="2891"/>
                      <a:pt x="7109" y="2770"/>
                    </a:cubicBezTo>
                    <a:cubicBezTo>
                      <a:pt x="7200" y="2654"/>
                      <a:pt x="7255" y="2477"/>
                      <a:pt x="7164" y="2343"/>
                    </a:cubicBezTo>
                    <a:cubicBezTo>
                      <a:pt x="7133" y="2301"/>
                      <a:pt x="7091" y="2270"/>
                      <a:pt x="7042" y="2246"/>
                    </a:cubicBezTo>
                    <a:cubicBezTo>
                      <a:pt x="7085" y="2209"/>
                      <a:pt x="7121" y="2161"/>
                      <a:pt x="7152" y="2112"/>
                    </a:cubicBezTo>
                    <a:cubicBezTo>
                      <a:pt x="7219" y="2020"/>
                      <a:pt x="7274" y="1911"/>
                      <a:pt x="7274" y="1795"/>
                    </a:cubicBezTo>
                    <a:cubicBezTo>
                      <a:pt x="7274" y="1649"/>
                      <a:pt x="7182" y="1533"/>
                      <a:pt x="7060" y="1491"/>
                    </a:cubicBezTo>
                    <a:cubicBezTo>
                      <a:pt x="7170" y="1326"/>
                      <a:pt x="7176" y="1095"/>
                      <a:pt x="7054" y="942"/>
                    </a:cubicBezTo>
                    <a:cubicBezTo>
                      <a:pt x="6962" y="824"/>
                      <a:pt x="6819" y="762"/>
                      <a:pt x="6676" y="762"/>
                    </a:cubicBezTo>
                    <a:cubicBezTo>
                      <a:pt x="6620" y="762"/>
                      <a:pt x="6565" y="771"/>
                      <a:pt x="6512" y="790"/>
                    </a:cubicBezTo>
                    <a:cubicBezTo>
                      <a:pt x="6579" y="674"/>
                      <a:pt x="6585" y="528"/>
                      <a:pt x="6530" y="406"/>
                    </a:cubicBezTo>
                    <a:cubicBezTo>
                      <a:pt x="6437" y="193"/>
                      <a:pt x="6226" y="105"/>
                      <a:pt x="6010" y="105"/>
                    </a:cubicBezTo>
                    <a:cubicBezTo>
                      <a:pt x="5918" y="105"/>
                      <a:pt x="5824" y="121"/>
                      <a:pt x="5739" y="151"/>
                    </a:cubicBezTo>
                    <a:cubicBezTo>
                      <a:pt x="5580" y="199"/>
                      <a:pt x="5440" y="285"/>
                      <a:pt x="5300" y="370"/>
                    </a:cubicBezTo>
                    <a:cubicBezTo>
                      <a:pt x="5239" y="412"/>
                      <a:pt x="5172" y="449"/>
                      <a:pt x="5105" y="492"/>
                    </a:cubicBezTo>
                    <a:cubicBezTo>
                      <a:pt x="5123" y="412"/>
                      <a:pt x="5130" y="333"/>
                      <a:pt x="5123" y="254"/>
                    </a:cubicBezTo>
                    <a:cubicBezTo>
                      <a:pt x="5111" y="144"/>
                      <a:pt x="5075" y="41"/>
                      <a:pt x="4965" y="10"/>
                    </a:cubicBezTo>
                    <a:cubicBezTo>
                      <a:pt x="4940" y="3"/>
                      <a:pt x="4914" y="0"/>
                      <a:pt x="4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6274207" y="5428421"/>
                <a:ext cx="79263" cy="92999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713" extrusionOk="0">
                    <a:moveTo>
                      <a:pt x="1353" y="1"/>
                    </a:moveTo>
                    <a:cubicBezTo>
                      <a:pt x="1328" y="1"/>
                      <a:pt x="1303" y="11"/>
                      <a:pt x="1286" y="36"/>
                    </a:cubicBezTo>
                    <a:cubicBezTo>
                      <a:pt x="1188" y="206"/>
                      <a:pt x="1079" y="371"/>
                      <a:pt x="987" y="547"/>
                    </a:cubicBezTo>
                    <a:cubicBezTo>
                      <a:pt x="945" y="627"/>
                      <a:pt x="902" y="718"/>
                      <a:pt x="884" y="809"/>
                    </a:cubicBezTo>
                    <a:cubicBezTo>
                      <a:pt x="872" y="901"/>
                      <a:pt x="878" y="992"/>
                      <a:pt x="866" y="1077"/>
                    </a:cubicBezTo>
                    <a:cubicBezTo>
                      <a:pt x="805" y="1431"/>
                      <a:pt x="384" y="1510"/>
                      <a:pt x="92" y="1559"/>
                    </a:cubicBezTo>
                    <a:cubicBezTo>
                      <a:pt x="0" y="1576"/>
                      <a:pt x="6" y="1712"/>
                      <a:pt x="89" y="1712"/>
                    </a:cubicBezTo>
                    <a:cubicBezTo>
                      <a:pt x="93" y="1712"/>
                      <a:pt x="99" y="1712"/>
                      <a:pt x="104" y="1711"/>
                    </a:cubicBezTo>
                    <a:cubicBezTo>
                      <a:pt x="439" y="1656"/>
                      <a:pt x="853" y="1565"/>
                      <a:pt x="987" y="1205"/>
                    </a:cubicBezTo>
                    <a:cubicBezTo>
                      <a:pt x="1024" y="1114"/>
                      <a:pt x="1024" y="1023"/>
                      <a:pt x="1024" y="931"/>
                    </a:cubicBezTo>
                    <a:cubicBezTo>
                      <a:pt x="1030" y="828"/>
                      <a:pt x="1060" y="736"/>
                      <a:pt x="1109" y="651"/>
                    </a:cubicBezTo>
                    <a:cubicBezTo>
                      <a:pt x="1201" y="462"/>
                      <a:pt x="1316" y="286"/>
                      <a:pt x="1426" y="109"/>
                    </a:cubicBezTo>
                    <a:cubicBezTo>
                      <a:pt x="1459" y="50"/>
                      <a:pt x="1407" y="1"/>
                      <a:pt x="1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6356510" y="5454915"/>
                <a:ext cx="98591" cy="118678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186" extrusionOk="0">
                    <a:moveTo>
                      <a:pt x="1175" y="1"/>
                    </a:moveTo>
                    <a:cubicBezTo>
                      <a:pt x="1168" y="1"/>
                      <a:pt x="1160" y="2"/>
                      <a:pt x="1152" y="5"/>
                    </a:cubicBezTo>
                    <a:cubicBezTo>
                      <a:pt x="836" y="78"/>
                      <a:pt x="537" y="187"/>
                      <a:pt x="251" y="334"/>
                    </a:cubicBezTo>
                    <a:cubicBezTo>
                      <a:pt x="227" y="297"/>
                      <a:pt x="196" y="260"/>
                      <a:pt x="172" y="230"/>
                    </a:cubicBezTo>
                    <a:cubicBezTo>
                      <a:pt x="155" y="208"/>
                      <a:pt x="132" y="198"/>
                      <a:pt x="110" y="198"/>
                    </a:cubicBezTo>
                    <a:cubicBezTo>
                      <a:pt x="54" y="198"/>
                      <a:pt x="0" y="258"/>
                      <a:pt x="44" y="315"/>
                    </a:cubicBezTo>
                    <a:cubicBezTo>
                      <a:pt x="440" y="827"/>
                      <a:pt x="641" y="1466"/>
                      <a:pt x="610" y="2112"/>
                    </a:cubicBezTo>
                    <a:cubicBezTo>
                      <a:pt x="604" y="2155"/>
                      <a:pt x="653" y="2185"/>
                      <a:pt x="690" y="2185"/>
                    </a:cubicBezTo>
                    <a:cubicBezTo>
                      <a:pt x="738" y="2179"/>
                      <a:pt x="763" y="2143"/>
                      <a:pt x="763" y="2106"/>
                    </a:cubicBezTo>
                    <a:cubicBezTo>
                      <a:pt x="769" y="2015"/>
                      <a:pt x="769" y="1923"/>
                      <a:pt x="763" y="1838"/>
                    </a:cubicBezTo>
                    <a:cubicBezTo>
                      <a:pt x="775" y="1838"/>
                      <a:pt x="787" y="1838"/>
                      <a:pt x="799" y="1832"/>
                    </a:cubicBezTo>
                    <a:lnTo>
                      <a:pt x="1725" y="1564"/>
                    </a:lnTo>
                    <a:cubicBezTo>
                      <a:pt x="1815" y="1541"/>
                      <a:pt x="1775" y="1415"/>
                      <a:pt x="1697" y="1415"/>
                    </a:cubicBezTo>
                    <a:cubicBezTo>
                      <a:pt x="1690" y="1415"/>
                      <a:pt x="1683" y="1416"/>
                      <a:pt x="1676" y="1418"/>
                    </a:cubicBezTo>
                    <a:cubicBezTo>
                      <a:pt x="1366" y="1509"/>
                      <a:pt x="1061" y="1600"/>
                      <a:pt x="750" y="1686"/>
                    </a:cubicBezTo>
                    <a:cubicBezTo>
                      <a:pt x="732" y="1527"/>
                      <a:pt x="702" y="1369"/>
                      <a:pt x="659" y="1211"/>
                    </a:cubicBezTo>
                    <a:lnTo>
                      <a:pt x="665" y="1211"/>
                    </a:lnTo>
                    <a:cubicBezTo>
                      <a:pt x="1012" y="1077"/>
                      <a:pt x="1360" y="943"/>
                      <a:pt x="1707" y="809"/>
                    </a:cubicBezTo>
                    <a:cubicBezTo>
                      <a:pt x="1794" y="776"/>
                      <a:pt x="1760" y="657"/>
                      <a:pt x="1687" y="657"/>
                    </a:cubicBezTo>
                    <a:cubicBezTo>
                      <a:pt x="1678" y="657"/>
                      <a:pt x="1668" y="658"/>
                      <a:pt x="1658" y="662"/>
                    </a:cubicBezTo>
                    <a:cubicBezTo>
                      <a:pt x="1311" y="796"/>
                      <a:pt x="964" y="930"/>
                      <a:pt x="616" y="1064"/>
                    </a:cubicBezTo>
                    <a:cubicBezTo>
                      <a:pt x="543" y="851"/>
                      <a:pt x="452" y="650"/>
                      <a:pt x="330" y="461"/>
                    </a:cubicBezTo>
                    <a:cubicBezTo>
                      <a:pt x="610" y="321"/>
                      <a:pt x="903" y="218"/>
                      <a:pt x="1201" y="151"/>
                    </a:cubicBezTo>
                    <a:cubicBezTo>
                      <a:pt x="1238" y="139"/>
                      <a:pt x="1262" y="84"/>
                      <a:pt x="1250" y="53"/>
                    </a:cubicBezTo>
                    <a:cubicBezTo>
                      <a:pt x="1235" y="19"/>
                      <a:pt x="1205" y="1"/>
                      <a:pt x="1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893962" y="4534757"/>
                <a:ext cx="51304" cy="27183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5007" extrusionOk="0">
                    <a:moveTo>
                      <a:pt x="660" y="0"/>
                    </a:moveTo>
                    <a:cubicBezTo>
                      <a:pt x="601" y="0"/>
                      <a:pt x="541" y="6"/>
                      <a:pt x="487" y="15"/>
                    </a:cubicBezTo>
                    <a:cubicBezTo>
                      <a:pt x="451" y="21"/>
                      <a:pt x="433" y="45"/>
                      <a:pt x="426" y="76"/>
                    </a:cubicBezTo>
                    <a:cubicBezTo>
                      <a:pt x="402" y="88"/>
                      <a:pt x="390" y="106"/>
                      <a:pt x="384" y="137"/>
                    </a:cubicBezTo>
                    <a:cubicBezTo>
                      <a:pt x="225" y="1361"/>
                      <a:pt x="110" y="2597"/>
                      <a:pt x="49" y="3834"/>
                    </a:cubicBezTo>
                    <a:cubicBezTo>
                      <a:pt x="31" y="4175"/>
                      <a:pt x="12" y="4522"/>
                      <a:pt x="0" y="4863"/>
                    </a:cubicBezTo>
                    <a:cubicBezTo>
                      <a:pt x="0" y="4915"/>
                      <a:pt x="43" y="4945"/>
                      <a:pt x="83" y="4945"/>
                    </a:cubicBezTo>
                    <a:cubicBezTo>
                      <a:pt x="94" y="4945"/>
                      <a:pt x="106" y="4942"/>
                      <a:pt x="116" y="4936"/>
                    </a:cubicBezTo>
                    <a:cubicBezTo>
                      <a:pt x="203" y="4982"/>
                      <a:pt x="298" y="5006"/>
                      <a:pt x="392" y="5006"/>
                    </a:cubicBezTo>
                    <a:cubicBezTo>
                      <a:pt x="449" y="5006"/>
                      <a:pt x="505" y="4997"/>
                      <a:pt x="560" y="4979"/>
                    </a:cubicBezTo>
                    <a:cubicBezTo>
                      <a:pt x="579" y="4973"/>
                      <a:pt x="597" y="4961"/>
                      <a:pt x="609" y="4948"/>
                    </a:cubicBezTo>
                    <a:cubicBezTo>
                      <a:pt x="621" y="4936"/>
                      <a:pt x="627" y="4924"/>
                      <a:pt x="634" y="4900"/>
                    </a:cubicBezTo>
                    <a:cubicBezTo>
                      <a:pt x="634" y="4827"/>
                      <a:pt x="634" y="4754"/>
                      <a:pt x="640" y="4687"/>
                    </a:cubicBezTo>
                    <a:cubicBezTo>
                      <a:pt x="731" y="3347"/>
                      <a:pt x="816" y="2007"/>
                      <a:pt x="908" y="666"/>
                    </a:cubicBezTo>
                    <a:cubicBezTo>
                      <a:pt x="914" y="569"/>
                      <a:pt x="920" y="472"/>
                      <a:pt x="926" y="380"/>
                    </a:cubicBezTo>
                    <a:cubicBezTo>
                      <a:pt x="932" y="331"/>
                      <a:pt x="932" y="283"/>
                      <a:pt x="938" y="234"/>
                    </a:cubicBezTo>
                    <a:cubicBezTo>
                      <a:pt x="938" y="191"/>
                      <a:pt x="944" y="149"/>
                      <a:pt x="932" y="106"/>
                    </a:cubicBezTo>
                    <a:cubicBezTo>
                      <a:pt x="895" y="27"/>
                      <a:pt x="804" y="15"/>
                      <a:pt x="725" y="3"/>
                    </a:cubicBezTo>
                    <a:cubicBezTo>
                      <a:pt x="704" y="1"/>
                      <a:pt x="682" y="0"/>
                      <a:pt x="6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882344" y="4492194"/>
                <a:ext cx="97288" cy="8691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601" extrusionOk="0">
                    <a:moveTo>
                      <a:pt x="895" y="1"/>
                    </a:moveTo>
                    <a:cubicBezTo>
                      <a:pt x="707" y="1"/>
                      <a:pt x="519" y="65"/>
                      <a:pt x="366" y="196"/>
                    </a:cubicBezTo>
                    <a:cubicBezTo>
                      <a:pt x="37" y="488"/>
                      <a:pt x="1" y="994"/>
                      <a:pt x="293" y="1329"/>
                    </a:cubicBezTo>
                    <a:cubicBezTo>
                      <a:pt x="449" y="1508"/>
                      <a:pt x="670" y="1600"/>
                      <a:pt x="892" y="1600"/>
                    </a:cubicBezTo>
                    <a:cubicBezTo>
                      <a:pt x="1079" y="1600"/>
                      <a:pt x="1267" y="1535"/>
                      <a:pt x="1420" y="1402"/>
                    </a:cubicBezTo>
                    <a:cubicBezTo>
                      <a:pt x="1755" y="1115"/>
                      <a:pt x="1792" y="610"/>
                      <a:pt x="1499" y="275"/>
                    </a:cubicBezTo>
                    <a:cubicBezTo>
                      <a:pt x="1340" y="93"/>
                      <a:pt x="1118" y="1"/>
                      <a:pt x="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75821" y="5095679"/>
                <a:ext cx="220580" cy="282742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5208" extrusionOk="0">
                    <a:moveTo>
                      <a:pt x="2234" y="1"/>
                    </a:moveTo>
                    <a:cubicBezTo>
                      <a:pt x="1814" y="1"/>
                      <a:pt x="1358" y="253"/>
                      <a:pt x="974" y="1061"/>
                    </a:cubicBezTo>
                    <a:cubicBezTo>
                      <a:pt x="1" y="3123"/>
                      <a:pt x="1198" y="5207"/>
                      <a:pt x="3671" y="5207"/>
                    </a:cubicBezTo>
                    <a:cubicBezTo>
                      <a:pt x="3798" y="5207"/>
                      <a:pt x="3928" y="5202"/>
                      <a:pt x="4062" y="5190"/>
                    </a:cubicBezTo>
                    <a:lnTo>
                      <a:pt x="3544" y="713"/>
                    </a:lnTo>
                    <a:cubicBezTo>
                      <a:pt x="3544" y="713"/>
                      <a:pt x="2939" y="1"/>
                      <a:pt x="2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351988" y="4769506"/>
                <a:ext cx="1026461" cy="808704"/>
              </a:xfrm>
              <a:custGeom>
                <a:avLst/>
                <a:gdLst/>
                <a:ahLst/>
                <a:cxnLst/>
                <a:rect l="l" t="t" r="r" b="b"/>
                <a:pathLst>
                  <a:path w="18907" h="14896" extrusionOk="0">
                    <a:moveTo>
                      <a:pt x="11272" y="0"/>
                    </a:moveTo>
                    <a:cubicBezTo>
                      <a:pt x="9218" y="0"/>
                      <a:pt x="7693" y="899"/>
                      <a:pt x="7693" y="899"/>
                    </a:cubicBezTo>
                    <a:cubicBezTo>
                      <a:pt x="0" y="6989"/>
                      <a:pt x="4538" y="13318"/>
                      <a:pt x="7547" y="14408"/>
                    </a:cubicBezTo>
                    <a:cubicBezTo>
                      <a:pt x="8416" y="14723"/>
                      <a:pt x="9411" y="14896"/>
                      <a:pt x="10426" y="14896"/>
                    </a:cubicBezTo>
                    <a:cubicBezTo>
                      <a:pt x="12903" y="14896"/>
                      <a:pt x="15501" y="13868"/>
                      <a:pt x="16689" y="11375"/>
                    </a:cubicBezTo>
                    <a:cubicBezTo>
                      <a:pt x="16865" y="11435"/>
                      <a:pt x="17053" y="11465"/>
                      <a:pt x="17241" y="11465"/>
                    </a:cubicBezTo>
                    <a:cubicBezTo>
                      <a:pt x="17358" y="11465"/>
                      <a:pt x="17476" y="11453"/>
                      <a:pt x="17591" y="11430"/>
                    </a:cubicBezTo>
                    <a:cubicBezTo>
                      <a:pt x="17999" y="11338"/>
                      <a:pt x="18346" y="11095"/>
                      <a:pt x="18577" y="10754"/>
                    </a:cubicBezTo>
                    <a:cubicBezTo>
                      <a:pt x="18803" y="10413"/>
                      <a:pt x="18906" y="9998"/>
                      <a:pt x="18845" y="9596"/>
                    </a:cubicBezTo>
                    <a:cubicBezTo>
                      <a:pt x="18784" y="9182"/>
                      <a:pt x="18541" y="8817"/>
                      <a:pt x="18139" y="8664"/>
                    </a:cubicBezTo>
                    <a:cubicBezTo>
                      <a:pt x="17995" y="8605"/>
                      <a:pt x="17839" y="8580"/>
                      <a:pt x="17682" y="8580"/>
                    </a:cubicBezTo>
                    <a:cubicBezTo>
                      <a:pt x="17580" y="8580"/>
                      <a:pt x="17478" y="8590"/>
                      <a:pt x="17377" y="8610"/>
                    </a:cubicBezTo>
                    <a:cubicBezTo>
                      <a:pt x="17524" y="5978"/>
                      <a:pt x="16738" y="2677"/>
                      <a:pt x="16738" y="2677"/>
                    </a:cubicBezTo>
                    <a:cubicBezTo>
                      <a:pt x="14919" y="581"/>
                      <a:pt x="12924" y="0"/>
                      <a:pt x="11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6134031" y="5062942"/>
                <a:ext cx="110480" cy="79752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469" extrusionOk="0">
                    <a:moveTo>
                      <a:pt x="1760" y="1"/>
                    </a:moveTo>
                    <a:lnTo>
                      <a:pt x="0" y="1158"/>
                    </a:lnTo>
                    <a:lnTo>
                      <a:pt x="311" y="1469"/>
                    </a:lnTo>
                    <a:lnTo>
                      <a:pt x="2034" y="439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2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6098960" y="4993506"/>
                <a:ext cx="91316" cy="101251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65" extrusionOk="0">
                    <a:moveTo>
                      <a:pt x="1280" y="1"/>
                    </a:moveTo>
                    <a:lnTo>
                      <a:pt x="0" y="1676"/>
                    </a:lnTo>
                    <a:lnTo>
                      <a:pt x="402" y="1865"/>
                    </a:lnTo>
                    <a:lnTo>
                      <a:pt x="1682" y="324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6144563" y="5055016"/>
                <a:ext cx="110860" cy="79426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463" extrusionOk="0">
                    <a:moveTo>
                      <a:pt x="1767" y="1"/>
                    </a:moveTo>
                    <a:lnTo>
                      <a:pt x="1" y="1152"/>
                    </a:lnTo>
                    <a:lnTo>
                      <a:pt x="318" y="1462"/>
                    </a:lnTo>
                    <a:lnTo>
                      <a:pt x="2041" y="433"/>
                    </a:lnTo>
                    <a:lnTo>
                      <a:pt x="17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6159113" y="5153226"/>
                <a:ext cx="114498" cy="3214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592" extrusionOk="0">
                    <a:moveTo>
                      <a:pt x="1" y="1"/>
                    </a:moveTo>
                    <a:lnTo>
                      <a:pt x="80" y="433"/>
                    </a:lnTo>
                    <a:lnTo>
                      <a:pt x="2078" y="591"/>
                    </a:lnTo>
                    <a:lnTo>
                      <a:pt x="2108" y="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922030" y="5064625"/>
                <a:ext cx="168408" cy="177637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72" extrusionOk="0">
                    <a:moveTo>
                      <a:pt x="2434" y="1"/>
                    </a:moveTo>
                    <a:cubicBezTo>
                      <a:pt x="2197" y="1"/>
                      <a:pt x="1960" y="45"/>
                      <a:pt x="1737" y="140"/>
                    </a:cubicBezTo>
                    <a:cubicBezTo>
                      <a:pt x="1469" y="232"/>
                      <a:pt x="1207" y="372"/>
                      <a:pt x="994" y="555"/>
                    </a:cubicBezTo>
                    <a:cubicBezTo>
                      <a:pt x="951" y="591"/>
                      <a:pt x="908" y="628"/>
                      <a:pt x="872" y="670"/>
                    </a:cubicBezTo>
                    <a:cubicBezTo>
                      <a:pt x="586" y="908"/>
                      <a:pt x="372" y="1225"/>
                      <a:pt x="238" y="1578"/>
                    </a:cubicBezTo>
                    <a:cubicBezTo>
                      <a:pt x="43" y="2089"/>
                      <a:pt x="1" y="2662"/>
                      <a:pt x="123" y="3192"/>
                    </a:cubicBezTo>
                    <a:cubicBezTo>
                      <a:pt x="129" y="3216"/>
                      <a:pt x="135" y="3241"/>
                      <a:pt x="141" y="3271"/>
                    </a:cubicBezTo>
                    <a:cubicBezTo>
                      <a:pt x="854" y="3180"/>
                      <a:pt x="1536" y="2900"/>
                      <a:pt x="2078" y="2400"/>
                    </a:cubicBezTo>
                    <a:cubicBezTo>
                      <a:pt x="2742" y="1809"/>
                      <a:pt x="3101" y="969"/>
                      <a:pt x="3077" y="104"/>
                    </a:cubicBezTo>
                    <a:cubicBezTo>
                      <a:pt x="2868" y="37"/>
                      <a:pt x="2651" y="1"/>
                      <a:pt x="2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929630" y="5070217"/>
                <a:ext cx="261624" cy="263687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7" extrusionOk="0">
                    <a:moveTo>
                      <a:pt x="2937" y="1"/>
                    </a:moveTo>
                    <a:cubicBezTo>
                      <a:pt x="2961" y="866"/>
                      <a:pt x="2602" y="1706"/>
                      <a:pt x="1938" y="2297"/>
                    </a:cubicBezTo>
                    <a:cubicBezTo>
                      <a:pt x="1396" y="2797"/>
                      <a:pt x="714" y="3077"/>
                      <a:pt x="1" y="3168"/>
                    </a:cubicBezTo>
                    <a:cubicBezTo>
                      <a:pt x="123" y="3619"/>
                      <a:pt x="372" y="4033"/>
                      <a:pt x="726" y="4331"/>
                    </a:cubicBezTo>
                    <a:cubicBezTo>
                      <a:pt x="1134" y="4679"/>
                      <a:pt x="1639" y="4843"/>
                      <a:pt x="2169" y="4855"/>
                    </a:cubicBezTo>
                    <a:cubicBezTo>
                      <a:pt x="2191" y="4856"/>
                      <a:pt x="2213" y="4856"/>
                      <a:pt x="2235" y="4856"/>
                    </a:cubicBezTo>
                    <a:cubicBezTo>
                      <a:pt x="2737" y="4856"/>
                      <a:pt x="3242" y="4722"/>
                      <a:pt x="3668" y="4459"/>
                    </a:cubicBezTo>
                    <a:cubicBezTo>
                      <a:pt x="4082" y="4197"/>
                      <a:pt x="4417" y="3814"/>
                      <a:pt x="4606" y="3363"/>
                    </a:cubicBezTo>
                    <a:cubicBezTo>
                      <a:pt x="4673" y="3205"/>
                      <a:pt x="4721" y="3034"/>
                      <a:pt x="4752" y="2864"/>
                    </a:cubicBezTo>
                    <a:cubicBezTo>
                      <a:pt x="4807" y="2626"/>
                      <a:pt x="4819" y="2376"/>
                      <a:pt x="4788" y="2133"/>
                    </a:cubicBezTo>
                    <a:cubicBezTo>
                      <a:pt x="4782" y="2029"/>
                      <a:pt x="4764" y="1919"/>
                      <a:pt x="4740" y="1816"/>
                    </a:cubicBezTo>
                    <a:cubicBezTo>
                      <a:pt x="4740" y="1785"/>
                      <a:pt x="4734" y="1761"/>
                      <a:pt x="4727" y="1737"/>
                    </a:cubicBezTo>
                    <a:cubicBezTo>
                      <a:pt x="4685" y="1517"/>
                      <a:pt x="4612" y="1323"/>
                      <a:pt x="4496" y="1140"/>
                    </a:cubicBezTo>
                    <a:cubicBezTo>
                      <a:pt x="4405" y="981"/>
                      <a:pt x="4301" y="835"/>
                      <a:pt x="4167" y="707"/>
                    </a:cubicBezTo>
                    <a:cubicBezTo>
                      <a:pt x="4003" y="543"/>
                      <a:pt x="3802" y="409"/>
                      <a:pt x="3601" y="293"/>
                    </a:cubicBezTo>
                    <a:cubicBezTo>
                      <a:pt x="3387" y="177"/>
                      <a:pt x="3168" y="74"/>
                      <a:pt x="29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755035" y="4857618"/>
                <a:ext cx="28177" cy="114118"/>
              </a:xfrm>
              <a:custGeom>
                <a:avLst/>
                <a:gdLst/>
                <a:ahLst/>
                <a:cxnLst/>
                <a:rect l="l" t="t" r="r" b="b"/>
                <a:pathLst>
                  <a:path w="519" h="2102" extrusionOk="0">
                    <a:moveTo>
                      <a:pt x="1" y="0"/>
                    </a:moveTo>
                    <a:lnTo>
                      <a:pt x="62" y="2004"/>
                    </a:lnTo>
                    <a:lnTo>
                      <a:pt x="494" y="2102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662145" y="4861581"/>
                <a:ext cx="63194" cy="110806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041" extrusionOk="0">
                    <a:moveTo>
                      <a:pt x="488" y="0"/>
                    </a:moveTo>
                    <a:lnTo>
                      <a:pt x="0" y="171"/>
                    </a:lnTo>
                    <a:lnTo>
                      <a:pt x="731" y="2041"/>
                    </a:lnTo>
                    <a:lnTo>
                      <a:pt x="1164" y="1992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583425" y="4921734"/>
                <a:ext cx="108526" cy="8338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536" extrusionOk="0">
                    <a:moveTo>
                      <a:pt x="299" y="1"/>
                    </a:moveTo>
                    <a:lnTo>
                      <a:pt x="1" y="421"/>
                    </a:lnTo>
                    <a:lnTo>
                      <a:pt x="1670" y="1536"/>
                    </a:lnTo>
                    <a:lnTo>
                      <a:pt x="1998" y="1244"/>
                    </a:lnTo>
                    <a:lnTo>
                      <a:pt x="2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607258" y="4947142"/>
                <a:ext cx="168353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67" extrusionOk="0">
                    <a:moveTo>
                      <a:pt x="2435" y="1"/>
                    </a:moveTo>
                    <a:cubicBezTo>
                      <a:pt x="2197" y="1"/>
                      <a:pt x="1960" y="43"/>
                      <a:pt x="1736" y="136"/>
                    </a:cubicBezTo>
                    <a:cubicBezTo>
                      <a:pt x="1468" y="227"/>
                      <a:pt x="1206" y="374"/>
                      <a:pt x="993" y="550"/>
                    </a:cubicBezTo>
                    <a:cubicBezTo>
                      <a:pt x="950" y="587"/>
                      <a:pt x="908" y="629"/>
                      <a:pt x="871" y="666"/>
                    </a:cubicBezTo>
                    <a:cubicBezTo>
                      <a:pt x="591" y="910"/>
                      <a:pt x="378" y="1220"/>
                      <a:pt x="238" y="1580"/>
                    </a:cubicBezTo>
                    <a:cubicBezTo>
                      <a:pt x="43" y="2085"/>
                      <a:pt x="0" y="2658"/>
                      <a:pt x="122" y="3194"/>
                    </a:cubicBezTo>
                    <a:cubicBezTo>
                      <a:pt x="128" y="3218"/>
                      <a:pt x="134" y="3242"/>
                      <a:pt x="140" y="3267"/>
                    </a:cubicBezTo>
                    <a:cubicBezTo>
                      <a:pt x="853" y="3181"/>
                      <a:pt x="1535" y="2901"/>
                      <a:pt x="2077" y="2396"/>
                    </a:cubicBezTo>
                    <a:cubicBezTo>
                      <a:pt x="2747" y="1811"/>
                      <a:pt x="3101" y="970"/>
                      <a:pt x="3076" y="99"/>
                    </a:cubicBezTo>
                    <a:cubicBezTo>
                      <a:pt x="2868" y="36"/>
                      <a:pt x="2651" y="1"/>
                      <a:pt x="2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14859" y="4952517"/>
                <a:ext cx="261624" cy="263958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2" extrusionOk="0">
                    <a:moveTo>
                      <a:pt x="2936" y="0"/>
                    </a:moveTo>
                    <a:cubicBezTo>
                      <a:pt x="2961" y="871"/>
                      <a:pt x="2607" y="1712"/>
                      <a:pt x="1937" y="2297"/>
                    </a:cubicBezTo>
                    <a:cubicBezTo>
                      <a:pt x="1395" y="2802"/>
                      <a:pt x="713" y="3082"/>
                      <a:pt x="0" y="3168"/>
                    </a:cubicBezTo>
                    <a:cubicBezTo>
                      <a:pt x="122" y="3618"/>
                      <a:pt x="372" y="4033"/>
                      <a:pt x="725" y="4337"/>
                    </a:cubicBezTo>
                    <a:cubicBezTo>
                      <a:pt x="1133" y="4684"/>
                      <a:pt x="1639" y="4849"/>
                      <a:pt x="2169" y="4861"/>
                    </a:cubicBezTo>
                    <a:cubicBezTo>
                      <a:pt x="2191" y="4862"/>
                      <a:pt x="2212" y="4862"/>
                      <a:pt x="2234" y="4862"/>
                    </a:cubicBezTo>
                    <a:cubicBezTo>
                      <a:pt x="2737" y="4862"/>
                      <a:pt x="3241" y="4728"/>
                      <a:pt x="3667" y="4459"/>
                    </a:cubicBezTo>
                    <a:cubicBezTo>
                      <a:pt x="4081" y="4203"/>
                      <a:pt x="4416" y="3819"/>
                      <a:pt x="4605" y="3369"/>
                    </a:cubicBezTo>
                    <a:cubicBezTo>
                      <a:pt x="4678" y="3204"/>
                      <a:pt x="4721" y="3040"/>
                      <a:pt x="4751" y="2863"/>
                    </a:cubicBezTo>
                    <a:cubicBezTo>
                      <a:pt x="4806" y="2626"/>
                      <a:pt x="4818" y="2382"/>
                      <a:pt x="4788" y="2138"/>
                    </a:cubicBezTo>
                    <a:cubicBezTo>
                      <a:pt x="4782" y="2029"/>
                      <a:pt x="4763" y="1925"/>
                      <a:pt x="4739" y="1816"/>
                    </a:cubicBezTo>
                    <a:cubicBezTo>
                      <a:pt x="4739" y="1791"/>
                      <a:pt x="4733" y="1767"/>
                      <a:pt x="4727" y="1736"/>
                    </a:cubicBezTo>
                    <a:cubicBezTo>
                      <a:pt x="4690" y="1523"/>
                      <a:pt x="4611" y="1322"/>
                      <a:pt x="4495" y="1146"/>
                    </a:cubicBezTo>
                    <a:cubicBezTo>
                      <a:pt x="4404" y="981"/>
                      <a:pt x="4301" y="835"/>
                      <a:pt x="4173" y="713"/>
                    </a:cubicBezTo>
                    <a:cubicBezTo>
                      <a:pt x="4002" y="543"/>
                      <a:pt x="3801" y="415"/>
                      <a:pt x="3600" y="299"/>
                    </a:cubicBezTo>
                    <a:cubicBezTo>
                      <a:pt x="3393" y="177"/>
                      <a:pt x="3174" y="74"/>
                      <a:pt x="2942" y="7"/>
                    </a:cubicBezTo>
                    <a:cubicBezTo>
                      <a:pt x="2942" y="7"/>
                      <a:pt x="2942" y="7"/>
                      <a:pt x="29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808944" y="5255400"/>
                <a:ext cx="93433" cy="77146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21" extrusionOk="0">
                    <a:moveTo>
                      <a:pt x="86" y="1"/>
                    </a:moveTo>
                    <a:cubicBezTo>
                      <a:pt x="43" y="1"/>
                      <a:pt x="1" y="37"/>
                      <a:pt x="7" y="80"/>
                    </a:cubicBezTo>
                    <a:cubicBezTo>
                      <a:pt x="31" y="311"/>
                      <a:pt x="74" y="549"/>
                      <a:pt x="141" y="774"/>
                    </a:cubicBezTo>
                    <a:cubicBezTo>
                      <a:pt x="190" y="951"/>
                      <a:pt x="257" y="1146"/>
                      <a:pt x="384" y="1286"/>
                    </a:cubicBezTo>
                    <a:cubicBezTo>
                      <a:pt x="463" y="1380"/>
                      <a:pt x="571" y="1421"/>
                      <a:pt x="681" y="1421"/>
                    </a:cubicBezTo>
                    <a:cubicBezTo>
                      <a:pt x="749" y="1421"/>
                      <a:pt x="819" y="1405"/>
                      <a:pt x="884" y="1377"/>
                    </a:cubicBezTo>
                    <a:cubicBezTo>
                      <a:pt x="1048" y="1304"/>
                      <a:pt x="1195" y="1164"/>
                      <a:pt x="1322" y="1042"/>
                    </a:cubicBezTo>
                    <a:cubicBezTo>
                      <a:pt x="1456" y="908"/>
                      <a:pt x="1578" y="762"/>
                      <a:pt x="1682" y="604"/>
                    </a:cubicBezTo>
                    <a:cubicBezTo>
                      <a:pt x="1720" y="544"/>
                      <a:pt x="1666" y="491"/>
                      <a:pt x="1612" y="491"/>
                    </a:cubicBezTo>
                    <a:cubicBezTo>
                      <a:pt x="1588" y="491"/>
                      <a:pt x="1564" y="501"/>
                      <a:pt x="1548" y="525"/>
                    </a:cubicBezTo>
                    <a:cubicBezTo>
                      <a:pt x="1444" y="683"/>
                      <a:pt x="1322" y="823"/>
                      <a:pt x="1188" y="957"/>
                    </a:cubicBezTo>
                    <a:cubicBezTo>
                      <a:pt x="1079" y="1061"/>
                      <a:pt x="951" y="1182"/>
                      <a:pt x="805" y="1243"/>
                    </a:cubicBezTo>
                    <a:cubicBezTo>
                      <a:pt x="763" y="1258"/>
                      <a:pt x="720" y="1269"/>
                      <a:pt x="675" y="1269"/>
                    </a:cubicBezTo>
                    <a:cubicBezTo>
                      <a:pt x="647" y="1269"/>
                      <a:pt x="619" y="1265"/>
                      <a:pt x="592" y="1255"/>
                    </a:cubicBezTo>
                    <a:cubicBezTo>
                      <a:pt x="518" y="1231"/>
                      <a:pt x="470" y="1158"/>
                      <a:pt x="433" y="1097"/>
                    </a:cubicBezTo>
                    <a:cubicBezTo>
                      <a:pt x="348" y="951"/>
                      <a:pt x="299" y="780"/>
                      <a:pt x="257" y="616"/>
                    </a:cubicBezTo>
                    <a:cubicBezTo>
                      <a:pt x="214" y="439"/>
                      <a:pt x="177" y="263"/>
                      <a:pt x="159" y="80"/>
                    </a:cubicBezTo>
                    <a:cubicBezTo>
                      <a:pt x="153" y="37"/>
                      <a:pt x="129" y="1"/>
                      <a:pt x="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928653" y="5333957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032" y="0"/>
                    </a:moveTo>
                    <a:cubicBezTo>
                      <a:pt x="948" y="0"/>
                      <a:pt x="863" y="11"/>
                      <a:pt x="780" y="34"/>
                    </a:cubicBezTo>
                    <a:cubicBezTo>
                      <a:pt x="524" y="101"/>
                      <a:pt x="293" y="277"/>
                      <a:pt x="159" y="509"/>
                    </a:cubicBezTo>
                    <a:cubicBezTo>
                      <a:pt x="1" y="789"/>
                      <a:pt x="25" y="1148"/>
                      <a:pt x="110" y="1447"/>
                    </a:cubicBezTo>
                    <a:cubicBezTo>
                      <a:pt x="202" y="1745"/>
                      <a:pt x="397" y="1989"/>
                      <a:pt x="695" y="2093"/>
                    </a:cubicBezTo>
                    <a:cubicBezTo>
                      <a:pt x="806" y="2130"/>
                      <a:pt x="923" y="2148"/>
                      <a:pt x="1041" y="2148"/>
                    </a:cubicBezTo>
                    <a:cubicBezTo>
                      <a:pt x="1500" y="2148"/>
                      <a:pt x="1973" y="1880"/>
                      <a:pt x="2157" y="1459"/>
                    </a:cubicBezTo>
                    <a:cubicBezTo>
                      <a:pt x="2273" y="1203"/>
                      <a:pt x="2266" y="905"/>
                      <a:pt x="2145" y="649"/>
                    </a:cubicBezTo>
                    <a:cubicBezTo>
                      <a:pt x="2053" y="472"/>
                      <a:pt x="1901" y="332"/>
                      <a:pt x="1712" y="265"/>
                    </a:cubicBezTo>
                    <a:cubicBezTo>
                      <a:pt x="1670" y="223"/>
                      <a:pt x="1621" y="186"/>
                      <a:pt x="1566" y="156"/>
                    </a:cubicBezTo>
                    <a:cubicBezTo>
                      <a:pt x="1406" y="55"/>
                      <a:pt x="1220" y="0"/>
                      <a:pt x="1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5"/>
              <p:cNvSpPr/>
              <p:nvPr/>
            </p:nvSpPr>
            <p:spPr>
              <a:xfrm>
                <a:off x="5612524" y="5216474"/>
                <a:ext cx="123401" cy="116561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7" extrusionOk="0">
                    <a:moveTo>
                      <a:pt x="1044" y="1"/>
                    </a:moveTo>
                    <a:cubicBezTo>
                      <a:pt x="957" y="1"/>
                      <a:pt x="871" y="12"/>
                      <a:pt x="786" y="36"/>
                    </a:cubicBezTo>
                    <a:cubicBezTo>
                      <a:pt x="524" y="103"/>
                      <a:pt x="293" y="273"/>
                      <a:pt x="159" y="511"/>
                    </a:cubicBezTo>
                    <a:cubicBezTo>
                      <a:pt x="1" y="791"/>
                      <a:pt x="25" y="1144"/>
                      <a:pt x="116" y="1449"/>
                    </a:cubicBezTo>
                    <a:cubicBezTo>
                      <a:pt x="202" y="1747"/>
                      <a:pt x="397" y="1985"/>
                      <a:pt x="695" y="2088"/>
                    </a:cubicBezTo>
                    <a:cubicBezTo>
                      <a:pt x="810" y="2128"/>
                      <a:pt x="930" y="2146"/>
                      <a:pt x="1052" y="2146"/>
                    </a:cubicBezTo>
                    <a:cubicBezTo>
                      <a:pt x="1509" y="2146"/>
                      <a:pt x="1974" y="1880"/>
                      <a:pt x="2157" y="1461"/>
                    </a:cubicBezTo>
                    <a:cubicBezTo>
                      <a:pt x="2273" y="1205"/>
                      <a:pt x="2273" y="900"/>
                      <a:pt x="2145" y="651"/>
                    </a:cubicBezTo>
                    <a:cubicBezTo>
                      <a:pt x="2059" y="474"/>
                      <a:pt x="1901" y="328"/>
                      <a:pt x="1718" y="261"/>
                    </a:cubicBezTo>
                    <a:cubicBezTo>
                      <a:pt x="1670" y="224"/>
                      <a:pt x="1621" y="188"/>
                      <a:pt x="1566" y="151"/>
                    </a:cubicBezTo>
                    <a:cubicBezTo>
                      <a:pt x="1409" y="52"/>
                      <a:pt x="1227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5"/>
              <p:cNvSpPr/>
              <p:nvPr/>
            </p:nvSpPr>
            <p:spPr>
              <a:xfrm>
                <a:off x="6260200" y="5268918"/>
                <a:ext cx="105811" cy="9403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732" extrusionOk="0">
                    <a:moveTo>
                      <a:pt x="1397" y="1"/>
                    </a:moveTo>
                    <a:cubicBezTo>
                      <a:pt x="980" y="1"/>
                      <a:pt x="563" y="170"/>
                      <a:pt x="271" y="470"/>
                    </a:cubicBezTo>
                    <a:cubicBezTo>
                      <a:pt x="214" y="523"/>
                      <a:pt x="268" y="601"/>
                      <a:pt x="326" y="601"/>
                    </a:cubicBezTo>
                    <a:cubicBezTo>
                      <a:pt x="343" y="601"/>
                      <a:pt x="360" y="595"/>
                      <a:pt x="374" y="580"/>
                    </a:cubicBezTo>
                    <a:cubicBezTo>
                      <a:pt x="588" y="361"/>
                      <a:pt x="868" y="221"/>
                      <a:pt x="1160" y="172"/>
                    </a:cubicBezTo>
                    <a:lnTo>
                      <a:pt x="1160" y="172"/>
                    </a:lnTo>
                    <a:cubicBezTo>
                      <a:pt x="1154" y="184"/>
                      <a:pt x="1160" y="196"/>
                      <a:pt x="1160" y="209"/>
                    </a:cubicBezTo>
                    <a:cubicBezTo>
                      <a:pt x="1264" y="489"/>
                      <a:pt x="1239" y="799"/>
                      <a:pt x="1105" y="1055"/>
                    </a:cubicBezTo>
                    <a:cubicBezTo>
                      <a:pt x="1075" y="1122"/>
                      <a:pt x="1032" y="1183"/>
                      <a:pt x="990" y="1238"/>
                    </a:cubicBezTo>
                    <a:cubicBezTo>
                      <a:pt x="971" y="1256"/>
                      <a:pt x="935" y="1311"/>
                      <a:pt x="910" y="1311"/>
                    </a:cubicBezTo>
                    <a:cubicBezTo>
                      <a:pt x="909" y="1311"/>
                      <a:pt x="907" y="1312"/>
                      <a:pt x="905" y="1312"/>
                    </a:cubicBezTo>
                    <a:cubicBezTo>
                      <a:pt x="880" y="1312"/>
                      <a:pt x="841" y="1280"/>
                      <a:pt x="813" y="1268"/>
                    </a:cubicBezTo>
                    <a:cubicBezTo>
                      <a:pt x="735" y="1232"/>
                      <a:pt x="648" y="1214"/>
                      <a:pt x="560" y="1214"/>
                    </a:cubicBezTo>
                    <a:cubicBezTo>
                      <a:pt x="484" y="1214"/>
                      <a:pt x="409" y="1228"/>
                      <a:pt x="338" y="1256"/>
                    </a:cubicBezTo>
                    <a:cubicBezTo>
                      <a:pt x="179" y="1329"/>
                      <a:pt x="64" y="1469"/>
                      <a:pt x="15" y="1634"/>
                    </a:cubicBezTo>
                    <a:cubicBezTo>
                      <a:pt x="0" y="1693"/>
                      <a:pt x="48" y="1732"/>
                      <a:pt x="93" y="1732"/>
                    </a:cubicBezTo>
                    <a:cubicBezTo>
                      <a:pt x="123" y="1732"/>
                      <a:pt x="152" y="1715"/>
                      <a:pt x="161" y="1676"/>
                    </a:cubicBezTo>
                    <a:cubicBezTo>
                      <a:pt x="204" y="1530"/>
                      <a:pt x="313" y="1415"/>
                      <a:pt x="460" y="1378"/>
                    </a:cubicBezTo>
                    <a:cubicBezTo>
                      <a:pt x="496" y="1370"/>
                      <a:pt x="533" y="1365"/>
                      <a:pt x="570" y="1365"/>
                    </a:cubicBezTo>
                    <a:cubicBezTo>
                      <a:pt x="612" y="1365"/>
                      <a:pt x="655" y="1371"/>
                      <a:pt x="697" y="1384"/>
                    </a:cubicBezTo>
                    <a:cubicBezTo>
                      <a:pt x="767" y="1407"/>
                      <a:pt x="831" y="1470"/>
                      <a:pt x="912" y="1470"/>
                    </a:cubicBezTo>
                    <a:cubicBezTo>
                      <a:pt x="915" y="1470"/>
                      <a:pt x="919" y="1470"/>
                      <a:pt x="923" y="1469"/>
                    </a:cubicBezTo>
                    <a:cubicBezTo>
                      <a:pt x="1008" y="1463"/>
                      <a:pt x="1069" y="1384"/>
                      <a:pt x="1117" y="1323"/>
                    </a:cubicBezTo>
                    <a:cubicBezTo>
                      <a:pt x="1160" y="1262"/>
                      <a:pt x="1209" y="1195"/>
                      <a:pt x="1239" y="1128"/>
                    </a:cubicBezTo>
                    <a:cubicBezTo>
                      <a:pt x="1312" y="988"/>
                      <a:pt x="1355" y="842"/>
                      <a:pt x="1373" y="690"/>
                    </a:cubicBezTo>
                    <a:cubicBezTo>
                      <a:pt x="1392" y="513"/>
                      <a:pt x="1367" y="336"/>
                      <a:pt x="1312" y="172"/>
                    </a:cubicBezTo>
                    <a:cubicBezTo>
                      <a:pt x="1306" y="166"/>
                      <a:pt x="1306" y="160"/>
                      <a:pt x="1306" y="160"/>
                    </a:cubicBezTo>
                    <a:cubicBezTo>
                      <a:pt x="1340" y="157"/>
                      <a:pt x="1373" y="156"/>
                      <a:pt x="1407" y="156"/>
                    </a:cubicBezTo>
                    <a:cubicBezTo>
                      <a:pt x="1546" y="156"/>
                      <a:pt x="1687" y="177"/>
                      <a:pt x="1824" y="221"/>
                    </a:cubicBezTo>
                    <a:cubicBezTo>
                      <a:pt x="1833" y="224"/>
                      <a:pt x="1841" y="225"/>
                      <a:pt x="1848" y="225"/>
                    </a:cubicBezTo>
                    <a:cubicBezTo>
                      <a:pt x="1922" y="225"/>
                      <a:pt x="1949" y="102"/>
                      <a:pt x="1861" y="75"/>
                    </a:cubicBezTo>
                    <a:cubicBezTo>
                      <a:pt x="1711" y="25"/>
                      <a:pt x="1554" y="1"/>
                      <a:pt x="1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5656499" y="4741709"/>
                <a:ext cx="744424" cy="520044"/>
              </a:xfrm>
              <a:custGeom>
                <a:avLst/>
                <a:gdLst/>
                <a:ahLst/>
                <a:cxnLst/>
                <a:rect l="l" t="t" r="r" b="b"/>
                <a:pathLst>
                  <a:path w="13712" h="9579" extrusionOk="0">
                    <a:moveTo>
                      <a:pt x="4830" y="0"/>
                    </a:moveTo>
                    <a:cubicBezTo>
                      <a:pt x="2884" y="0"/>
                      <a:pt x="1040" y="884"/>
                      <a:pt x="1" y="3384"/>
                    </a:cubicBezTo>
                    <a:cubicBezTo>
                      <a:pt x="1" y="3384"/>
                      <a:pt x="3680" y="2117"/>
                      <a:pt x="4039" y="1538"/>
                    </a:cubicBezTo>
                    <a:lnTo>
                      <a:pt x="5251" y="613"/>
                    </a:lnTo>
                    <a:lnTo>
                      <a:pt x="5251" y="613"/>
                    </a:lnTo>
                    <a:cubicBezTo>
                      <a:pt x="5251" y="613"/>
                      <a:pt x="4362" y="3244"/>
                      <a:pt x="6652" y="4639"/>
                    </a:cubicBezTo>
                    <a:lnTo>
                      <a:pt x="6652" y="2915"/>
                    </a:lnTo>
                    <a:cubicBezTo>
                      <a:pt x="6652" y="2915"/>
                      <a:pt x="8150" y="4633"/>
                      <a:pt x="9399" y="5418"/>
                    </a:cubicBezTo>
                    <a:cubicBezTo>
                      <a:pt x="10654" y="6204"/>
                      <a:pt x="11306" y="7477"/>
                      <a:pt x="11762" y="9122"/>
                    </a:cubicBezTo>
                    <a:cubicBezTo>
                      <a:pt x="11762" y="9122"/>
                      <a:pt x="11916" y="9065"/>
                      <a:pt x="12128" y="9065"/>
                    </a:cubicBezTo>
                    <a:cubicBezTo>
                      <a:pt x="12400" y="9065"/>
                      <a:pt x="12769" y="9158"/>
                      <a:pt x="13035" y="9578"/>
                    </a:cubicBezTo>
                    <a:cubicBezTo>
                      <a:pt x="13035" y="9578"/>
                      <a:pt x="13711" y="5729"/>
                      <a:pt x="11714" y="3232"/>
                    </a:cubicBezTo>
                    <a:cubicBezTo>
                      <a:pt x="10540" y="1769"/>
                      <a:pt x="7582" y="0"/>
                      <a:pt x="4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6238158" y="4711850"/>
                <a:ext cx="212002" cy="207008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3813" extrusionOk="0">
                    <a:moveTo>
                      <a:pt x="3562" y="0"/>
                    </a:moveTo>
                    <a:cubicBezTo>
                      <a:pt x="3544" y="0"/>
                      <a:pt x="3527" y="7"/>
                      <a:pt x="3509" y="18"/>
                    </a:cubicBezTo>
                    <a:cubicBezTo>
                      <a:pt x="3503" y="15"/>
                      <a:pt x="3496" y="14"/>
                      <a:pt x="3488" y="14"/>
                    </a:cubicBezTo>
                    <a:cubicBezTo>
                      <a:pt x="3472" y="14"/>
                      <a:pt x="3454" y="20"/>
                      <a:pt x="3442" y="36"/>
                    </a:cubicBezTo>
                    <a:cubicBezTo>
                      <a:pt x="2516" y="852"/>
                      <a:pt x="1621" y="1711"/>
                      <a:pt x="762" y="2600"/>
                    </a:cubicBezTo>
                    <a:cubicBezTo>
                      <a:pt x="518" y="2844"/>
                      <a:pt x="281" y="3093"/>
                      <a:pt x="49" y="3349"/>
                    </a:cubicBezTo>
                    <a:cubicBezTo>
                      <a:pt x="1" y="3398"/>
                      <a:pt x="37" y="3465"/>
                      <a:pt x="86" y="3477"/>
                    </a:cubicBezTo>
                    <a:cubicBezTo>
                      <a:pt x="141" y="3617"/>
                      <a:pt x="250" y="3739"/>
                      <a:pt x="397" y="3800"/>
                    </a:cubicBezTo>
                    <a:cubicBezTo>
                      <a:pt x="415" y="3812"/>
                      <a:pt x="433" y="3812"/>
                      <a:pt x="451" y="3812"/>
                    </a:cubicBezTo>
                    <a:cubicBezTo>
                      <a:pt x="464" y="3812"/>
                      <a:pt x="482" y="3800"/>
                      <a:pt x="500" y="3788"/>
                    </a:cubicBezTo>
                    <a:cubicBezTo>
                      <a:pt x="549" y="3733"/>
                      <a:pt x="598" y="3678"/>
                      <a:pt x="646" y="3629"/>
                    </a:cubicBezTo>
                    <a:cubicBezTo>
                      <a:pt x="1597" y="2679"/>
                      <a:pt x="2541" y="1729"/>
                      <a:pt x="3491" y="779"/>
                    </a:cubicBezTo>
                    <a:cubicBezTo>
                      <a:pt x="3558" y="712"/>
                      <a:pt x="3625" y="639"/>
                      <a:pt x="3692" y="572"/>
                    </a:cubicBezTo>
                    <a:cubicBezTo>
                      <a:pt x="3728" y="541"/>
                      <a:pt x="3759" y="505"/>
                      <a:pt x="3795" y="474"/>
                    </a:cubicBezTo>
                    <a:cubicBezTo>
                      <a:pt x="3826" y="444"/>
                      <a:pt x="3856" y="413"/>
                      <a:pt x="3875" y="371"/>
                    </a:cubicBezTo>
                    <a:cubicBezTo>
                      <a:pt x="3905" y="286"/>
                      <a:pt x="3838" y="212"/>
                      <a:pt x="3783" y="158"/>
                    </a:cubicBezTo>
                    <a:cubicBezTo>
                      <a:pt x="3728" y="97"/>
                      <a:pt x="3667" y="48"/>
                      <a:pt x="3600" y="11"/>
                    </a:cubicBezTo>
                    <a:cubicBezTo>
                      <a:pt x="3588" y="4"/>
                      <a:pt x="3575" y="0"/>
                      <a:pt x="35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6397879" y="4676073"/>
                <a:ext cx="87027" cy="86701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597" extrusionOk="0">
                    <a:moveTo>
                      <a:pt x="805" y="0"/>
                    </a:moveTo>
                    <a:cubicBezTo>
                      <a:pt x="360" y="0"/>
                      <a:pt x="1" y="354"/>
                      <a:pt x="1" y="798"/>
                    </a:cubicBezTo>
                    <a:cubicBezTo>
                      <a:pt x="1" y="1243"/>
                      <a:pt x="360" y="1596"/>
                      <a:pt x="805" y="1596"/>
                    </a:cubicBezTo>
                    <a:cubicBezTo>
                      <a:pt x="1243" y="1596"/>
                      <a:pt x="1603" y="1243"/>
                      <a:pt x="1603" y="798"/>
                    </a:cubicBezTo>
                    <a:cubicBezTo>
                      <a:pt x="1603" y="354"/>
                      <a:pt x="1243" y="0"/>
                      <a:pt x="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FF46AF3B-6024-4C16-4CFD-2E82688278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2"/>
          </p:nvPr>
        </p:nvSpPr>
        <p:spPr>
          <a:xfrm flipH="1">
            <a:off x="4981523" y="908759"/>
            <a:ext cx="433181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hát nào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DC3419C-549F-3B66-4F68-245DF1F9C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830845" y="2160489"/>
            <a:ext cx="4106119" cy="619200"/>
          </a:xfrm>
        </p:spPr>
        <p:txBody>
          <a:bodyPr/>
          <a:lstStyle/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đồng thanh: Tiến quân ca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C0A7F-9AAF-BFF3-2D3C-E9D031C5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35" l="9471" r="89972">
                        <a14:foregroundMark x1="10864" y1="71395" x2="9471" y2="69267"/>
                        <a14:foregroundMark x1="29944" y1="87943" x2="29944" y2="87943"/>
                        <a14:foregroundMark x1="44011" y1="53664" x2="44011" y2="53664"/>
                        <a14:foregroundMark x1="41922" y1="61702" x2="50139" y2="36643"/>
                      </a14:backgroundRemoval>
                    </a14:imgEffect>
                  </a14:imgLayer>
                </a14:imgProps>
              </a:ext>
            </a:extLst>
          </a:blip>
          <a:srcRect r="47477"/>
          <a:stretch/>
        </p:blipFill>
        <p:spPr>
          <a:xfrm>
            <a:off x="431321" y="1065346"/>
            <a:ext cx="3881833" cy="4354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2"/>
          </p:nvPr>
        </p:nvSpPr>
        <p:spPr>
          <a:xfrm flipH="1">
            <a:off x="4981523" y="908759"/>
            <a:ext cx="433181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Quốc ca Việt Nam có tên gốc là gì? Do nhạc sĩ nào sáng tác?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C0A7F-9AAF-BFF3-2D3C-E9D031C5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35" l="9471" r="89972">
                        <a14:foregroundMark x1="10864" y1="71395" x2="9471" y2="69267"/>
                        <a14:foregroundMark x1="29944" y1="87943" x2="29944" y2="87943"/>
                        <a14:foregroundMark x1="44011" y1="53664" x2="44011" y2="53664"/>
                        <a14:foregroundMark x1="41922" y1="61702" x2="50139" y2="36643"/>
                      </a14:backgroundRemoval>
                    </a14:imgEffect>
                  </a14:imgLayer>
                </a14:imgProps>
              </a:ext>
            </a:extLst>
          </a:blip>
          <a:srcRect r="47477"/>
          <a:stretch/>
        </p:blipFill>
        <p:spPr>
          <a:xfrm>
            <a:off x="431321" y="1065346"/>
            <a:ext cx="3881833" cy="43542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4403208" y="2739243"/>
            <a:ext cx="4588391" cy="619200"/>
          </a:xfrm>
        </p:spPr>
        <p:txBody>
          <a:bodyPr/>
          <a:lstStyle/>
          <a:p>
            <a:pPr algn="l"/>
            <a:r>
              <a:rPr lang="vi-VN" sz="2000" i="1" u="sng" dirty="0" smtClean="0">
                <a:latin typeface="+mj-lt"/>
              </a:rPr>
              <a:t>Quốc ca Việt Nam có tên gốc là bài hát Tiến quân ca. Do cố nhạc sĩ Văn Cao sáng tác.</a:t>
            </a:r>
            <a:endParaRPr lang="en-US" sz="2000" i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3701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2"/>
          </p:nvPr>
        </p:nvSpPr>
        <p:spPr>
          <a:xfrm flipH="1">
            <a:off x="4981523" y="908759"/>
            <a:ext cx="433181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Cảm xúc của em khi nghe Quốc ca Việt Nam.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DC3419C-549F-3B66-4F68-245DF1F9C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578926" y="2569198"/>
            <a:ext cx="4322619" cy="619200"/>
          </a:xfrm>
        </p:spPr>
        <p:txBody>
          <a:bodyPr/>
          <a:lstStyle/>
          <a:p>
            <a:pPr marL="139700" indent="0" algn="l"/>
            <a:r>
              <a:rPr lang="vi-VN" sz="20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và tự hào về đất nước, con </a:t>
            </a:r>
            <a:r>
              <a:rPr lang="vi-VN" sz="2000" b="1" i="1" u="sng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Việt Nam</a:t>
            </a:r>
            <a:endParaRPr lang="vi-VN" sz="2000" b="1" i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C0A7F-9AAF-BFF3-2D3C-E9D031C5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35" l="9471" r="89972">
                        <a14:foregroundMark x1="10864" y1="71395" x2="9471" y2="69267"/>
                        <a14:foregroundMark x1="29944" y1="87943" x2="29944" y2="87943"/>
                        <a14:foregroundMark x1="44011" y1="53664" x2="44011" y2="53664"/>
                        <a14:foregroundMark x1="41922" y1="61702" x2="50139" y2="36643"/>
                      </a14:backgroundRemoval>
                    </a14:imgEffect>
                  </a14:imgLayer>
                </a14:imgProps>
              </a:ext>
            </a:extLst>
          </a:blip>
          <a:srcRect r="47477"/>
          <a:stretch/>
        </p:blipFill>
        <p:spPr>
          <a:xfrm>
            <a:off x="431321" y="1065346"/>
            <a:ext cx="3881833" cy="43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01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8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KHÁM PHÁ</a:t>
            </a:r>
            <a:endParaRPr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oogle Shape;5219;p76">
            <a:extLst>
              <a:ext uri="{FF2B5EF4-FFF2-40B4-BE49-F238E27FC236}">
                <a16:creationId xmlns:a16="http://schemas.microsoft.com/office/drawing/2014/main" id="{89C13F4D-8DC2-625F-E6C1-3C3295404F54}"/>
              </a:ext>
            </a:extLst>
          </p:cNvPr>
          <p:cNvGrpSpPr/>
          <p:nvPr/>
        </p:nvGrpSpPr>
        <p:grpSpPr>
          <a:xfrm>
            <a:off x="1716450" y="1620877"/>
            <a:ext cx="1451326" cy="1901746"/>
            <a:chOff x="283725" y="642325"/>
            <a:chExt cx="1051800" cy="1378325"/>
          </a:xfrm>
        </p:grpSpPr>
        <p:sp>
          <p:nvSpPr>
            <p:cNvPr id="7" name="Google Shape;5220;p76">
              <a:extLst>
                <a:ext uri="{FF2B5EF4-FFF2-40B4-BE49-F238E27FC236}">
                  <a16:creationId xmlns:a16="http://schemas.microsoft.com/office/drawing/2014/main" id="{131F6F3C-2EA3-3C39-2C2E-26C1C18C76C1}"/>
                </a:ext>
              </a:extLst>
            </p:cNvPr>
            <p:cNvSpPr/>
            <p:nvPr/>
          </p:nvSpPr>
          <p:spPr>
            <a:xfrm>
              <a:off x="283725" y="1377100"/>
              <a:ext cx="145325" cy="136900"/>
            </a:xfrm>
            <a:custGeom>
              <a:avLst/>
              <a:gdLst/>
              <a:ahLst/>
              <a:cxnLst/>
              <a:rect l="l" t="t" r="r" b="b"/>
              <a:pathLst>
                <a:path w="5813" h="5476" extrusionOk="0">
                  <a:moveTo>
                    <a:pt x="1394" y="0"/>
                  </a:moveTo>
                  <a:lnTo>
                    <a:pt x="1298" y="96"/>
                  </a:lnTo>
                  <a:lnTo>
                    <a:pt x="1298" y="145"/>
                  </a:lnTo>
                  <a:lnTo>
                    <a:pt x="1298" y="289"/>
                  </a:lnTo>
                  <a:lnTo>
                    <a:pt x="1394" y="433"/>
                  </a:lnTo>
                  <a:lnTo>
                    <a:pt x="1538" y="577"/>
                  </a:lnTo>
                  <a:lnTo>
                    <a:pt x="1730" y="721"/>
                  </a:lnTo>
                  <a:lnTo>
                    <a:pt x="2162" y="961"/>
                  </a:lnTo>
                  <a:lnTo>
                    <a:pt x="2546" y="1105"/>
                  </a:lnTo>
                  <a:lnTo>
                    <a:pt x="2402" y="1297"/>
                  </a:lnTo>
                  <a:lnTo>
                    <a:pt x="2306" y="1489"/>
                  </a:lnTo>
                  <a:lnTo>
                    <a:pt x="1634" y="1681"/>
                  </a:lnTo>
                  <a:lnTo>
                    <a:pt x="817" y="1921"/>
                  </a:lnTo>
                  <a:lnTo>
                    <a:pt x="481" y="2066"/>
                  </a:lnTo>
                  <a:lnTo>
                    <a:pt x="193" y="2210"/>
                  </a:lnTo>
                  <a:lnTo>
                    <a:pt x="49" y="2354"/>
                  </a:lnTo>
                  <a:lnTo>
                    <a:pt x="1" y="2402"/>
                  </a:lnTo>
                  <a:lnTo>
                    <a:pt x="49" y="2450"/>
                  </a:lnTo>
                  <a:lnTo>
                    <a:pt x="193" y="2546"/>
                  </a:lnTo>
                  <a:lnTo>
                    <a:pt x="1154" y="2546"/>
                  </a:lnTo>
                  <a:lnTo>
                    <a:pt x="1826" y="2450"/>
                  </a:lnTo>
                  <a:lnTo>
                    <a:pt x="2258" y="2354"/>
                  </a:lnTo>
                  <a:lnTo>
                    <a:pt x="1730" y="2642"/>
                  </a:lnTo>
                  <a:lnTo>
                    <a:pt x="1009" y="3026"/>
                  </a:lnTo>
                  <a:lnTo>
                    <a:pt x="625" y="3266"/>
                  </a:lnTo>
                  <a:lnTo>
                    <a:pt x="385" y="3506"/>
                  </a:lnTo>
                  <a:lnTo>
                    <a:pt x="241" y="3698"/>
                  </a:lnTo>
                  <a:lnTo>
                    <a:pt x="241" y="3794"/>
                  </a:lnTo>
                  <a:lnTo>
                    <a:pt x="289" y="3842"/>
                  </a:lnTo>
                  <a:lnTo>
                    <a:pt x="337" y="3890"/>
                  </a:lnTo>
                  <a:lnTo>
                    <a:pt x="481" y="3939"/>
                  </a:lnTo>
                  <a:lnTo>
                    <a:pt x="817" y="3939"/>
                  </a:lnTo>
                  <a:lnTo>
                    <a:pt x="1202" y="3842"/>
                  </a:lnTo>
                  <a:lnTo>
                    <a:pt x="1586" y="3746"/>
                  </a:lnTo>
                  <a:lnTo>
                    <a:pt x="2306" y="3506"/>
                  </a:lnTo>
                  <a:lnTo>
                    <a:pt x="2594" y="3410"/>
                  </a:lnTo>
                  <a:lnTo>
                    <a:pt x="2354" y="3602"/>
                  </a:lnTo>
                  <a:lnTo>
                    <a:pt x="1730" y="4035"/>
                  </a:lnTo>
                  <a:lnTo>
                    <a:pt x="1442" y="4275"/>
                  </a:lnTo>
                  <a:lnTo>
                    <a:pt x="1202" y="4515"/>
                  </a:lnTo>
                  <a:lnTo>
                    <a:pt x="1106" y="4707"/>
                  </a:lnTo>
                  <a:lnTo>
                    <a:pt x="1106" y="4803"/>
                  </a:lnTo>
                  <a:lnTo>
                    <a:pt x="1154" y="4851"/>
                  </a:lnTo>
                  <a:lnTo>
                    <a:pt x="1298" y="4851"/>
                  </a:lnTo>
                  <a:lnTo>
                    <a:pt x="1538" y="4803"/>
                  </a:lnTo>
                  <a:lnTo>
                    <a:pt x="1826" y="4707"/>
                  </a:lnTo>
                  <a:lnTo>
                    <a:pt x="2114" y="4563"/>
                  </a:lnTo>
                  <a:lnTo>
                    <a:pt x="2690" y="4227"/>
                  </a:lnTo>
                  <a:lnTo>
                    <a:pt x="2979" y="3987"/>
                  </a:lnTo>
                  <a:lnTo>
                    <a:pt x="2979" y="3987"/>
                  </a:lnTo>
                  <a:lnTo>
                    <a:pt x="2786" y="4275"/>
                  </a:lnTo>
                  <a:lnTo>
                    <a:pt x="2498" y="4707"/>
                  </a:lnTo>
                  <a:lnTo>
                    <a:pt x="2402" y="4947"/>
                  </a:lnTo>
                  <a:lnTo>
                    <a:pt x="2306" y="5187"/>
                  </a:lnTo>
                  <a:lnTo>
                    <a:pt x="2258" y="5331"/>
                  </a:lnTo>
                  <a:lnTo>
                    <a:pt x="2306" y="5427"/>
                  </a:lnTo>
                  <a:lnTo>
                    <a:pt x="2354" y="5475"/>
                  </a:lnTo>
                  <a:lnTo>
                    <a:pt x="2450" y="5475"/>
                  </a:lnTo>
                  <a:lnTo>
                    <a:pt x="2594" y="5427"/>
                  </a:lnTo>
                  <a:lnTo>
                    <a:pt x="2930" y="5187"/>
                  </a:lnTo>
                  <a:lnTo>
                    <a:pt x="3363" y="4803"/>
                  </a:lnTo>
                  <a:lnTo>
                    <a:pt x="3747" y="4419"/>
                  </a:lnTo>
                  <a:lnTo>
                    <a:pt x="3987" y="4467"/>
                  </a:lnTo>
                  <a:lnTo>
                    <a:pt x="4227" y="4467"/>
                  </a:lnTo>
                  <a:lnTo>
                    <a:pt x="4467" y="4419"/>
                  </a:lnTo>
                  <a:lnTo>
                    <a:pt x="4707" y="4371"/>
                  </a:lnTo>
                  <a:lnTo>
                    <a:pt x="5044" y="4227"/>
                  </a:lnTo>
                  <a:lnTo>
                    <a:pt x="5284" y="4035"/>
                  </a:lnTo>
                  <a:lnTo>
                    <a:pt x="5476" y="3794"/>
                  </a:lnTo>
                  <a:lnTo>
                    <a:pt x="5668" y="3506"/>
                  </a:lnTo>
                  <a:lnTo>
                    <a:pt x="5764" y="3218"/>
                  </a:lnTo>
                  <a:lnTo>
                    <a:pt x="5812" y="2882"/>
                  </a:lnTo>
                  <a:lnTo>
                    <a:pt x="5764" y="2594"/>
                  </a:lnTo>
                  <a:lnTo>
                    <a:pt x="5668" y="2258"/>
                  </a:lnTo>
                  <a:lnTo>
                    <a:pt x="5428" y="1489"/>
                  </a:lnTo>
                  <a:lnTo>
                    <a:pt x="5284" y="1249"/>
                  </a:lnTo>
                  <a:lnTo>
                    <a:pt x="5092" y="1009"/>
                  </a:lnTo>
                  <a:lnTo>
                    <a:pt x="4900" y="817"/>
                  </a:lnTo>
                  <a:lnTo>
                    <a:pt x="4659" y="625"/>
                  </a:lnTo>
                  <a:lnTo>
                    <a:pt x="4419" y="529"/>
                  </a:lnTo>
                  <a:lnTo>
                    <a:pt x="4131" y="481"/>
                  </a:lnTo>
                  <a:lnTo>
                    <a:pt x="3891" y="433"/>
                  </a:lnTo>
                  <a:lnTo>
                    <a:pt x="3603" y="481"/>
                  </a:lnTo>
                  <a:lnTo>
                    <a:pt x="3027" y="289"/>
                  </a:lnTo>
                  <a:lnTo>
                    <a:pt x="2306" y="48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21;p76">
              <a:extLst>
                <a:ext uri="{FF2B5EF4-FFF2-40B4-BE49-F238E27FC236}">
                  <a16:creationId xmlns:a16="http://schemas.microsoft.com/office/drawing/2014/main" id="{7F97C289-A92B-10DB-B124-BBA03C006104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extrusionOk="0">
                  <a:moveTo>
                    <a:pt x="16425" y="1"/>
                  </a:move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22;p76">
              <a:extLst>
                <a:ext uri="{FF2B5EF4-FFF2-40B4-BE49-F238E27FC236}">
                  <a16:creationId xmlns:a16="http://schemas.microsoft.com/office/drawing/2014/main" id="{79A9EAA5-8EA6-610C-C68E-78D4130D0C59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fill="none" extrusionOk="0">
                  <a:moveTo>
                    <a:pt x="16425" y="1"/>
                  </a:moveTo>
                  <a:lnTo>
                    <a:pt x="16425" y="1"/>
                  </a:ln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23;p76">
              <a:extLst>
                <a:ext uri="{FF2B5EF4-FFF2-40B4-BE49-F238E27FC236}">
                  <a16:creationId xmlns:a16="http://schemas.microsoft.com/office/drawing/2014/main" id="{48C7B801-859C-7735-A21C-6FFEC6F67ACF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extrusionOk="0">
                  <a:moveTo>
                    <a:pt x="865" y="0"/>
                  </a:move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24;p76">
              <a:extLst>
                <a:ext uri="{FF2B5EF4-FFF2-40B4-BE49-F238E27FC236}">
                  <a16:creationId xmlns:a16="http://schemas.microsoft.com/office/drawing/2014/main" id="{F5BC758F-B088-AE66-DE59-5288A2512994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25;p76">
              <a:extLst>
                <a:ext uri="{FF2B5EF4-FFF2-40B4-BE49-F238E27FC236}">
                  <a16:creationId xmlns:a16="http://schemas.microsoft.com/office/drawing/2014/main" id="{A0C76EBB-FE0C-6A66-0B0E-C331220B6EC6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extrusionOk="0">
                  <a:moveTo>
                    <a:pt x="7397" y="1"/>
                  </a:move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26;p76">
              <a:extLst>
                <a:ext uri="{FF2B5EF4-FFF2-40B4-BE49-F238E27FC236}">
                  <a16:creationId xmlns:a16="http://schemas.microsoft.com/office/drawing/2014/main" id="{5C29C1E4-DA99-0F9E-9AC3-B344AC330858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fill="none" extrusionOk="0">
                  <a:moveTo>
                    <a:pt x="7397" y="1"/>
                  </a:moveTo>
                  <a:lnTo>
                    <a:pt x="7397" y="1"/>
                  </a:ln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27;p76">
              <a:extLst>
                <a:ext uri="{FF2B5EF4-FFF2-40B4-BE49-F238E27FC236}">
                  <a16:creationId xmlns:a16="http://schemas.microsoft.com/office/drawing/2014/main" id="{2423CE00-C924-57A7-F1B6-3856A65F5325}"/>
                </a:ext>
              </a:extLst>
            </p:cNvPr>
            <p:cNvSpPr/>
            <p:nvPr/>
          </p:nvSpPr>
          <p:spPr>
            <a:xfrm>
              <a:off x="1191425" y="1468350"/>
              <a:ext cx="144100" cy="132100"/>
            </a:xfrm>
            <a:custGeom>
              <a:avLst/>
              <a:gdLst/>
              <a:ahLst/>
              <a:cxnLst/>
              <a:rect l="l" t="t" r="r" b="b"/>
              <a:pathLst>
                <a:path w="5764" h="5284" extrusionOk="0">
                  <a:moveTo>
                    <a:pt x="1873" y="0"/>
                  </a:moveTo>
                  <a:lnTo>
                    <a:pt x="1633" y="96"/>
                  </a:lnTo>
                  <a:lnTo>
                    <a:pt x="1345" y="192"/>
                  </a:lnTo>
                  <a:lnTo>
                    <a:pt x="1105" y="337"/>
                  </a:lnTo>
                  <a:lnTo>
                    <a:pt x="912" y="529"/>
                  </a:lnTo>
                  <a:lnTo>
                    <a:pt x="720" y="721"/>
                  </a:lnTo>
                  <a:lnTo>
                    <a:pt x="240" y="1393"/>
                  </a:lnTo>
                  <a:lnTo>
                    <a:pt x="96" y="1729"/>
                  </a:lnTo>
                  <a:lnTo>
                    <a:pt x="0" y="2017"/>
                  </a:lnTo>
                  <a:lnTo>
                    <a:pt x="0" y="2354"/>
                  </a:lnTo>
                  <a:lnTo>
                    <a:pt x="0" y="2642"/>
                  </a:lnTo>
                  <a:lnTo>
                    <a:pt x="96" y="2930"/>
                  </a:lnTo>
                  <a:lnTo>
                    <a:pt x="240" y="3218"/>
                  </a:lnTo>
                  <a:lnTo>
                    <a:pt x="480" y="3458"/>
                  </a:lnTo>
                  <a:lnTo>
                    <a:pt x="720" y="3698"/>
                  </a:lnTo>
                  <a:lnTo>
                    <a:pt x="961" y="3794"/>
                  </a:lnTo>
                  <a:lnTo>
                    <a:pt x="1201" y="3890"/>
                  </a:lnTo>
                  <a:lnTo>
                    <a:pt x="1441" y="3938"/>
                  </a:lnTo>
                  <a:lnTo>
                    <a:pt x="1681" y="3986"/>
                  </a:lnTo>
                  <a:lnTo>
                    <a:pt x="1969" y="4419"/>
                  </a:lnTo>
                  <a:lnTo>
                    <a:pt x="2257" y="4851"/>
                  </a:lnTo>
                  <a:lnTo>
                    <a:pt x="2593" y="5187"/>
                  </a:lnTo>
                  <a:lnTo>
                    <a:pt x="2689" y="5283"/>
                  </a:lnTo>
                  <a:lnTo>
                    <a:pt x="2785" y="5283"/>
                  </a:lnTo>
                  <a:lnTo>
                    <a:pt x="2834" y="5235"/>
                  </a:lnTo>
                  <a:lnTo>
                    <a:pt x="2882" y="5187"/>
                  </a:lnTo>
                  <a:lnTo>
                    <a:pt x="2882" y="5043"/>
                  </a:lnTo>
                  <a:lnTo>
                    <a:pt x="2882" y="4803"/>
                  </a:lnTo>
                  <a:lnTo>
                    <a:pt x="2785" y="4515"/>
                  </a:lnTo>
                  <a:lnTo>
                    <a:pt x="2593" y="4034"/>
                  </a:lnTo>
                  <a:lnTo>
                    <a:pt x="2497" y="3746"/>
                  </a:lnTo>
                  <a:lnTo>
                    <a:pt x="2497" y="3698"/>
                  </a:lnTo>
                  <a:lnTo>
                    <a:pt x="2737" y="3986"/>
                  </a:lnTo>
                  <a:lnTo>
                    <a:pt x="3218" y="4467"/>
                  </a:lnTo>
                  <a:lnTo>
                    <a:pt x="3458" y="4659"/>
                  </a:lnTo>
                  <a:lnTo>
                    <a:pt x="3698" y="4851"/>
                  </a:lnTo>
                  <a:lnTo>
                    <a:pt x="3938" y="4947"/>
                  </a:lnTo>
                  <a:lnTo>
                    <a:pt x="4082" y="4947"/>
                  </a:lnTo>
                  <a:lnTo>
                    <a:pt x="4130" y="4899"/>
                  </a:lnTo>
                  <a:lnTo>
                    <a:pt x="4178" y="4851"/>
                  </a:lnTo>
                  <a:lnTo>
                    <a:pt x="4082" y="4611"/>
                  </a:lnTo>
                  <a:lnTo>
                    <a:pt x="3938" y="4371"/>
                  </a:lnTo>
                  <a:lnTo>
                    <a:pt x="3698" y="4034"/>
                  </a:lnTo>
                  <a:lnTo>
                    <a:pt x="3218" y="3506"/>
                  </a:lnTo>
                  <a:lnTo>
                    <a:pt x="2978" y="3218"/>
                  </a:lnTo>
                  <a:lnTo>
                    <a:pt x="3266" y="3410"/>
                  </a:lnTo>
                  <a:lnTo>
                    <a:pt x="3938" y="3794"/>
                  </a:lnTo>
                  <a:lnTo>
                    <a:pt x="4274" y="3986"/>
                  </a:lnTo>
                  <a:lnTo>
                    <a:pt x="4658" y="4179"/>
                  </a:lnTo>
                  <a:lnTo>
                    <a:pt x="4947" y="4227"/>
                  </a:lnTo>
                  <a:lnTo>
                    <a:pt x="5091" y="4227"/>
                  </a:lnTo>
                  <a:lnTo>
                    <a:pt x="5187" y="4179"/>
                  </a:lnTo>
                  <a:lnTo>
                    <a:pt x="5235" y="4131"/>
                  </a:lnTo>
                  <a:lnTo>
                    <a:pt x="5235" y="4034"/>
                  </a:lnTo>
                  <a:lnTo>
                    <a:pt x="5139" y="3842"/>
                  </a:lnTo>
                  <a:lnTo>
                    <a:pt x="4947" y="3554"/>
                  </a:lnTo>
                  <a:lnTo>
                    <a:pt x="4658" y="3266"/>
                  </a:lnTo>
                  <a:lnTo>
                    <a:pt x="4034" y="2642"/>
                  </a:lnTo>
                  <a:lnTo>
                    <a:pt x="3602" y="2306"/>
                  </a:lnTo>
                  <a:lnTo>
                    <a:pt x="3602" y="2306"/>
                  </a:lnTo>
                  <a:lnTo>
                    <a:pt x="3986" y="2450"/>
                  </a:lnTo>
                  <a:lnTo>
                    <a:pt x="4610" y="2738"/>
                  </a:lnTo>
                  <a:lnTo>
                    <a:pt x="5283" y="2882"/>
                  </a:lnTo>
                  <a:lnTo>
                    <a:pt x="5523" y="2930"/>
                  </a:lnTo>
                  <a:lnTo>
                    <a:pt x="5715" y="2882"/>
                  </a:lnTo>
                  <a:lnTo>
                    <a:pt x="5763" y="2834"/>
                  </a:lnTo>
                  <a:lnTo>
                    <a:pt x="5763" y="2786"/>
                  </a:lnTo>
                  <a:lnTo>
                    <a:pt x="5619" y="2642"/>
                  </a:lnTo>
                  <a:lnTo>
                    <a:pt x="5379" y="2402"/>
                  </a:lnTo>
                  <a:lnTo>
                    <a:pt x="5043" y="2210"/>
                  </a:lnTo>
                  <a:lnTo>
                    <a:pt x="4322" y="1777"/>
                  </a:lnTo>
                  <a:lnTo>
                    <a:pt x="3698" y="1441"/>
                  </a:lnTo>
                  <a:lnTo>
                    <a:pt x="3650" y="1249"/>
                  </a:lnTo>
                  <a:lnTo>
                    <a:pt x="3602" y="1009"/>
                  </a:lnTo>
                  <a:lnTo>
                    <a:pt x="4034" y="961"/>
                  </a:lnTo>
                  <a:lnTo>
                    <a:pt x="4466" y="817"/>
                  </a:lnTo>
                  <a:lnTo>
                    <a:pt x="4658" y="721"/>
                  </a:lnTo>
                  <a:lnTo>
                    <a:pt x="4851" y="625"/>
                  </a:lnTo>
                  <a:lnTo>
                    <a:pt x="4995" y="481"/>
                  </a:lnTo>
                  <a:lnTo>
                    <a:pt x="5043" y="385"/>
                  </a:lnTo>
                  <a:lnTo>
                    <a:pt x="5043" y="289"/>
                  </a:lnTo>
                  <a:lnTo>
                    <a:pt x="4947" y="240"/>
                  </a:lnTo>
                  <a:lnTo>
                    <a:pt x="4755" y="144"/>
                  </a:lnTo>
                  <a:lnTo>
                    <a:pt x="4466" y="48"/>
                  </a:lnTo>
                  <a:lnTo>
                    <a:pt x="4082" y="48"/>
                  </a:lnTo>
                  <a:lnTo>
                    <a:pt x="3266" y="96"/>
                  </a:lnTo>
                  <a:lnTo>
                    <a:pt x="2737" y="144"/>
                  </a:lnTo>
                  <a:lnTo>
                    <a:pt x="2449" y="48"/>
                  </a:lnTo>
                  <a:lnTo>
                    <a:pt x="2161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28;p76">
              <a:extLst>
                <a:ext uri="{FF2B5EF4-FFF2-40B4-BE49-F238E27FC236}">
                  <a16:creationId xmlns:a16="http://schemas.microsoft.com/office/drawing/2014/main" id="{1177D4F0-B9E7-E999-2032-C2A5C11854D0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extrusionOk="0">
                  <a:moveTo>
                    <a:pt x="2979" y="1"/>
                  </a:moveTo>
                  <a:lnTo>
                    <a:pt x="2594" y="49"/>
                  </a:lnTo>
                  <a:lnTo>
                    <a:pt x="2258" y="97"/>
                  </a:lnTo>
                  <a:lnTo>
                    <a:pt x="1874" y="193"/>
                  </a:lnTo>
                  <a:lnTo>
                    <a:pt x="1586" y="337"/>
                  </a:lnTo>
                  <a:lnTo>
                    <a:pt x="1250" y="529"/>
                  </a:lnTo>
                  <a:lnTo>
                    <a:pt x="961" y="769"/>
                  </a:lnTo>
                  <a:lnTo>
                    <a:pt x="721" y="1009"/>
                  </a:lnTo>
                  <a:lnTo>
                    <a:pt x="529" y="1297"/>
                  </a:lnTo>
                  <a:lnTo>
                    <a:pt x="337" y="1634"/>
                  </a:lnTo>
                  <a:lnTo>
                    <a:pt x="193" y="1970"/>
                  </a:lnTo>
                  <a:lnTo>
                    <a:pt x="49" y="2306"/>
                  </a:lnTo>
                  <a:lnTo>
                    <a:pt x="1" y="2690"/>
                  </a:lnTo>
                  <a:lnTo>
                    <a:pt x="1" y="3074"/>
                  </a:lnTo>
                  <a:lnTo>
                    <a:pt x="16281" y="9654"/>
                  </a:lnTo>
                  <a:lnTo>
                    <a:pt x="17386" y="7637"/>
                  </a:lnTo>
                  <a:lnTo>
                    <a:pt x="16858" y="7204"/>
                  </a:lnTo>
                  <a:lnTo>
                    <a:pt x="16281" y="6724"/>
                  </a:lnTo>
                  <a:lnTo>
                    <a:pt x="15609" y="6196"/>
                  </a:lnTo>
                  <a:lnTo>
                    <a:pt x="14841" y="5716"/>
                  </a:lnTo>
                  <a:lnTo>
                    <a:pt x="13208" y="4707"/>
                  </a:lnTo>
                  <a:lnTo>
                    <a:pt x="11431" y="3747"/>
                  </a:lnTo>
                  <a:lnTo>
                    <a:pt x="9558" y="2786"/>
                  </a:lnTo>
                  <a:lnTo>
                    <a:pt x="7637" y="1874"/>
                  </a:lnTo>
                  <a:lnTo>
                    <a:pt x="5812" y="1009"/>
                  </a:lnTo>
                  <a:lnTo>
                    <a:pt x="4083" y="241"/>
                  </a:lnTo>
                  <a:lnTo>
                    <a:pt x="3699" y="145"/>
                  </a:lnTo>
                  <a:lnTo>
                    <a:pt x="3315" y="49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29;p76">
              <a:extLst>
                <a:ext uri="{FF2B5EF4-FFF2-40B4-BE49-F238E27FC236}">
                  <a16:creationId xmlns:a16="http://schemas.microsoft.com/office/drawing/2014/main" id="{485B378C-7EE8-3E1E-DB5B-3B21A3449A7E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fill="none" extrusionOk="0">
                  <a:moveTo>
                    <a:pt x="4083" y="241"/>
                  </a:moveTo>
                  <a:lnTo>
                    <a:pt x="4083" y="241"/>
                  </a:lnTo>
                  <a:lnTo>
                    <a:pt x="5812" y="1009"/>
                  </a:lnTo>
                  <a:lnTo>
                    <a:pt x="7637" y="1874"/>
                  </a:lnTo>
                  <a:lnTo>
                    <a:pt x="9558" y="2786"/>
                  </a:lnTo>
                  <a:lnTo>
                    <a:pt x="11431" y="3747"/>
                  </a:lnTo>
                  <a:lnTo>
                    <a:pt x="13208" y="4707"/>
                  </a:lnTo>
                  <a:lnTo>
                    <a:pt x="14841" y="5716"/>
                  </a:lnTo>
                  <a:lnTo>
                    <a:pt x="15609" y="6196"/>
                  </a:lnTo>
                  <a:lnTo>
                    <a:pt x="16281" y="6724"/>
                  </a:lnTo>
                  <a:lnTo>
                    <a:pt x="16858" y="7204"/>
                  </a:lnTo>
                  <a:lnTo>
                    <a:pt x="17386" y="7637"/>
                  </a:lnTo>
                  <a:lnTo>
                    <a:pt x="16281" y="9654"/>
                  </a:lnTo>
                  <a:lnTo>
                    <a:pt x="1" y="3074"/>
                  </a:lnTo>
                  <a:lnTo>
                    <a:pt x="1" y="3074"/>
                  </a:lnTo>
                  <a:lnTo>
                    <a:pt x="1" y="2690"/>
                  </a:lnTo>
                  <a:lnTo>
                    <a:pt x="49" y="2306"/>
                  </a:lnTo>
                  <a:lnTo>
                    <a:pt x="193" y="1970"/>
                  </a:lnTo>
                  <a:lnTo>
                    <a:pt x="337" y="1634"/>
                  </a:lnTo>
                  <a:lnTo>
                    <a:pt x="529" y="1297"/>
                  </a:lnTo>
                  <a:lnTo>
                    <a:pt x="721" y="1009"/>
                  </a:lnTo>
                  <a:lnTo>
                    <a:pt x="961" y="769"/>
                  </a:lnTo>
                  <a:lnTo>
                    <a:pt x="1250" y="529"/>
                  </a:lnTo>
                  <a:lnTo>
                    <a:pt x="1586" y="337"/>
                  </a:lnTo>
                  <a:lnTo>
                    <a:pt x="1874" y="193"/>
                  </a:lnTo>
                  <a:lnTo>
                    <a:pt x="2258" y="97"/>
                  </a:lnTo>
                  <a:lnTo>
                    <a:pt x="2594" y="49"/>
                  </a:lnTo>
                  <a:lnTo>
                    <a:pt x="2979" y="1"/>
                  </a:lnTo>
                  <a:lnTo>
                    <a:pt x="3315" y="49"/>
                  </a:lnTo>
                  <a:lnTo>
                    <a:pt x="3699" y="145"/>
                  </a:lnTo>
                  <a:lnTo>
                    <a:pt x="4083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30;p76">
              <a:extLst>
                <a:ext uri="{FF2B5EF4-FFF2-40B4-BE49-F238E27FC236}">
                  <a16:creationId xmlns:a16="http://schemas.microsoft.com/office/drawing/2014/main" id="{D4B48F81-9794-9C57-F978-AE7DF3CE585F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extrusionOk="0">
                  <a:moveTo>
                    <a:pt x="1105" y="0"/>
                  </a:move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231;p76">
              <a:extLst>
                <a:ext uri="{FF2B5EF4-FFF2-40B4-BE49-F238E27FC236}">
                  <a16:creationId xmlns:a16="http://schemas.microsoft.com/office/drawing/2014/main" id="{BA8A978D-A53F-AAC2-738C-9AD3293639F3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fill="none" extrusionOk="0">
                  <a:moveTo>
                    <a:pt x="1105" y="0"/>
                  </a:moveTo>
                  <a:lnTo>
                    <a:pt x="1105" y="0"/>
                  </a:ln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2594" y="769"/>
                  </a:lnTo>
                  <a:lnTo>
                    <a:pt x="11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32;p76">
              <a:extLst>
                <a:ext uri="{FF2B5EF4-FFF2-40B4-BE49-F238E27FC236}">
                  <a16:creationId xmlns:a16="http://schemas.microsoft.com/office/drawing/2014/main" id="{D19AE9AE-520F-8289-D6C2-DBB8C9BB119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extrusionOk="0">
                  <a:moveTo>
                    <a:pt x="0" y="0"/>
                  </a:moveTo>
                  <a:lnTo>
                    <a:pt x="769" y="5764"/>
                  </a:lnTo>
                  <a:lnTo>
                    <a:pt x="4611" y="7733"/>
                  </a:lnTo>
                  <a:lnTo>
                    <a:pt x="5379" y="5139"/>
                  </a:lnTo>
                  <a:lnTo>
                    <a:pt x="5955" y="3266"/>
                  </a:lnTo>
                  <a:lnTo>
                    <a:pt x="6243" y="2162"/>
                  </a:lnTo>
                  <a:lnTo>
                    <a:pt x="6195" y="2066"/>
                  </a:lnTo>
                  <a:lnTo>
                    <a:pt x="6147" y="2018"/>
                  </a:lnTo>
                  <a:lnTo>
                    <a:pt x="5859" y="1873"/>
                  </a:lnTo>
                  <a:lnTo>
                    <a:pt x="5523" y="1729"/>
                  </a:lnTo>
                  <a:lnTo>
                    <a:pt x="5091" y="1681"/>
                  </a:lnTo>
                  <a:lnTo>
                    <a:pt x="4226" y="1585"/>
                  </a:lnTo>
                  <a:lnTo>
                    <a:pt x="3842" y="1537"/>
                  </a:lnTo>
                  <a:lnTo>
                    <a:pt x="3458" y="1297"/>
                  </a:lnTo>
                  <a:lnTo>
                    <a:pt x="2930" y="1057"/>
                  </a:lnTo>
                  <a:lnTo>
                    <a:pt x="1633" y="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33;p76">
              <a:extLst>
                <a:ext uri="{FF2B5EF4-FFF2-40B4-BE49-F238E27FC236}">
                  <a16:creationId xmlns:a16="http://schemas.microsoft.com/office/drawing/2014/main" id="{C80741CD-DB81-C544-6213-2B30075BF87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33" y="577"/>
                  </a:lnTo>
                  <a:lnTo>
                    <a:pt x="2930" y="1057"/>
                  </a:lnTo>
                  <a:lnTo>
                    <a:pt x="3458" y="1297"/>
                  </a:lnTo>
                  <a:lnTo>
                    <a:pt x="3842" y="1537"/>
                  </a:lnTo>
                  <a:lnTo>
                    <a:pt x="3842" y="1537"/>
                  </a:lnTo>
                  <a:lnTo>
                    <a:pt x="4226" y="1585"/>
                  </a:lnTo>
                  <a:lnTo>
                    <a:pt x="5091" y="1681"/>
                  </a:lnTo>
                  <a:lnTo>
                    <a:pt x="5523" y="1729"/>
                  </a:lnTo>
                  <a:lnTo>
                    <a:pt x="5859" y="1873"/>
                  </a:lnTo>
                  <a:lnTo>
                    <a:pt x="6147" y="2018"/>
                  </a:lnTo>
                  <a:lnTo>
                    <a:pt x="6195" y="2066"/>
                  </a:lnTo>
                  <a:lnTo>
                    <a:pt x="6243" y="2162"/>
                  </a:lnTo>
                  <a:lnTo>
                    <a:pt x="6243" y="2162"/>
                  </a:lnTo>
                  <a:lnTo>
                    <a:pt x="5955" y="3266"/>
                  </a:lnTo>
                  <a:lnTo>
                    <a:pt x="5379" y="5139"/>
                  </a:lnTo>
                  <a:lnTo>
                    <a:pt x="4611" y="7733"/>
                  </a:lnTo>
                  <a:lnTo>
                    <a:pt x="769" y="576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34;p76">
              <a:extLst>
                <a:ext uri="{FF2B5EF4-FFF2-40B4-BE49-F238E27FC236}">
                  <a16:creationId xmlns:a16="http://schemas.microsoft.com/office/drawing/2014/main" id="{C0490713-BD4D-B8A8-1177-BB683C595180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extrusionOk="0">
                  <a:moveTo>
                    <a:pt x="13784" y="1"/>
                  </a:moveTo>
                  <a:lnTo>
                    <a:pt x="8117" y="97"/>
                  </a:lnTo>
                  <a:lnTo>
                    <a:pt x="5572" y="3747"/>
                  </a:lnTo>
                  <a:lnTo>
                    <a:pt x="3219" y="961"/>
                  </a:lnTo>
                  <a:lnTo>
                    <a:pt x="2690" y="1153"/>
                  </a:lnTo>
                  <a:lnTo>
                    <a:pt x="1586" y="1586"/>
                  </a:lnTo>
                  <a:lnTo>
                    <a:pt x="1009" y="1874"/>
                  </a:lnTo>
                  <a:lnTo>
                    <a:pt x="481" y="2162"/>
                  </a:lnTo>
                  <a:lnTo>
                    <a:pt x="97" y="2402"/>
                  </a:lnTo>
                  <a:lnTo>
                    <a:pt x="1" y="2546"/>
                  </a:lnTo>
                  <a:lnTo>
                    <a:pt x="1" y="2642"/>
                  </a:lnTo>
                  <a:lnTo>
                    <a:pt x="1" y="2738"/>
                  </a:lnTo>
                  <a:lnTo>
                    <a:pt x="49" y="2786"/>
                  </a:lnTo>
                  <a:lnTo>
                    <a:pt x="145" y="2834"/>
                  </a:lnTo>
                  <a:lnTo>
                    <a:pt x="241" y="2882"/>
                  </a:lnTo>
                  <a:lnTo>
                    <a:pt x="529" y="2834"/>
                  </a:lnTo>
                  <a:lnTo>
                    <a:pt x="817" y="2738"/>
                  </a:lnTo>
                  <a:lnTo>
                    <a:pt x="1394" y="2546"/>
                  </a:lnTo>
                  <a:lnTo>
                    <a:pt x="1682" y="2402"/>
                  </a:lnTo>
                  <a:lnTo>
                    <a:pt x="2114" y="3170"/>
                  </a:lnTo>
                  <a:lnTo>
                    <a:pt x="2642" y="3939"/>
                  </a:lnTo>
                  <a:lnTo>
                    <a:pt x="3267" y="4803"/>
                  </a:lnTo>
                  <a:lnTo>
                    <a:pt x="3987" y="5668"/>
                  </a:lnTo>
                  <a:lnTo>
                    <a:pt x="4371" y="6052"/>
                  </a:lnTo>
                  <a:lnTo>
                    <a:pt x="4755" y="6436"/>
                  </a:lnTo>
                  <a:lnTo>
                    <a:pt x="5140" y="6724"/>
                  </a:lnTo>
                  <a:lnTo>
                    <a:pt x="5476" y="6916"/>
                  </a:lnTo>
                  <a:lnTo>
                    <a:pt x="5812" y="7061"/>
                  </a:lnTo>
                  <a:lnTo>
                    <a:pt x="6148" y="7061"/>
                  </a:lnTo>
                  <a:lnTo>
                    <a:pt x="6532" y="7012"/>
                  </a:lnTo>
                  <a:lnTo>
                    <a:pt x="6916" y="6916"/>
                  </a:lnTo>
                  <a:lnTo>
                    <a:pt x="7301" y="6772"/>
                  </a:lnTo>
                  <a:lnTo>
                    <a:pt x="7637" y="6628"/>
                  </a:lnTo>
                  <a:lnTo>
                    <a:pt x="8405" y="6244"/>
                  </a:lnTo>
                  <a:lnTo>
                    <a:pt x="9078" y="5764"/>
                  </a:lnTo>
                  <a:lnTo>
                    <a:pt x="9750" y="5188"/>
                  </a:lnTo>
                  <a:lnTo>
                    <a:pt x="10374" y="4611"/>
                  </a:lnTo>
                  <a:lnTo>
                    <a:pt x="10951" y="3987"/>
                  </a:lnTo>
                  <a:lnTo>
                    <a:pt x="11527" y="3363"/>
                  </a:lnTo>
                  <a:lnTo>
                    <a:pt x="12007" y="2690"/>
                  </a:lnTo>
                  <a:lnTo>
                    <a:pt x="12487" y="2114"/>
                  </a:lnTo>
                  <a:lnTo>
                    <a:pt x="13208" y="1009"/>
                  </a:lnTo>
                  <a:lnTo>
                    <a:pt x="13640" y="289"/>
                  </a:lnTo>
                  <a:lnTo>
                    <a:pt x="1378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35;p76">
              <a:extLst>
                <a:ext uri="{FF2B5EF4-FFF2-40B4-BE49-F238E27FC236}">
                  <a16:creationId xmlns:a16="http://schemas.microsoft.com/office/drawing/2014/main" id="{B35AD90E-0372-72AD-CD0C-E83B14D734F8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fill="none" extrusionOk="0">
                  <a:moveTo>
                    <a:pt x="13784" y="1"/>
                  </a:moveTo>
                  <a:lnTo>
                    <a:pt x="13784" y="1"/>
                  </a:lnTo>
                  <a:lnTo>
                    <a:pt x="13640" y="289"/>
                  </a:lnTo>
                  <a:lnTo>
                    <a:pt x="13208" y="1009"/>
                  </a:lnTo>
                  <a:lnTo>
                    <a:pt x="12487" y="2114"/>
                  </a:lnTo>
                  <a:lnTo>
                    <a:pt x="12007" y="2690"/>
                  </a:lnTo>
                  <a:lnTo>
                    <a:pt x="11527" y="3363"/>
                  </a:lnTo>
                  <a:lnTo>
                    <a:pt x="10951" y="3987"/>
                  </a:lnTo>
                  <a:lnTo>
                    <a:pt x="10374" y="4611"/>
                  </a:lnTo>
                  <a:lnTo>
                    <a:pt x="9750" y="5188"/>
                  </a:lnTo>
                  <a:lnTo>
                    <a:pt x="9078" y="5764"/>
                  </a:lnTo>
                  <a:lnTo>
                    <a:pt x="8405" y="6244"/>
                  </a:lnTo>
                  <a:lnTo>
                    <a:pt x="7637" y="6628"/>
                  </a:lnTo>
                  <a:lnTo>
                    <a:pt x="7301" y="6772"/>
                  </a:lnTo>
                  <a:lnTo>
                    <a:pt x="6916" y="6916"/>
                  </a:lnTo>
                  <a:lnTo>
                    <a:pt x="6532" y="7012"/>
                  </a:lnTo>
                  <a:lnTo>
                    <a:pt x="6148" y="7061"/>
                  </a:lnTo>
                  <a:lnTo>
                    <a:pt x="6148" y="7061"/>
                  </a:lnTo>
                  <a:lnTo>
                    <a:pt x="5812" y="7061"/>
                  </a:lnTo>
                  <a:lnTo>
                    <a:pt x="5476" y="6916"/>
                  </a:lnTo>
                  <a:lnTo>
                    <a:pt x="5140" y="6724"/>
                  </a:lnTo>
                  <a:lnTo>
                    <a:pt x="4755" y="6436"/>
                  </a:lnTo>
                  <a:lnTo>
                    <a:pt x="4371" y="6052"/>
                  </a:lnTo>
                  <a:lnTo>
                    <a:pt x="3987" y="5668"/>
                  </a:lnTo>
                  <a:lnTo>
                    <a:pt x="3267" y="4803"/>
                  </a:lnTo>
                  <a:lnTo>
                    <a:pt x="2642" y="3939"/>
                  </a:lnTo>
                  <a:lnTo>
                    <a:pt x="2114" y="3170"/>
                  </a:lnTo>
                  <a:lnTo>
                    <a:pt x="1682" y="2402"/>
                  </a:lnTo>
                  <a:lnTo>
                    <a:pt x="1682" y="2402"/>
                  </a:lnTo>
                  <a:lnTo>
                    <a:pt x="1394" y="2546"/>
                  </a:lnTo>
                  <a:lnTo>
                    <a:pt x="817" y="2738"/>
                  </a:lnTo>
                  <a:lnTo>
                    <a:pt x="529" y="2834"/>
                  </a:lnTo>
                  <a:lnTo>
                    <a:pt x="241" y="2882"/>
                  </a:lnTo>
                  <a:lnTo>
                    <a:pt x="145" y="2834"/>
                  </a:lnTo>
                  <a:lnTo>
                    <a:pt x="49" y="2786"/>
                  </a:lnTo>
                  <a:lnTo>
                    <a:pt x="1" y="2738"/>
                  </a:lnTo>
                  <a:lnTo>
                    <a:pt x="1" y="2642"/>
                  </a:lnTo>
                  <a:lnTo>
                    <a:pt x="1" y="2642"/>
                  </a:lnTo>
                  <a:lnTo>
                    <a:pt x="1" y="2546"/>
                  </a:lnTo>
                  <a:lnTo>
                    <a:pt x="97" y="2402"/>
                  </a:lnTo>
                  <a:lnTo>
                    <a:pt x="481" y="2162"/>
                  </a:lnTo>
                  <a:lnTo>
                    <a:pt x="1009" y="1874"/>
                  </a:lnTo>
                  <a:lnTo>
                    <a:pt x="1586" y="1586"/>
                  </a:lnTo>
                  <a:lnTo>
                    <a:pt x="2690" y="1153"/>
                  </a:lnTo>
                  <a:lnTo>
                    <a:pt x="3219" y="961"/>
                  </a:lnTo>
                  <a:lnTo>
                    <a:pt x="5572" y="3747"/>
                  </a:lnTo>
                  <a:lnTo>
                    <a:pt x="8117" y="97"/>
                  </a:lnTo>
                  <a:lnTo>
                    <a:pt x="137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36;p76">
              <a:extLst>
                <a:ext uri="{FF2B5EF4-FFF2-40B4-BE49-F238E27FC236}">
                  <a16:creationId xmlns:a16="http://schemas.microsoft.com/office/drawing/2014/main" id="{A4374207-2B40-37A0-E005-69A57842C905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37;p76">
              <a:extLst>
                <a:ext uri="{FF2B5EF4-FFF2-40B4-BE49-F238E27FC236}">
                  <a16:creationId xmlns:a16="http://schemas.microsoft.com/office/drawing/2014/main" id="{C8DAF249-6083-1A70-EEDE-3167021E43C7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38;p76">
              <a:extLst>
                <a:ext uri="{FF2B5EF4-FFF2-40B4-BE49-F238E27FC236}">
                  <a16:creationId xmlns:a16="http://schemas.microsoft.com/office/drawing/2014/main" id="{6E351BC4-3564-0E0F-AF6A-1993676FD0D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39;p76">
              <a:extLst>
                <a:ext uri="{FF2B5EF4-FFF2-40B4-BE49-F238E27FC236}">
                  <a16:creationId xmlns:a16="http://schemas.microsoft.com/office/drawing/2014/main" id="{A3A82155-768A-424F-C33B-09A3E232BD4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40;p76">
              <a:extLst>
                <a:ext uri="{FF2B5EF4-FFF2-40B4-BE49-F238E27FC236}">
                  <a16:creationId xmlns:a16="http://schemas.microsoft.com/office/drawing/2014/main" id="{A6023100-538F-B415-B49E-4B02E18BA368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41;p76">
              <a:extLst>
                <a:ext uri="{FF2B5EF4-FFF2-40B4-BE49-F238E27FC236}">
                  <a16:creationId xmlns:a16="http://schemas.microsoft.com/office/drawing/2014/main" id="{CA02DF88-2E15-E6CC-A7D7-025B1F81C29F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3602" y="3891"/>
                  </a:move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42;p76">
              <a:extLst>
                <a:ext uri="{FF2B5EF4-FFF2-40B4-BE49-F238E27FC236}">
                  <a16:creationId xmlns:a16="http://schemas.microsoft.com/office/drawing/2014/main" id="{FA3C10DE-6619-0E4E-1851-3C47F0AA996A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43;p76">
              <a:extLst>
                <a:ext uri="{FF2B5EF4-FFF2-40B4-BE49-F238E27FC236}">
                  <a16:creationId xmlns:a16="http://schemas.microsoft.com/office/drawing/2014/main" id="{40DB672A-0FB7-9C5E-1A2B-C20F69C3CFDB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5091" y="1"/>
                  </a:move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113" y="3555"/>
                  </a:lnTo>
                  <a:lnTo>
                    <a:pt x="2113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50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44;p76">
              <a:extLst>
                <a:ext uri="{FF2B5EF4-FFF2-40B4-BE49-F238E27FC236}">
                  <a16:creationId xmlns:a16="http://schemas.microsoft.com/office/drawing/2014/main" id="{EC9719E5-05B0-1025-389E-38D2353B154B}"/>
                </a:ext>
              </a:extLst>
            </p:cNvPr>
            <p:cNvSpPr/>
            <p:nvPr/>
          </p:nvSpPr>
          <p:spPr>
            <a:xfrm>
              <a:off x="443425" y="1641225"/>
              <a:ext cx="139300" cy="92475"/>
            </a:xfrm>
            <a:custGeom>
              <a:avLst/>
              <a:gdLst/>
              <a:ahLst/>
              <a:cxnLst/>
              <a:rect l="l" t="t" r="r" b="b"/>
              <a:pathLst>
                <a:path w="5572" h="3699" extrusionOk="0">
                  <a:moveTo>
                    <a:pt x="5235" y="1"/>
                  </a:moveTo>
                  <a:lnTo>
                    <a:pt x="4130" y="529"/>
                  </a:lnTo>
                  <a:lnTo>
                    <a:pt x="2594" y="1250"/>
                  </a:lnTo>
                  <a:lnTo>
                    <a:pt x="1777" y="1682"/>
                  </a:lnTo>
                  <a:lnTo>
                    <a:pt x="1057" y="2114"/>
                  </a:lnTo>
                  <a:lnTo>
                    <a:pt x="433" y="2546"/>
                  </a:lnTo>
                  <a:lnTo>
                    <a:pt x="0" y="2931"/>
                  </a:lnTo>
                  <a:lnTo>
                    <a:pt x="240" y="3075"/>
                  </a:lnTo>
                  <a:lnTo>
                    <a:pt x="577" y="3171"/>
                  </a:lnTo>
                  <a:lnTo>
                    <a:pt x="1249" y="3267"/>
                  </a:lnTo>
                  <a:lnTo>
                    <a:pt x="2065" y="3267"/>
                  </a:lnTo>
                  <a:lnTo>
                    <a:pt x="2257" y="3411"/>
                  </a:lnTo>
                  <a:lnTo>
                    <a:pt x="2690" y="3603"/>
                  </a:lnTo>
                  <a:lnTo>
                    <a:pt x="2930" y="3651"/>
                  </a:lnTo>
                  <a:lnTo>
                    <a:pt x="3170" y="3699"/>
                  </a:lnTo>
                  <a:lnTo>
                    <a:pt x="3362" y="3699"/>
                  </a:lnTo>
                  <a:lnTo>
                    <a:pt x="3410" y="3651"/>
                  </a:lnTo>
                  <a:lnTo>
                    <a:pt x="3458" y="3603"/>
                  </a:lnTo>
                  <a:lnTo>
                    <a:pt x="3650" y="3315"/>
                  </a:lnTo>
                  <a:lnTo>
                    <a:pt x="3746" y="2979"/>
                  </a:lnTo>
                  <a:lnTo>
                    <a:pt x="3794" y="2834"/>
                  </a:lnTo>
                  <a:lnTo>
                    <a:pt x="3794" y="2690"/>
                  </a:lnTo>
                  <a:lnTo>
                    <a:pt x="3746" y="2546"/>
                  </a:lnTo>
                  <a:lnTo>
                    <a:pt x="3650" y="2450"/>
                  </a:lnTo>
                  <a:lnTo>
                    <a:pt x="3506" y="2354"/>
                  </a:lnTo>
                  <a:lnTo>
                    <a:pt x="3314" y="2306"/>
                  </a:lnTo>
                  <a:lnTo>
                    <a:pt x="2978" y="2258"/>
                  </a:lnTo>
                  <a:lnTo>
                    <a:pt x="2690" y="2306"/>
                  </a:lnTo>
                  <a:lnTo>
                    <a:pt x="2546" y="2306"/>
                  </a:lnTo>
                  <a:lnTo>
                    <a:pt x="4082" y="1682"/>
                  </a:lnTo>
                  <a:lnTo>
                    <a:pt x="5139" y="1202"/>
                  </a:lnTo>
                  <a:lnTo>
                    <a:pt x="5475" y="1010"/>
                  </a:lnTo>
                  <a:lnTo>
                    <a:pt x="5571" y="913"/>
                  </a:lnTo>
                  <a:lnTo>
                    <a:pt x="5571" y="865"/>
                  </a:lnTo>
                  <a:lnTo>
                    <a:pt x="5475" y="529"/>
                  </a:lnTo>
                  <a:lnTo>
                    <a:pt x="5235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245;p76">
              <a:extLst>
                <a:ext uri="{FF2B5EF4-FFF2-40B4-BE49-F238E27FC236}">
                  <a16:creationId xmlns:a16="http://schemas.microsoft.com/office/drawing/2014/main" id="{155030DF-8D64-6EF9-AC03-BE7D1B36C9CD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extrusionOk="0">
                  <a:moveTo>
                    <a:pt x="5619" y="0"/>
                  </a:moveTo>
                  <a:lnTo>
                    <a:pt x="0" y="1345"/>
                  </a:lnTo>
                  <a:lnTo>
                    <a:pt x="2978" y="8213"/>
                  </a:lnTo>
                  <a:lnTo>
                    <a:pt x="5091" y="13063"/>
                  </a:lnTo>
                  <a:lnTo>
                    <a:pt x="6196" y="15512"/>
                  </a:lnTo>
                  <a:lnTo>
                    <a:pt x="6292" y="15608"/>
                  </a:lnTo>
                  <a:lnTo>
                    <a:pt x="6628" y="15608"/>
                  </a:lnTo>
                  <a:lnTo>
                    <a:pt x="6868" y="15512"/>
                  </a:lnTo>
                  <a:lnTo>
                    <a:pt x="7396" y="15272"/>
                  </a:lnTo>
                  <a:lnTo>
                    <a:pt x="8021" y="14888"/>
                  </a:lnTo>
                  <a:lnTo>
                    <a:pt x="8597" y="14504"/>
                  </a:lnTo>
                  <a:lnTo>
                    <a:pt x="9077" y="14072"/>
                  </a:lnTo>
                  <a:lnTo>
                    <a:pt x="9413" y="13687"/>
                  </a:lnTo>
                  <a:lnTo>
                    <a:pt x="9461" y="13543"/>
                  </a:lnTo>
                  <a:lnTo>
                    <a:pt x="9509" y="13399"/>
                  </a:lnTo>
                  <a:lnTo>
                    <a:pt x="9461" y="13255"/>
                  </a:lnTo>
                  <a:lnTo>
                    <a:pt x="9365" y="13207"/>
                  </a:lnTo>
                  <a:lnTo>
                    <a:pt x="9317" y="13159"/>
                  </a:lnTo>
                  <a:lnTo>
                    <a:pt x="9221" y="13159"/>
                  </a:lnTo>
                  <a:lnTo>
                    <a:pt x="8981" y="13207"/>
                  </a:lnTo>
                  <a:lnTo>
                    <a:pt x="8789" y="13351"/>
                  </a:lnTo>
                  <a:lnTo>
                    <a:pt x="8357" y="13687"/>
                  </a:lnTo>
                  <a:lnTo>
                    <a:pt x="8165" y="13880"/>
                  </a:lnTo>
                  <a:lnTo>
                    <a:pt x="7925" y="13111"/>
                  </a:lnTo>
                  <a:lnTo>
                    <a:pt x="7684" y="12247"/>
                  </a:lnTo>
                  <a:lnTo>
                    <a:pt x="7252" y="10182"/>
                  </a:lnTo>
                  <a:lnTo>
                    <a:pt x="6820" y="7876"/>
                  </a:lnTo>
                  <a:lnTo>
                    <a:pt x="6436" y="5571"/>
                  </a:lnTo>
                  <a:lnTo>
                    <a:pt x="5811" y="1633"/>
                  </a:lnTo>
                  <a:lnTo>
                    <a:pt x="5619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46;p76">
              <a:extLst>
                <a:ext uri="{FF2B5EF4-FFF2-40B4-BE49-F238E27FC236}">
                  <a16:creationId xmlns:a16="http://schemas.microsoft.com/office/drawing/2014/main" id="{94541697-90F6-C279-E7EB-93C7B48C7298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811" y="1633"/>
                  </a:lnTo>
                  <a:lnTo>
                    <a:pt x="6436" y="5571"/>
                  </a:lnTo>
                  <a:lnTo>
                    <a:pt x="6820" y="7876"/>
                  </a:lnTo>
                  <a:lnTo>
                    <a:pt x="7252" y="10182"/>
                  </a:lnTo>
                  <a:lnTo>
                    <a:pt x="7684" y="12247"/>
                  </a:lnTo>
                  <a:lnTo>
                    <a:pt x="7925" y="13111"/>
                  </a:lnTo>
                  <a:lnTo>
                    <a:pt x="8165" y="13880"/>
                  </a:lnTo>
                  <a:lnTo>
                    <a:pt x="8165" y="13880"/>
                  </a:lnTo>
                  <a:lnTo>
                    <a:pt x="8357" y="13687"/>
                  </a:lnTo>
                  <a:lnTo>
                    <a:pt x="8789" y="13351"/>
                  </a:lnTo>
                  <a:lnTo>
                    <a:pt x="8981" y="13207"/>
                  </a:lnTo>
                  <a:lnTo>
                    <a:pt x="9221" y="13159"/>
                  </a:lnTo>
                  <a:lnTo>
                    <a:pt x="9317" y="13159"/>
                  </a:lnTo>
                  <a:lnTo>
                    <a:pt x="9365" y="13207"/>
                  </a:lnTo>
                  <a:lnTo>
                    <a:pt x="9461" y="13255"/>
                  </a:lnTo>
                  <a:lnTo>
                    <a:pt x="9509" y="13399"/>
                  </a:lnTo>
                  <a:lnTo>
                    <a:pt x="9509" y="13399"/>
                  </a:lnTo>
                  <a:lnTo>
                    <a:pt x="9461" y="13543"/>
                  </a:lnTo>
                  <a:lnTo>
                    <a:pt x="9413" y="13687"/>
                  </a:lnTo>
                  <a:lnTo>
                    <a:pt x="9077" y="14072"/>
                  </a:lnTo>
                  <a:lnTo>
                    <a:pt x="8597" y="14504"/>
                  </a:lnTo>
                  <a:lnTo>
                    <a:pt x="8021" y="14888"/>
                  </a:lnTo>
                  <a:lnTo>
                    <a:pt x="7396" y="15272"/>
                  </a:lnTo>
                  <a:lnTo>
                    <a:pt x="6868" y="15512"/>
                  </a:lnTo>
                  <a:lnTo>
                    <a:pt x="6628" y="15608"/>
                  </a:lnTo>
                  <a:lnTo>
                    <a:pt x="6436" y="15608"/>
                  </a:lnTo>
                  <a:lnTo>
                    <a:pt x="6292" y="15608"/>
                  </a:lnTo>
                  <a:lnTo>
                    <a:pt x="6196" y="15512"/>
                  </a:lnTo>
                  <a:lnTo>
                    <a:pt x="6196" y="15512"/>
                  </a:lnTo>
                  <a:lnTo>
                    <a:pt x="5091" y="13063"/>
                  </a:lnTo>
                  <a:lnTo>
                    <a:pt x="2978" y="8213"/>
                  </a:lnTo>
                  <a:lnTo>
                    <a:pt x="0" y="1345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47;p76">
              <a:extLst>
                <a:ext uri="{FF2B5EF4-FFF2-40B4-BE49-F238E27FC236}">
                  <a16:creationId xmlns:a16="http://schemas.microsoft.com/office/drawing/2014/main" id="{4AA4A0CF-0C4A-D83F-187D-912E291FD772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48;p76">
              <a:extLst>
                <a:ext uri="{FF2B5EF4-FFF2-40B4-BE49-F238E27FC236}">
                  <a16:creationId xmlns:a16="http://schemas.microsoft.com/office/drawing/2014/main" id="{232C5745-AB79-A617-E3E2-B0F99E87334D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49;p76">
              <a:extLst>
                <a:ext uri="{FF2B5EF4-FFF2-40B4-BE49-F238E27FC236}">
                  <a16:creationId xmlns:a16="http://schemas.microsoft.com/office/drawing/2014/main" id="{B1A598B5-CADD-6F88-311A-744F6E5352FD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extrusionOk="0">
                  <a:moveTo>
                    <a:pt x="3891" y="0"/>
                  </a:move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50;p76">
              <a:extLst>
                <a:ext uri="{FF2B5EF4-FFF2-40B4-BE49-F238E27FC236}">
                  <a16:creationId xmlns:a16="http://schemas.microsoft.com/office/drawing/2014/main" id="{CDEF7712-9893-0E37-7444-BB66B40043B9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fill="none" extrusionOk="0">
                  <a:moveTo>
                    <a:pt x="3891" y="0"/>
                  </a:moveTo>
                  <a:lnTo>
                    <a:pt x="1" y="624"/>
                  </a:ln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51;p76">
              <a:extLst>
                <a:ext uri="{FF2B5EF4-FFF2-40B4-BE49-F238E27FC236}">
                  <a16:creationId xmlns:a16="http://schemas.microsoft.com/office/drawing/2014/main" id="{C7300FB8-743B-5937-D164-42A5EE01EE8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52;p76">
              <a:extLst>
                <a:ext uri="{FF2B5EF4-FFF2-40B4-BE49-F238E27FC236}">
                  <a16:creationId xmlns:a16="http://schemas.microsoft.com/office/drawing/2014/main" id="{B65835EF-BA58-A190-BE5D-C5288E1555F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305" y="97"/>
                  </a:move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650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lnTo>
                    <a:pt x="2353" y="49"/>
                  </a:lnTo>
                  <a:lnTo>
                    <a:pt x="2305" y="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53;p76">
              <a:extLst>
                <a:ext uri="{FF2B5EF4-FFF2-40B4-BE49-F238E27FC236}">
                  <a16:creationId xmlns:a16="http://schemas.microsoft.com/office/drawing/2014/main" id="{F00C2AAE-097E-F103-C19B-0ECEA06FCB5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49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54;p76">
              <a:extLst>
                <a:ext uri="{FF2B5EF4-FFF2-40B4-BE49-F238E27FC236}">
                  <a16:creationId xmlns:a16="http://schemas.microsoft.com/office/drawing/2014/main" id="{45FEE0A4-2C5D-0816-8548-3570724893F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449" y="1"/>
                  </a:moveTo>
                  <a:lnTo>
                    <a:pt x="2449" y="1"/>
                  </a:lnTo>
                  <a:lnTo>
                    <a:pt x="2353" y="49"/>
                  </a:lnTo>
                  <a:lnTo>
                    <a:pt x="2305" y="97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938" y="721"/>
                  </a:lnTo>
                  <a:lnTo>
                    <a:pt x="3938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55;p76">
              <a:extLst>
                <a:ext uri="{FF2B5EF4-FFF2-40B4-BE49-F238E27FC236}">
                  <a16:creationId xmlns:a16="http://schemas.microsoft.com/office/drawing/2014/main" id="{DA399F16-3CE6-73A8-EE3F-6789D427A6F5}"/>
                </a:ext>
              </a:extLst>
            </p:cNvPr>
            <p:cNvSpPr/>
            <p:nvPr/>
          </p:nvSpPr>
          <p:spPr>
            <a:xfrm>
              <a:off x="908075" y="1908975"/>
              <a:ext cx="135675" cy="104475"/>
            </a:xfrm>
            <a:custGeom>
              <a:avLst/>
              <a:gdLst/>
              <a:ahLst/>
              <a:cxnLst/>
              <a:rect l="l" t="t" r="r" b="b"/>
              <a:pathLst>
                <a:path w="5427" h="4179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144" y="3699"/>
                  </a:lnTo>
                  <a:lnTo>
                    <a:pt x="384" y="4179"/>
                  </a:lnTo>
                  <a:lnTo>
                    <a:pt x="1441" y="3602"/>
                  </a:lnTo>
                  <a:lnTo>
                    <a:pt x="2978" y="2786"/>
                  </a:lnTo>
                  <a:lnTo>
                    <a:pt x="3746" y="2306"/>
                  </a:lnTo>
                  <a:lnTo>
                    <a:pt x="4418" y="1826"/>
                  </a:lnTo>
                  <a:lnTo>
                    <a:pt x="5043" y="1393"/>
                  </a:lnTo>
                  <a:lnTo>
                    <a:pt x="5427" y="961"/>
                  </a:lnTo>
                  <a:lnTo>
                    <a:pt x="5187" y="865"/>
                  </a:lnTo>
                  <a:lnTo>
                    <a:pt x="4851" y="769"/>
                  </a:lnTo>
                  <a:lnTo>
                    <a:pt x="417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56;p76">
              <a:extLst>
                <a:ext uri="{FF2B5EF4-FFF2-40B4-BE49-F238E27FC236}">
                  <a16:creationId xmlns:a16="http://schemas.microsoft.com/office/drawing/2014/main" id="{062CDAE0-6335-F3CA-2ED9-A2CAB61BFE30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extrusionOk="0">
                  <a:moveTo>
                    <a:pt x="2450" y="1"/>
                  </a:move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57;p76">
              <a:extLst>
                <a:ext uri="{FF2B5EF4-FFF2-40B4-BE49-F238E27FC236}">
                  <a16:creationId xmlns:a16="http://schemas.microsoft.com/office/drawing/2014/main" id="{E85BAAE5-616C-A778-C9D5-588A69794CC1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fill="none" extrusionOk="0">
                  <a:moveTo>
                    <a:pt x="2450" y="1"/>
                  </a:moveTo>
                  <a:lnTo>
                    <a:pt x="2450" y="1"/>
                  </a:ln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8693" y="7973"/>
                  </a:lnTo>
                  <a:lnTo>
                    <a:pt x="9078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58;p76">
              <a:extLst>
                <a:ext uri="{FF2B5EF4-FFF2-40B4-BE49-F238E27FC236}">
                  <a16:creationId xmlns:a16="http://schemas.microsoft.com/office/drawing/2014/main" id="{6127C3F7-C32E-6140-2A7D-E9FE4E451560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59;p76">
              <a:extLst>
                <a:ext uri="{FF2B5EF4-FFF2-40B4-BE49-F238E27FC236}">
                  <a16:creationId xmlns:a16="http://schemas.microsoft.com/office/drawing/2014/main" id="{32FD8495-4F62-680B-06C1-C76CEDDF0482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60;p76">
              <a:extLst>
                <a:ext uri="{FF2B5EF4-FFF2-40B4-BE49-F238E27FC236}">
                  <a16:creationId xmlns:a16="http://schemas.microsoft.com/office/drawing/2014/main" id="{B97319DF-6A93-BA05-D312-45F10F0D282C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extrusionOk="0">
                  <a:moveTo>
                    <a:pt x="385" y="1"/>
                  </a:move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D8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61;p76">
              <a:extLst>
                <a:ext uri="{FF2B5EF4-FFF2-40B4-BE49-F238E27FC236}">
                  <a16:creationId xmlns:a16="http://schemas.microsoft.com/office/drawing/2014/main" id="{CF213BD5-C623-FAED-7AFF-44470B87ACDD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62;p76">
              <a:extLst>
                <a:ext uri="{FF2B5EF4-FFF2-40B4-BE49-F238E27FC236}">
                  <a16:creationId xmlns:a16="http://schemas.microsoft.com/office/drawing/2014/main" id="{1424293A-4E2D-E82D-ADDC-A584AC74A448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7973" y="0"/>
                  </a:moveTo>
                  <a:lnTo>
                    <a:pt x="7012" y="48"/>
                  </a:lnTo>
                  <a:lnTo>
                    <a:pt x="6100" y="144"/>
                  </a:lnTo>
                  <a:lnTo>
                    <a:pt x="5331" y="384"/>
                  </a:lnTo>
                  <a:lnTo>
                    <a:pt x="4947" y="481"/>
                  </a:lnTo>
                  <a:lnTo>
                    <a:pt x="4659" y="625"/>
                  </a:lnTo>
                  <a:lnTo>
                    <a:pt x="4419" y="817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719" y="14600"/>
                  </a:lnTo>
                  <a:lnTo>
                    <a:pt x="11863" y="14360"/>
                  </a:lnTo>
                  <a:lnTo>
                    <a:pt x="11959" y="14072"/>
                  </a:lnTo>
                  <a:lnTo>
                    <a:pt x="12151" y="13351"/>
                  </a:lnTo>
                  <a:lnTo>
                    <a:pt x="12295" y="12439"/>
                  </a:lnTo>
                  <a:lnTo>
                    <a:pt x="12391" y="11382"/>
                  </a:lnTo>
                  <a:lnTo>
                    <a:pt x="12439" y="10278"/>
                  </a:lnTo>
                  <a:lnTo>
                    <a:pt x="12487" y="9077"/>
                  </a:lnTo>
                  <a:lnTo>
                    <a:pt x="12439" y="7828"/>
                  </a:lnTo>
                  <a:lnTo>
                    <a:pt x="12391" y="6580"/>
                  </a:lnTo>
                  <a:lnTo>
                    <a:pt x="12247" y="5379"/>
                  </a:lnTo>
                  <a:lnTo>
                    <a:pt x="12055" y="4226"/>
                  </a:lnTo>
                  <a:lnTo>
                    <a:pt x="11863" y="3122"/>
                  </a:lnTo>
                  <a:lnTo>
                    <a:pt x="11575" y="2209"/>
                  </a:lnTo>
                  <a:lnTo>
                    <a:pt x="11431" y="1777"/>
                  </a:lnTo>
                  <a:lnTo>
                    <a:pt x="11239" y="1393"/>
                  </a:lnTo>
                  <a:lnTo>
                    <a:pt x="11046" y="1105"/>
                  </a:lnTo>
                  <a:lnTo>
                    <a:pt x="10854" y="817"/>
                  </a:lnTo>
                  <a:lnTo>
                    <a:pt x="10662" y="625"/>
                  </a:lnTo>
                  <a:lnTo>
                    <a:pt x="10422" y="432"/>
                  </a:lnTo>
                  <a:lnTo>
                    <a:pt x="10086" y="288"/>
                  </a:lnTo>
                  <a:lnTo>
                    <a:pt x="9750" y="192"/>
                  </a:lnTo>
                  <a:lnTo>
                    <a:pt x="9318" y="96"/>
                  </a:lnTo>
                  <a:lnTo>
                    <a:pt x="8885" y="48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62C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63;p76">
              <a:extLst>
                <a:ext uri="{FF2B5EF4-FFF2-40B4-BE49-F238E27FC236}">
                  <a16:creationId xmlns:a16="http://schemas.microsoft.com/office/drawing/2014/main" id="{7563781C-9505-45F7-FFD8-8A130D5A420F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1" y="14600"/>
                  </a:moveTo>
                  <a:lnTo>
                    <a:pt x="1" y="14600"/>
                  </a:lnTo>
                  <a:lnTo>
                    <a:pt x="145" y="14504"/>
                  </a:lnTo>
                  <a:lnTo>
                    <a:pt x="289" y="14312"/>
                  </a:lnTo>
                  <a:lnTo>
                    <a:pt x="481" y="13928"/>
                  </a:lnTo>
                  <a:lnTo>
                    <a:pt x="673" y="13351"/>
                  </a:lnTo>
                  <a:lnTo>
                    <a:pt x="817" y="12631"/>
                  </a:lnTo>
                  <a:lnTo>
                    <a:pt x="1153" y="10902"/>
                  </a:lnTo>
                  <a:lnTo>
                    <a:pt x="1489" y="8885"/>
                  </a:lnTo>
                  <a:lnTo>
                    <a:pt x="1922" y="6724"/>
                  </a:lnTo>
                  <a:lnTo>
                    <a:pt x="2162" y="5619"/>
                  </a:lnTo>
                  <a:lnTo>
                    <a:pt x="2450" y="4563"/>
                  </a:lnTo>
                  <a:lnTo>
                    <a:pt x="2834" y="3554"/>
                  </a:lnTo>
                  <a:lnTo>
                    <a:pt x="3218" y="2594"/>
                  </a:lnTo>
                  <a:lnTo>
                    <a:pt x="3699" y="1729"/>
                  </a:lnTo>
                  <a:lnTo>
                    <a:pt x="3939" y="134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4419" y="817"/>
                  </a:lnTo>
                  <a:lnTo>
                    <a:pt x="4659" y="625"/>
                  </a:lnTo>
                  <a:lnTo>
                    <a:pt x="4947" y="481"/>
                  </a:lnTo>
                  <a:lnTo>
                    <a:pt x="5331" y="384"/>
                  </a:lnTo>
                  <a:lnTo>
                    <a:pt x="6100" y="144"/>
                  </a:lnTo>
                  <a:lnTo>
                    <a:pt x="7012" y="48"/>
                  </a:lnTo>
                  <a:lnTo>
                    <a:pt x="7973" y="0"/>
                  </a:lnTo>
                  <a:lnTo>
                    <a:pt x="8885" y="48"/>
                  </a:lnTo>
                  <a:lnTo>
                    <a:pt x="9318" y="96"/>
                  </a:lnTo>
                  <a:lnTo>
                    <a:pt x="9750" y="192"/>
                  </a:lnTo>
                  <a:lnTo>
                    <a:pt x="10086" y="288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10662" y="625"/>
                  </a:lnTo>
                  <a:lnTo>
                    <a:pt x="10854" y="817"/>
                  </a:lnTo>
                  <a:lnTo>
                    <a:pt x="11046" y="1105"/>
                  </a:lnTo>
                  <a:lnTo>
                    <a:pt x="11239" y="1393"/>
                  </a:lnTo>
                  <a:lnTo>
                    <a:pt x="11431" y="1777"/>
                  </a:lnTo>
                  <a:lnTo>
                    <a:pt x="11575" y="2209"/>
                  </a:lnTo>
                  <a:lnTo>
                    <a:pt x="11863" y="3122"/>
                  </a:lnTo>
                  <a:lnTo>
                    <a:pt x="12055" y="4226"/>
                  </a:lnTo>
                  <a:lnTo>
                    <a:pt x="12247" y="5379"/>
                  </a:lnTo>
                  <a:lnTo>
                    <a:pt x="12391" y="6580"/>
                  </a:lnTo>
                  <a:lnTo>
                    <a:pt x="12439" y="7828"/>
                  </a:lnTo>
                  <a:lnTo>
                    <a:pt x="12487" y="9077"/>
                  </a:lnTo>
                  <a:lnTo>
                    <a:pt x="12439" y="10278"/>
                  </a:lnTo>
                  <a:lnTo>
                    <a:pt x="12391" y="11382"/>
                  </a:lnTo>
                  <a:lnTo>
                    <a:pt x="12295" y="12439"/>
                  </a:lnTo>
                  <a:lnTo>
                    <a:pt x="12151" y="13351"/>
                  </a:lnTo>
                  <a:lnTo>
                    <a:pt x="11959" y="14072"/>
                  </a:lnTo>
                  <a:lnTo>
                    <a:pt x="11863" y="14360"/>
                  </a:lnTo>
                  <a:lnTo>
                    <a:pt x="11719" y="14600"/>
                  </a:lnTo>
                  <a:lnTo>
                    <a:pt x="11575" y="14792"/>
                  </a:lnTo>
                  <a:lnTo>
                    <a:pt x="11431" y="14888"/>
                  </a:lnTo>
                  <a:lnTo>
                    <a:pt x="1" y="146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64;p76">
              <a:extLst>
                <a:ext uri="{FF2B5EF4-FFF2-40B4-BE49-F238E27FC236}">
                  <a16:creationId xmlns:a16="http://schemas.microsoft.com/office/drawing/2014/main" id="{E7655C23-2E81-6079-C751-725CF734FAF0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8789" y="0"/>
                  </a:moveTo>
                  <a:lnTo>
                    <a:pt x="8960" y="26"/>
                  </a:lnTo>
                  <a:lnTo>
                    <a:pt x="8960" y="26"/>
                  </a:lnTo>
                  <a:lnTo>
                    <a:pt x="8837" y="0"/>
                  </a:lnTo>
                  <a:close/>
                  <a:moveTo>
                    <a:pt x="8960" y="26"/>
                  </a:moveTo>
                  <a:lnTo>
                    <a:pt x="9510" y="144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960" y="26"/>
                  </a:lnTo>
                  <a:close/>
                </a:path>
              </a:pathLst>
            </a:custGeom>
            <a:solidFill>
              <a:srgbClr val="7BB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65;p76">
              <a:extLst>
                <a:ext uri="{FF2B5EF4-FFF2-40B4-BE49-F238E27FC236}">
                  <a16:creationId xmlns:a16="http://schemas.microsoft.com/office/drawing/2014/main" id="{A116CC8C-D90E-0BDE-715B-F5A897B95B77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8117" y="0"/>
                  </a:moveTo>
                  <a:lnTo>
                    <a:pt x="8117" y="0"/>
                  </a:lnTo>
                  <a:lnTo>
                    <a:pt x="8117" y="0"/>
                  </a:lnTo>
                  <a:lnTo>
                    <a:pt x="8117" y="0"/>
                  </a:lnTo>
                  <a:lnTo>
                    <a:pt x="8837" y="0"/>
                  </a:lnTo>
                  <a:lnTo>
                    <a:pt x="9510" y="144"/>
                  </a:lnTo>
                  <a:lnTo>
                    <a:pt x="9510" y="144"/>
                  </a:lnTo>
                  <a:lnTo>
                    <a:pt x="9510" y="192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789" y="0"/>
                  </a:lnTo>
                  <a:lnTo>
                    <a:pt x="81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66;p76">
              <a:extLst>
                <a:ext uri="{FF2B5EF4-FFF2-40B4-BE49-F238E27FC236}">
                  <a16:creationId xmlns:a16="http://schemas.microsoft.com/office/drawing/2014/main" id="{531C9730-5C3F-8DDC-492F-0F9CF6E412D0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extrusionOk="0">
                  <a:moveTo>
                    <a:pt x="2065" y="0"/>
                  </a:move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67;p76">
              <a:extLst>
                <a:ext uri="{FF2B5EF4-FFF2-40B4-BE49-F238E27FC236}">
                  <a16:creationId xmlns:a16="http://schemas.microsoft.com/office/drawing/2014/main" id="{1785DC40-05CE-EC5E-95A0-99458207CD08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fill="none" extrusionOk="0">
                  <a:moveTo>
                    <a:pt x="0" y="432"/>
                  </a:move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lnTo>
                    <a:pt x="2642" y="0"/>
                  </a:lnTo>
                  <a:lnTo>
                    <a:pt x="2065" y="0"/>
                  </a:ln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68;p76">
              <a:extLst>
                <a:ext uri="{FF2B5EF4-FFF2-40B4-BE49-F238E27FC236}">
                  <a16:creationId xmlns:a16="http://schemas.microsoft.com/office/drawing/2014/main" id="{5957B8CE-DA2D-42C7-337A-0B8470BD6FAC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extrusionOk="0">
                  <a:moveTo>
                    <a:pt x="1441" y="1"/>
                  </a:moveTo>
                  <a:lnTo>
                    <a:pt x="96" y="97"/>
                  </a:lnTo>
                  <a:lnTo>
                    <a:pt x="0" y="1730"/>
                  </a:lnTo>
                  <a:lnTo>
                    <a:pt x="0" y="1730"/>
                  </a:lnTo>
                  <a:lnTo>
                    <a:pt x="1537" y="1490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69;p76">
              <a:extLst>
                <a:ext uri="{FF2B5EF4-FFF2-40B4-BE49-F238E27FC236}">
                  <a16:creationId xmlns:a16="http://schemas.microsoft.com/office/drawing/2014/main" id="{BB8865DC-92AB-F164-E570-8DCFDB33615A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fill="none" extrusionOk="0">
                  <a:moveTo>
                    <a:pt x="1441" y="1"/>
                  </a:moveTo>
                  <a:lnTo>
                    <a:pt x="1537" y="1490"/>
                  </a:lnTo>
                  <a:lnTo>
                    <a:pt x="0" y="1730"/>
                  </a:lnTo>
                  <a:lnTo>
                    <a:pt x="96" y="97"/>
                  </a:lnTo>
                  <a:lnTo>
                    <a:pt x="14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70;p76">
              <a:extLst>
                <a:ext uri="{FF2B5EF4-FFF2-40B4-BE49-F238E27FC236}">
                  <a16:creationId xmlns:a16="http://schemas.microsoft.com/office/drawing/2014/main" id="{18A67028-5AE6-72EE-1CBD-A12661017B30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extrusionOk="0">
                  <a:moveTo>
                    <a:pt x="1489" y="0"/>
                  </a:move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71;p76">
              <a:extLst>
                <a:ext uri="{FF2B5EF4-FFF2-40B4-BE49-F238E27FC236}">
                  <a16:creationId xmlns:a16="http://schemas.microsoft.com/office/drawing/2014/main" id="{C93BD643-1073-A62E-D24F-F085B2436ECE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72;p76">
              <a:extLst>
                <a:ext uri="{FF2B5EF4-FFF2-40B4-BE49-F238E27FC236}">
                  <a16:creationId xmlns:a16="http://schemas.microsoft.com/office/drawing/2014/main" id="{05DEEE25-F10B-F896-BB3C-68875622F11E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extrusionOk="0">
                  <a:moveTo>
                    <a:pt x="2593" y="1"/>
                  </a:moveTo>
                  <a:lnTo>
                    <a:pt x="2305" y="49"/>
                  </a:lnTo>
                  <a:lnTo>
                    <a:pt x="2065" y="97"/>
                  </a:lnTo>
                  <a:lnTo>
                    <a:pt x="1777" y="145"/>
                  </a:lnTo>
                  <a:lnTo>
                    <a:pt x="1537" y="241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2" y="913"/>
                  </a:lnTo>
                  <a:lnTo>
                    <a:pt x="384" y="1345"/>
                  </a:lnTo>
                  <a:lnTo>
                    <a:pt x="144" y="1874"/>
                  </a:lnTo>
                  <a:lnTo>
                    <a:pt x="0" y="2402"/>
                  </a:lnTo>
                  <a:lnTo>
                    <a:pt x="0" y="2978"/>
                  </a:lnTo>
                  <a:lnTo>
                    <a:pt x="96" y="3555"/>
                  </a:lnTo>
                  <a:lnTo>
                    <a:pt x="240" y="4131"/>
                  </a:lnTo>
                  <a:lnTo>
                    <a:pt x="528" y="4659"/>
                  </a:lnTo>
                  <a:lnTo>
                    <a:pt x="913" y="5091"/>
                  </a:lnTo>
                  <a:lnTo>
                    <a:pt x="1345" y="5428"/>
                  </a:lnTo>
                  <a:lnTo>
                    <a:pt x="1777" y="5716"/>
                  </a:lnTo>
                  <a:lnTo>
                    <a:pt x="2305" y="5860"/>
                  </a:lnTo>
                  <a:lnTo>
                    <a:pt x="2593" y="5908"/>
                  </a:lnTo>
                  <a:lnTo>
                    <a:pt x="3122" y="5908"/>
                  </a:lnTo>
                  <a:lnTo>
                    <a:pt x="3410" y="5860"/>
                  </a:lnTo>
                  <a:lnTo>
                    <a:pt x="3650" y="5764"/>
                  </a:lnTo>
                  <a:lnTo>
                    <a:pt x="3890" y="5668"/>
                  </a:lnTo>
                  <a:lnTo>
                    <a:pt x="4130" y="5524"/>
                  </a:lnTo>
                  <a:lnTo>
                    <a:pt x="4370" y="5380"/>
                  </a:lnTo>
                  <a:lnTo>
                    <a:pt x="4755" y="4995"/>
                  </a:lnTo>
                  <a:lnTo>
                    <a:pt x="5043" y="4563"/>
                  </a:lnTo>
                  <a:lnTo>
                    <a:pt x="5283" y="4083"/>
                  </a:lnTo>
                  <a:lnTo>
                    <a:pt x="5427" y="3507"/>
                  </a:lnTo>
                  <a:lnTo>
                    <a:pt x="5427" y="2930"/>
                  </a:lnTo>
                  <a:lnTo>
                    <a:pt x="5379" y="2354"/>
                  </a:lnTo>
                  <a:lnTo>
                    <a:pt x="5187" y="1778"/>
                  </a:lnTo>
                  <a:lnTo>
                    <a:pt x="4899" y="1249"/>
                  </a:lnTo>
                  <a:lnTo>
                    <a:pt x="4562" y="817"/>
                  </a:lnTo>
                  <a:lnTo>
                    <a:pt x="4130" y="481"/>
                  </a:lnTo>
                  <a:lnTo>
                    <a:pt x="3650" y="241"/>
                  </a:lnTo>
                  <a:lnTo>
                    <a:pt x="3122" y="49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273;p76">
              <a:extLst>
                <a:ext uri="{FF2B5EF4-FFF2-40B4-BE49-F238E27FC236}">
                  <a16:creationId xmlns:a16="http://schemas.microsoft.com/office/drawing/2014/main" id="{B9AC6464-7479-4E2C-7768-A2A51C3EB6FF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fill="none" extrusionOk="0">
                  <a:moveTo>
                    <a:pt x="5379" y="2354"/>
                  </a:moveTo>
                  <a:lnTo>
                    <a:pt x="5379" y="2354"/>
                  </a:lnTo>
                  <a:lnTo>
                    <a:pt x="5427" y="2930"/>
                  </a:lnTo>
                  <a:lnTo>
                    <a:pt x="5427" y="3507"/>
                  </a:lnTo>
                  <a:lnTo>
                    <a:pt x="5283" y="4083"/>
                  </a:lnTo>
                  <a:lnTo>
                    <a:pt x="5043" y="4563"/>
                  </a:lnTo>
                  <a:lnTo>
                    <a:pt x="4755" y="4995"/>
                  </a:lnTo>
                  <a:lnTo>
                    <a:pt x="4370" y="5380"/>
                  </a:lnTo>
                  <a:lnTo>
                    <a:pt x="4130" y="5524"/>
                  </a:lnTo>
                  <a:lnTo>
                    <a:pt x="3890" y="5668"/>
                  </a:lnTo>
                  <a:lnTo>
                    <a:pt x="3650" y="5764"/>
                  </a:lnTo>
                  <a:lnTo>
                    <a:pt x="3410" y="5860"/>
                  </a:lnTo>
                  <a:lnTo>
                    <a:pt x="3410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93" y="5908"/>
                  </a:lnTo>
                  <a:lnTo>
                    <a:pt x="2305" y="5860"/>
                  </a:lnTo>
                  <a:lnTo>
                    <a:pt x="1777" y="5716"/>
                  </a:lnTo>
                  <a:lnTo>
                    <a:pt x="1345" y="5428"/>
                  </a:lnTo>
                  <a:lnTo>
                    <a:pt x="913" y="5091"/>
                  </a:lnTo>
                  <a:lnTo>
                    <a:pt x="528" y="4659"/>
                  </a:lnTo>
                  <a:lnTo>
                    <a:pt x="240" y="4131"/>
                  </a:lnTo>
                  <a:lnTo>
                    <a:pt x="96" y="3555"/>
                  </a:lnTo>
                  <a:lnTo>
                    <a:pt x="96" y="3555"/>
                  </a:lnTo>
                  <a:lnTo>
                    <a:pt x="0" y="2978"/>
                  </a:lnTo>
                  <a:lnTo>
                    <a:pt x="0" y="2402"/>
                  </a:lnTo>
                  <a:lnTo>
                    <a:pt x="144" y="1874"/>
                  </a:lnTo>
                  <a:lnTo>
                    <a:pt x="384" y="1345"/>
                  </a:lnTo>
                  <a:lnTo>
                    <a:pt x="672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7" y="241"/>
                  </a:lnTo>
                  <a:lnTo>
                    <a:pt x="1777" y="145"/>
                  </a:lnTo>
                  <a:lnTo>
                    <a:pt x="2065" y="97"/>
                  </a:lnTo>
                  <a:lnTo>
                    <a:pt x="2065" y="97"/>
                  </a:lnTo>
                  <a:lnTo>
                    <a:pt x="2305" y="49"/>
                  </a:lnTo>
                  <a:lnTo>
                    <a:pt x="2593" y="1"/>
                  </a:lnTo>
                  <a:lnTo>
                    <a:pt x="2882" y="1"/>
                  </a:lnTo>
                  <a:lnTo>
                    <a:pt x="3122" y="49"/>
                  </a:lnTo>
                  <a:lnTo>
                    <a:pt x="3650" y="241"/>
                  </a:lnTo>
                  <a:lnTo>
                    <a:pt x="4130" y="481"/>
                  </a:lnTo>
                  <a:lnTo>
                    <a:pt x="4562" y="817"/>
                  </a:lnTo>
                  <a:lnTo>
                    <a:pt x="4899" y="1249"/>
                  </a:lnTo>
                  <a:lnTo>
                    <a:pt x="5187" y="1778"/>
                  </a:lnTo>
                  <a:lnTo>
                    <a:pt x="5379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74;p76">
              <a:extLst>
                <a:ext uri="{FF2B5EF4-FFF2-40B4-BE49-F238E27FC236}">
                  <a16:creationId xmlns:a16="http://schemas.microsoft.com/office/drawing/2014/main" id="{CC971E81-75A2-5DDD-1BCE-385CE374A824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extrusionOk="0">
                  <a:moveTo>
                    <a:pt x="673" y="0"/>
                  </a:move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275;p76">
              <a:extLst>
                <a:ext uri="{FF2B5EF4-FFF2-40B4-BE49-F238E27FC236}">
                  <a16:creationId xmlns:a16="http://schemas.microsoft.com/office/drawing/2014/main" id="{1940F41E-5E76-4CCE-F215-F6185A9C4DB1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fill="none" extrusionOk="0">
                  <a:moveTo>
                    <a:pt x="673" y="0"/>
                  </a:moveTo>
                  <a:lnTo>
                    <a:pt x="673" y="0"/>
                  </a:ln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276;p76">
              <a:extLst>
                <a:ext uri="{FF2B5EF4-FFF2-40B4-BE49-F238E27FC236}">
                  <a16:creationId xmlns:a16="http://schemas.microsoft.com/office/drawing/2014/main" id="{EA01140E-8F59-D8D4-41DB-B041333AD436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extrusionOk="0">
                  <a:moveTo>
                    <a:pt x="10133" y="0"/>
                  </a:moveTo>
                  <a:lnTo>
                    <a:pt x="9365" y="48"/>
                  </a:lnTo>
                  <a:lnTo>
                    <a:pt x="8645" y="144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277;p76">
              <a:extLst>
                <a:ext uri="{FF2B5EF4-FFF2-40B4-BE49-F238E27FC236}">
                  <a16:creationId xmlns:a16="http://schemas.microsoft.com/office/drawing/2014/main" id="{6464BF1E-7C5B-0534-FB64-C6411E8E4EA2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fill="none" extrusionOk="0">
                  <a:moveTo>
                    <a:pt x="8645" y="144"/>
                  </a:moveTo>
                  <a:lnTo>
                    <a:pt x="4995" y="1249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lnTo>
                    <a:pt x="9365" y="48"/>
                  </a:lnTo>
                  <a:lnTo>
                    <a:pt x="8645" y="1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278;p76">
              <a:extLst>
                <a:ext uri="{FF2B5EF4-FFF2-40B4-BE49-F238E27FC236}">
                  <a16:creationId xmlns:a16="http://schemas.microsoft.com/office/drawing/2014/main" id="{026EB732-9255-A9FD-D534-ED5B25C135C4}"/>
                </a:ext>
              </a:extLst>
            </p:cNvPr>
            <p:cNvSpPr/>
            <p:nvPr/>
          </p:nvSpPr>
          <p:spPr>
            <a:xfrm>
              <a:off x="808400" y="1074550"/>
              <a:ext cx="90075" cy="33625"/>
            </a:xfrm>
            <a:custGeom>
              <a:avLst/>
              <a:gdLst/>
              <a:ahLst/>
              <a:cxnLst/>
              <a:rect l="l" t="t" r="r" b="b"/>
              <a:pathLst>
                <a:path w="3603" h="1345" extrusionOk="0">
                  <a:moveTo>
                    <a:pt x="3459" y="0"/>
                  </a:moveTo>
                  <a:lnTo>
                    <a:pt x="3411" y="48"/>
                  </a:lnTo>
                  <a:lnTo>
                    <a:pt x="3363" y="288"/>
                  </a:lnTo>
                  <a:lnTo>
                    <a:pt x="3219" y="528"/>
                  </a:lnTo>
                  <a:lnTo>
                    <a:pt x="3075" y="672"/>
                  </a:lnTo>
                  <a:lnTo>
                    <a:pt x="2882" y="817"/>
                  </a:lnTo>
                  <a:lnTo>
                    <a:pt x="2642" y="961"/>
                  </a:lnTo>
                  <a:lnTo>
                    <a:pt x="2402" y="1057"/>
                  </a:lnTo>
                  <a:lnTo>
                    <a:pt x="1922" y="1153"/>
                  </a:lnTo>
                  <a:lnTo>
                    <a:pt x="1394" y="1153"/>
                  </a:lnTo>
                  <a:lnTo>
                    <a:pt x="1106" y="1105"/>
                  </a:lnTo>
                  <a:lnTo>
                    <a:pt x="865" y="1009"/>
                  </a:lnTo>
                  <a:lnTo>
                    <a:pt x="625" y="913"/>
                  </a:lnTo>
                  <a:lnTo>
                    <a:pt x="433" y="769"/>
                  </a:lnTo>
                  <a:lnTo>
                    <a:pt x="241" y="576"/>
                  </a:lnTo>
                  <a:lnTo>
                    <a:pt x="145" y="336"/>
                  </a:lnTo>
                  <a:lnTo>
                    <a:pt x="49" y="336"/>
                  </a:lnTo>
                  <a:lnTo>
                    <a:pt x="1" y="384"/>
                  </a:lnTo>
                  <a:lnTo>
                    <a:pt x="145" y="672"/>
                  </a:lnTo>
                  <a:lnTo>
                    <a:pt x="337" y="913"/>
                  </a:lnTo>
                  <a:lnTo>
                    <a:pt x="529" y="1057"/>
                  </a:lnTo>
                  <a:lnTo>
                    <a:pt x="769" y="1201"/>
                  </a:lnTo>
                  <a:lnTo>
                    <a:pt x="1058" y="1297"/>
                  </a:lnTo>
                  <a:lnTo>
                    <a:pt x="1346" y="1345"/>
                  </a:lnTo>
                  <a:lnTo>
                    <a:pt x="1922" y="1345"/>
                  </a:lnTo>
                  <a:lnTo>
                    <a:pt x="2210" y="1297"/>
                  </a:lnTo>
                  <a:lnTo>
                    <a:pt x="2498" y="1201"/>
                  </a:lnTo>
                  <a:lnTo>
                    <a:pt x="2738" y="1105"/>
                  </a:lnTo>
                  <a:lnTo>
                    <a:pt x="2979" y="961"/>
                  </a:lnTo>
                  <a:lnTo>
                    <a:pt x="3219" y="817"/>
                  </a:lnTo>
                  <a:lnTo>
                    <a:pt x="3411" y="576"/>
                  </a:lnTo>
                  <a:lnTo>
                    <a:pt x="3507" y="336"/>
                  </a:lnTo>
                  <a:lnTo>
                    <a:pt x="3603" y="48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279;p76">
              <a:extLst>
                <a:ext uri="{FF2B5EF4-FFF2-40B4-BE49-F238E27FC236}">
                  <a16:creationId xmlns:a16="http://schemas.microsoft.com/office/drawing/2014/main" id="{F961096F-6792-DE2E-E36B-39BD7424A17F}"/>
                </a:ext>
              </a:extLst>
            </p:cNvPr>
            <p:cNvSpPr/>
            <p:nvPr/>
          </p:nvSpPr>
          <p:spPr>
            <a:xfrm>
              <a:off x="804800" y="1080550"/>
              <a:ext cx="12050" cy="12025"/>
            </a:xfrm>
            <a:custGeom>
              <a:avLst/>
              <a:gdLst/>
              <a:ahLst/>
              <a:cxnLst/>
              <a:rect l="l" t="t" r="r" b="b"/>
              <a:pathLst>
                <a:path w="482" h="481" extrusionOk="0">
                  <a:moveTo>
                    <a:pt x="145" y="0"/>
                  </a:moveTo>
                  <a:lnTo>
                    <a:pt x="49" y="144"/>
                  </a:lnTo>
                  <a:lnTo>
                    <a:pt x="1" y="288"/>
                  </a:lnTo>
                  <a:lnTo>
                    <a:pt x="49" y="432"/>
                  </a:lnTo>
                  <a:lnTo>
                    <a:pt x="49" y="480"/>
                  </a:lnTo>
                  <a:lnTo>
                    <a:pt x="97" y="480"/>
                  </a:lnTo>
                  <a:lnTo>
                    <a:pt x="145" y="384"/>
                  </a:lnTo>
                  <a:lnTo>
                    <a:pt x="145" y="336"/>
                  </a:lnTo>
                  <a:lnTo>
                    <a:pt x="145" y="288"/>
                  </a:lnTo>
                  <a:lnTo>
                    <a:pt x="145" y="240"/>
                  </a:lnTo>
                  <a:lnTo>
                    <a:pt x="193" y="240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41" y="144"/>
                  </a:lnTo>
                  <a:lnTo>
                    <a:pt x="481" y="144"/>
                  </a:lnTo>
                  <a:lnTo>
                    <a:pt x="481" y="96"/>
                  </a:lnTo>
                  <a:lnTo>
                    <a:pt x="433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280;p76">
              <a:extLst>
                <a:ext uri="{FF2B5EF4-FFF2-40B4-BE49-F238E27FC236}">
                  <a16:creationId xmlns:a16="http://schemas.microsoft.com/office/drawing/2014/main" id="{682372EE-3C98-8C5E-F2C5-8861CC569AF6}"/>
                </a:ext>
              </a:extLst>
            </p:cNvPr>
            <p:cNvSpPr/>
            <p:nvPr/>
          </p:nvSpPr>
          <p:spPr>
            <a:xfrm>
              <a:off x="886450" y="1073350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193" y="0"/>
                  </a:moveTo>
                  <a:lnTo>
                    <a:pt x="1" y="144"/>
                  </a:lnTo>
                  <a:lnTo>
                    <a:pt x="1" y="192"/>
                  </a:lnTo>
                  <a:lnTo>
                    <a:pt x="49" y="240"/>
                  </a:lnTo>
                  <a:lnTo>
                    <a:pt x="145" y="240"/>
                  </a:lnTo>
                  <a:lnTo>
                    <a:pt x="241" y="144"/>
                  </a:lnTo>
                  <a:lnTo>
                    <a:pt x="385" y="144"/>
                  </a:lnTo>
                  <a:lnTo>
                    <a:pt x="433" y="192"/>
                  </a:lnTo>
                  <a:lnTo>
                    <a:pt x="481" y="192"/>
                  </a:lnTo>
                  <a:lnTo>
                    <a:pt x="481" y="240"/>
                  </a:lnTo>
                  <a:lnTo>
                    <a:pt x="481" y="288"/>
                  </a:lnTo>
                  <a:lnTo>
                    <a:pt x="529" y="288"/>
                  </a:lnTo>
                  <a:lnTo>
                    <a:pt x="577" y="336"/>
                  </a:lnTo>
                  <a:lnTo>
                    <a:pt x="625" y="336"/>
                  </a:lnTo>
                  <a:lnTo>
                    <a:pt x="673" y="288"/>
                  </a:lnTo>
                  <a:lnTo>
                    <a:pt x="673" y="192"/>
                  </a:lnTo>
                  <a:lnTo>
                    <a:pt x="529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281;p76">
              <a:extLst>
                <a:ext uri="{FF2B5EF4-FFF2-40B4-BE49-F238E27FC236}">
                  <a16:creationId xmlns:a16="http://schemas.microsoft.com/office/drawing/2014/main" id="{5596B849-F8AE-948A-53E5-26AEE39D5836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extrusionOk="0">
                  <a:moveTo>
                    <a:pt x="2594" y="0"/>
                  </a:moveTo>
                  <a:lnTo>
                    <a:pt x="2306" y="48"/>
                  </a:lnTo>
                  <a:lnTo>
                    <a:pt x="2066" y="96"/>
                  </a:lnTo>
                  <a:lnTo>
                    <a:pt x="1778" y="145"/>
                  </a:lnTo>
                  <a:lnTo>
                    <a:pt x="1538" y="289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3" y="913"/>
                  </a:lnTo>
                  <a:lnTo>
                    <a:pt x="385" y="1345"/>
                  </a:lnTo>
                  <a:lnTo>
                    <a:pt x="145" y="1873"/>
                  </a:lnTo>
                  <a:lnTo>
                    <a:pt x="1" y="2402"/>
                  </a:lnTo>
                  <a:lnTo>
                    <a:pt x="1" y="2978"/>
                  </a:lnTo>
                  <a:lnTo>
                    <a:pt x="49" y="3602"/>
                  </a:lnTo>
                  <a:lnTo>
                    <a:pt x="241" y="4131"/>
                  </a:lnTo>
                  <a:lnTo>
                    <a:pt x="529" y="4659"/>
                  </a:lnTo>
                  <a:lnTo>
                    <a:pt x="913" y="5091"/>
                  </a:lnTo>
                  <a:lnTo>
                    <a:pt x="1297" y="5427"/>
                  </a:lnTo>
                  <a:lnTo>
                    <a:pt x="1778" y="5715"/>
                  </a:lnTo>
                  <a:lnTo>
                    <a:pt x="2306" y="5860"/>
                  </a:lnTo>
                  <a:lnTo>
                    <a:pt x="2546" y="5908"/>
                  </a:lnTo>
                  <a:lnTo>
                    <a:pt x="3122" y="5908"/>
                  </a:lnTo>
                  <a:lnTo>
                    <a:pt x="3363" y="5860"/>
                  </a:lnTo>
                  <a:lnTo>
                    <a:pt x="3651" y="5763"/>
                  </a:lnTo>
                  <a:lnTo>
                    <a:pt x="3891" y="5667"/>
                  </a:lnTo>
                  <a:lnTo>
                    <a:pt x="4131" y="5523"/>
                  </a:lnTo>
                  <a:lnTo>
                    <a:pt x="4371" y="5379"/>
                  </a:lnTo>
                  <a:lnTo>
                    <a:pt x="4755" y="5043"/>
                  </a:lnTo>
                  <a:lnTo>
                    <a:pt x="5043" y="4563"/>
                  </a:lnTo>
                  <a:lnTo>
                    <a:pt x="5284" y="4083"/>
                  </a:lnTo>
                  <a:lnTo>
                    <a:pt x="5428" y="3506"/>
                  </a:lnTo>
                  <a:lnTo>
                    <a:pt x="5428" y="2930"/>
                  </a:lnTo>
                  <a:lnTo>
                    <a:pt x="5380" y="2354"/>
                  </a:lnTo>
                  <a:lnTo>
                    <a:pt x="5188" y="1777"/>
                  </a:lnTo>
                  <a:lnTo>
                    <a:pt x="4899" y="1297"/>
                  </a:lnTo>
                  <a:lnTo>
                    <a:pt x="4515" y="865"/>
                  </a:lnTo>
                  <a:lnTo>
                    <a:pt x="4131" y="481"/>
                  </a:lnTo>
                  <a:lnTo>
                    <a:pt x="3651" y="241"/>
                  </a:lnTo>
                  <a:lnTo>
                    <a:pt x="3122" y="48"/>
                  </a:lnTo>
                  <a:lnTo>
                    <a:pt x="2882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282;p76">
              <a:extLst>
                <a:ext uri="{FF2B5EF4-FFF2-40B4-BE49-F238E27FC236}">
                  <a16:creationId xmlns:a16="http://schemas.microsoft.com/office/drawing/2014/main" id="{4C188EA3-364D-5654-2E7D-6B67947C0667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fill="none" extrusionOk="0">
                  <a:moveTo>
                    <a:pt x="5380" y="2354"/>
                  </a:moveTo>
                  <a:lnTo>
                    <a:pt x="5380" y="2354"/>
                  </a:lnTo>
                  <a:lnTo>
                    <a:pt x="5428" y="2930"/>
                  </a:lnTo>
                  <a:lnTo>
                    <a:pt x="5428" y="3506"/>
                  </a:lnTo>
                  <a:lnTo>
                    <a:pt x="5284" y="4083"/>
                  </a:lnTo>
                  <a:lnTo>
                    <a:pt x="5043" y="4563"/>
                  </a:lnTo>
                  <a:lnTo>
                    <a:pt x="4755" y="5043"/>
                  </a:lnTo>
                  <a:lnTo>
                    <a:pt x="4371" y="5379"/>
                  </a:lnTo>
                  <a:lnTo>
                    <a:pt x="4131" y="5523"/>
                  </a:lnTo>
                  <a:lnTo>
                    <a:pt x="3891" y="5667"/>
                  </a:lnTo>
                  <a:lnTo>
                    <a:pt x="3651" y="5763"/>
                  </a:lnTo>
                  <a:lnTo>
                    <a:pt x="3363" y="5860"/>
                  </a:lnTo>
                  <a:lnTo>
                    <a:pt x="3363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46" y="5908"/>
                  </a:lnTo>
                  <a:lnTo>
                    <a:pt x="2306" y="5860"/>
                  </a:lnTo>
                  <a:lnTo>
                    <a:pt x="1778" y="5715"/>
                  </a:lnTo>
                  <a:lnTo>
                    <a:pt x="1297" y="5427"/>
                  </a:lnTo>
                  <a:lnTo>
                    <a:pt x="913" y="5091"/>
                  </a:lnTo>
                  <a:lnTo>
                    <a:pt x="529" y="4659"/>
                  </a:lnTo>
                  <a:lnTo>
                    <a:pt x="241" y="4131"/>
                  </a:lnTo>
                  <a:lnTo>
                    <a:pt x="49" y="3602"/>
                  </a:lnTo>
                  <a:lnTo>
                    <a:pt x="49" y="3602"/>
                  </a:lnTo>
                  <a:lnTo>
                    <a:pt x="1" y="2978"/>
                  </a:lnTo>
                  <a:lnTo>
                    <a:pt x="1" y="2402"/>
                  </a:lnTo>
                  <a:lnTo>
                    <a:pt x="145" y="1873"/>
                  </a:lnTo>
                  <a:lnTo>
                    <a:pt x="385" y="1345"/>
                  </a:lnTo>
                  <a:lnTo>
                    <a:pt x="673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8" y="289"/>
                  </a:lnTo>
                  <a:lnTo>
                    <a:pt x="1778" y="145"/>
                  </a:lnTo>
                  <a:lnTo>
                    <a:pt x="2066" y="96"/>
                  </a:lnTo>
                  <a:lnTo>
                    <a:pt x="2066" y="96"/>
                  </a:lnTo>
                  <a:lnTo>
                    <a:pt x="2306" y="48"/>
                  </a:lnTo>
                  <a:lnTo>
                    <a:pt x="2594" y="0"/>
                  </a:lnTo>
                  <a:lnTo>
                    <a:pt x="2882" y="48"/>
                  </a:lnTo>
                  <a:lnTo>
                    <a:pt x="3122" y="48"/>
                  </a:lnTo>
                  <a:lnTo>
                    <a:pt x="3651" y="241"/>
                  </a:lnTo>
                  <a:lnTo>
                    <a:pt x="4131" y="481"/>
                  </a:lnTo>
                  <a:lnTo>
                    <a:pt x="4515" y="865"/>
                  </a:lnTo>
                  <a:lnTo>
                    <a:pt x="4899" y="1297"/>
                  </a:lnTo>
                  <a:lnTo>
                    <a:pt x="5188" y="1777"/>
                  </a:lnTo>
                  <a:lnTo>
                    <a:pt x="5380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283;p76">
              <a:extLst>
                <a:ext uri="{FF2B5EF4-FFF2-40B4-BE49-F238E27FC236}">
                  <a16:creationId xmlns:a16="http://schemas.microsoft.com/office/drawing/2014/main" id="{9FCC129E-00E2-091A-BD9A-4A4AC7DD6847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extrusionOk="0">
                  <a:moveTo>
                    <a:pt x="1585" y="0"/>
                  </a:move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284;p76">
              <a:extLst>
                <a:ext uri="{FF2B5EF4-FFF2-40B4-BE49-F238E27FC236}">
                  <a16:creationId xmlns:a16="http://schemas.microsoft.com/office/drawing/2014/main" id="{47621429-6334-DF10-C24D-BABCA48AA293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285;p76">
              <a:extLst>
                <a:ext uri="{FF2B5EF4-FFF2-40B4-BE49-F238E27FC236}">
                  <a16:creationId xmlns:a16="http://schemas.microsoft.com/office/drawing/2014/main" id="{91198037-B622-53B4-F0C3-6233AC78E538}"/>
                </a:ext>
              </a:extLst>
            </p:cNvPr>
            <p:cNvSpPr/>
            <p:nvPr/>
          </p:nvSpPr>
          <p:spPr>
            <a:xfrm>
              <a:off x="574300" y="109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286;p76">
              <a:extLst>
                <a:ext uri="{FF2B5EF4-FFF2-40B4-BE49-F238E27FC236}">
                  <a16:creationId xmlns:a16="http://schemas.microsoft.com/office/drawing/2014/main" id="{E5783DFC-91BD-8A08-D2D0-751B1FB24347}"/>
                </a:ext>
              </a:extLst>
            </p:cNvPr>
            <p:cNvSpPr/>
            <p:nvPr/>
          </p:nvSpPr>
          <p:spPr>
            <a:xfrm>
              <a:off x="564675" y="1081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287;p76">
              <a:extLst>
                <a:ext uri="{FF2B5EF4-FFF2-40B4-BE49-F238E27FC236}">
                  <a16:creationId xmlns:a16="http://schemas.microsoft.com/office/drawing/2014/main" id="{BD77E8DE-C0B4-9E9F-684A-B50536F32212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extrusionOk="0">
                  <a:moveTo>
                    <a:pt x="1057" y="1"/>
                  </a:move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288;p76">
              <a:extLst>
                <a:ext uri="{FF2B5EF4-FFF2-40B4-BE49-F238E27FC236}">
                  <a16:creationId xmlns:a16="http://schemas.microsoft.com/office/drawing/2014/main" id="{7DBE4EA4-E649-8D55-0990-F6A3CF908309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fill="none" extrusionOk="0">
                  <a:moveTo>
                    <a:pt x="1297" y="1"/>
                  </a:moveTo>
                  <a:lnTo>
                    <a:pt x="1297" y="1"/>
                  </a:lnTo>
                  <a:lnTo>
                    <a:pt x="1057" y="1"/>
                  </a:ln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2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289;p76">
              <a:extLst>
                <a:ext uri="{FF2B5EF4-FFF2-40B4-BE49-F238E27FC236}">
                  <a16:creationId xmlns:a16="http://schemas.microsoft.com/office/drawing/2014/main" id="{4CEAB0AB-A2C7-7A4B-054E-DF19F455E0DD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extrusionOk="0">
                  <a:moveTo>
                    <a:pt x="577" y="1"/>
                  </a:move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290;p76">
              <a:extLst>
                <a:ext uri="{FF2B5EF4-FFF2-40B4-BE49-F238E27FC236}">
                  <a16:creationId xmlns:a16="http://schemas.microsoft.com/office/drawing/2014/main" id="{354F8511-2A80-2276-1B2C-69A1BB05E4D6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291;p76">
              <a:extLst>
                <a:ext uri="{FF2B5EF4-FFF2-40B4-BE49-F238E27FC236}">
                  <a16:creationId xmlns:a16="http://schemas.microsoft.com/office/drawing/2014/main" id="{1EDC0FB5-CC50-275F-4047-DC178C619083}"/>
                </a:ext>
              </a:extLst>
            </p:cNvPr>
            <p:cNvSpPr/>
            <p:nvPr/>
          </p:nvSpPr>
          <p:spPr>
            <a:xfrm>
              <a:off x="896050" y="922050"/>
              <a:ext cx="79275" cy="37250"/>
            </a:xfrm>
            <a:custGeom>
              <a:avLst/>
              <a:gdLst/>
              <a:ahLst/>
              <a:cxnLst/>
              <a:rect l="l" t="t" r="r" b="b"/>
              <a:pathLst>
                <a:path w="3171" h="1490" extrusionOk="0">
                  <a:moveTo>
                    <a:pt x="1297" y="1"/>
                  </a:moveTo>
                  <a:lnTo>
                    <a:pt x="1057" y="97"/>
                  </a:lnTo>
                  <a:lnTo>
                    <a:pt x="817" y="145"/>
                  </a:lnTo>
                  <a:lnTo>
                    <a:pt x="577" y="289"/>
                  </a:lnTo>
                  <a:lnTo>
                    <a:pt x="337" y="481"/>
                  </a:lnTo>
                  <a:lnTo>
                    <a:pt x="193" y="673"/>
                  </a:lnTo>
                  <a:lnTo>
                    <a:pt x="49" y="913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97" y="1105"/>
                  </a:lnTo>
                  <a:lnTo>
                    <a:pt x="193" y="1154"/>
                  </a:lnTo>
                  <a:lnTo>
                    <a:pt x="289" y="1105"/>
                  </a:lnTo>
                  <a:lnTo>
                    <a:pt x="289" y="1057"/>
                  </a:lnTo>
                  <a:lnTo>
                    <a:pt x="433" y="865"/>
                  </a:lnTo>
                  <a:lnTo>
                    <a:pt x="577" y="673"/>
                  </a:lnTo>
                  <a:lnTo>
                    <a:pt x="769" y="529"/>
                  </a:lnTo>
                  <a:lnTo>
                    <a:pt x="961" y="433"/>
                  </a:lnTo>
                  <a:lnTo>
                    <a:pt x="1153" y="385"/>
                  </a:lnTo>
                  <a:lnTo>
                    <a:pt x="1297" y="385"/>
                  </a:lnTo>
                  <a:lnTo>
                    <a:pt x="1682" y="433"/>
                  </a:lnTo>
                  <a:lnTo>
                    <a:pt x="2066" y="529"/>
                  </a:lnTo>
                  <a:lnTo>
                    <a:pt x="2402" y="769"/>
                  </a:lnTo>
                  <a:lnTo>
                    <a:pt x="2690" y="1057"/>
                  </a:lnTo>
                  <a:lnTo>
                    <a:pt x="2834" y="1202"/>
                  </a:lnTo>
                  <a:lnTo>
                    <a:pt x="2882" y="1394"/>
                  </a:lnTo>
                  <a:lnTo>
                    <a:pt x="2978" y="1490"/>
                  </a:lnTo>
                  <a:lnTo>
                    <a:pt x="3074" y="1490"/>
                  </a:lnTo>
                  <a:lnTo>
                    <a:pt x="3170" y="1442"/>
                  </a:lnTo>
                  <a:lnTo>
                    <a:pt x="3170" y="1298"/>
                  </a:lnTo>
                  <a:lnTo>
                    <a:pt x="3074" y="1057"/>
                  </a:lnTo>
                  <a:lnTo>
                    <a:pt x="2978" y="865"/>
                  </a:lnTo>
                  <a:lnTo>
                    <a:pt x="2834" y="673"/>
                  </a:lnTo>
                  <a:lnTo>
                    <a:pt x="2642" y="481"/>
                  </a:lnTo>
                  <a:lnTo>
                    <a:pt x="2450" y="337"/>
                  </a:lnTo>
                  <a:lnTo>
                    <a:pt x="2258" y="193"/>
                  </a:lnTo>
                  <a:lnTo>
                    <a:pt x="2018" y="97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292;p76">
              <a:extLst>
                <a:ext uri="{FF2B5EF4-FFF2-40B4-BE49-F238E27FC236}">
                  <a16:creationId xmlns:a16="http://schemas.microsoft.com/office/drawing/2014/main" id="{6FA44294-783A-097F-DCD8-B8C410A7C362}"/>
                </a:ext>
              </a:extLst>
            </p:cNvPr>
            <p:cNvSpPr/>
            <p:nvPr/>
          </p:nvSpPr>
          <p:spPr>
            <a:xfrm>
              <a:off x="705150" y="936475"/>
              <a:ext cx="76875" cy="39650"/>
            </a:xfrm>
            <a:custGeom>
              <a:avLst/>
              <a:gdLst/>
              <a:ahLst/>
              <a:cxnLst/>
              <a:rect l="l" t="t" r="r" b="b"/>
              <a:pathLst>
                <a:path w="3075" h="1586" extrusionOk="0">
                  <a:moveTo>
                    <a:pt x="1442" y="0"/>
                  </a:moveTo>
                  <a:lnTo>
                    <a:pt x="1249" y="48"/>
                  </a:lnTo>
                  <a:lnTo>
                    <a:pt x="817" y="288"/>
                  </a:lnTo>
                  <a:lnTo>
                    <a:pt x="433" y="577"/>
                  </a:lnTo>
                  <a:lnTo>
                    <a:pt x="289" y="769"/>
                  </a:lnTo>
                  <a:lnTo>
                    <a:pt x="193" y="961"/>
                  </a:lnTo>
                  <a:lnTo>
                    <a:pt x="97" y="1153"/>
                  </a:lnTo>
                  <a:lnTo>
                    <a:pt x="1" y="1393"/>
                  </a:lnTo>
                  <a:lnTo>
                    <a:pt x="49" y="1537"/>
                  </a:lnTo>
                  <a:lnTo>
                    <a:pt x="145" y="1585"/>
                  </a:lnTo>
                  <a:lnTo>
                    <a:pt x="241" y="1585"/>
                  </a:lnTo>
                  <a:lnTo>
                    <a:pt x="289" y="1489"/>
                  </a:lnTo>
                  <a:lnTo>
                    <a:pt x="337" y="1297"/>
                  </a:lnTo>
                  <a:lnTo>
                    <a:pt x="433" y="1153"/>
                  </a:lnTo>
                  <a:lnTo>
                    <a:pt x="673" y="865"/>
                  </a:lnTo>
                  <a:lnTo>
                    <a:pt x="1009" y="625"/>
                  </a:lnTo>
                  <a:lnTo>
                    <a:pt x="1346" y="432"/>
                  </a:lnTo>
                  <a:lnTo>
                    <a:pt x="1682" y="336"/>
                  </a:lnTo>
                  <a:lnTo>
                    <a:pt x="1874" y="288"/>
                  </a:lnTo>
                  <a:lnTo>
                    <a:pt x="2066" y="288"/>
                  </a:lnTo>
                  <a:lnTo>
                    <a:pt x="2306" y="336"/>
                  </a:lnTo>
                  <a:lnTo>
                    <a:pt x="2498" y="432"/>
                  </a:lnTo>
                  <a:lnTo>
                    <a:pt x="2642" y="577"/>
                  </a:lnTo>
                  <a:lnTo>
                    <a:pt x="2786" y="673"/>
                  </a:lnTo>
                  <a:lnTo>
                    <a:pt x="2882" y="721"/>
                  </a:lnTo>
                  <a:lnTo>
                    <a:pt x="2930" y="769"/>
                  </a:lnTo>
                  <a:lnTo>
                    <a:pt x="3026" y="673"/>
                  </a:lnTo>
                  <a:lnTo>
                    <a:pt x="3074" y="577"/>
                  </a:lnTo>
                  <a:lnTo>
                    <a:pt x="3074" y="528"/>
                  </a:lnTo>
                  <a:lnTo>
                    <a:pt x="3026" y="480"/>
                  </a:lnTo>
                  <a:lnTo>
                    <a:pt x="2834" y="288"/>
                  </a:lnTo>
                  <a:lnTo>
                    <a:pt x="2642" y="144"/>
                  </a:lnTo>
                  <a:lnTo>
                    <a:pt x="2402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293;p76">
              <a:extLst>
                <a:ext uri="{FF2B5EF4-FFF2-40B4-BE49-F238E27FC236}">
                  <a16:creationId xmlns:a16="http://schemas.microsoft.com/office/drawing/2014/main" id="{D9BE66AE-D389-6322-CCA7-E876C61E4E08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extrusionOk="0">
                  <a:moveTo>
                    <a:pt x="1778" y="1"/>
                  </a:move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294;p76">
              <a:extLst>
                <a:ext uri="{FF2B5EF4-FFF2-40B4-BE49-F238E27FC236}">
                  <a16:creationId xmlns:a16="http://schemas.microsoft.com/office/drawing/2014/main" id="{53EA1AAC-90B7-8D44-B858-C431666F3A9F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fill="none" extrusionOk="0">
                  <a:moveTo>
                    <a:pt x="1778" y="1"/>
                  </a:moveTo>
                  <a:lnTo>
                    <a:pt x="1778" y="1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295;p76">
              <a:extLst>
                <a:ext uri="{FF2B5EF4-FFF2-40B4-BE49-F238E27FC236}">
                  <a16:creationId xmlns:a16="http://schemas.microsoft.com/office/drawing/2014/main" id="{F5B4EBA4-CE72-1230-A5A5-3D217DE712B0}"/>
                </a:ext>
              </a:extLst>
            </p:cNvPr>
            <p:cNvSpPr/>
            <p:nvPr/>
          </p:nvSpPr>
          <p:spPr>
            <a:xfrm>
              <a:off x="708750" y="988100"/>
              <a:ext cx="92475" cy="114075"/>
            </a:xfrm>
            <a:custGeom>
              <a:avLst/>
              <a:gdLst/>
              <a:ahLst/>
              <a:cxnLst/>
              <a:rect l="l" t="t" r="r" b="b"/>
              <a:pathLst>
                <a:path w="3699" h="4563" extrusionOk="0">
                  <a:moveTo>
                    <a:pt x="1634" y="0"/>
                  </a:moveTo>
                  <a:lnTo>
                    <a:pt x="1250" y="48"/>
                  </a:lnTo>
                  <a:lnTo>
                    <a:pt x="913" y="192"/>
                  </a:lnTo>
                  <a:lnTo>
                    <a:pt x="625" y="384"/>
                  </a:lnTo>
                  <a:lnTo>
                    <a:pt x="385" y="625"/>
                  </a:lnTo>
                  <a:lnTo>
                    <a:pt x="193" y="913"/>
                  </a:lnTo>
                  <a:lnTo>
                    <a:pt x="49" y="1249"/>
                  </a:lnTo>
                  <a:lnTo>
                    <a:pt x="1" y="1585"/>
                  </a:lnTo>
                  <a:lnTo>
                    <a:pt x="1" y="1969"/>
                  </a:lnTo>
                  <a:lnTo>
                    <a:pt x="49" y="2930"/>
                  </a:lnTo>
                  <a:lnTo>
                    <a:pt x="145" y="3314"/>
                  </a:lnTo>
                  <a:lnTo>
                    <a:pt x="289" y="3650"/>
                  </a:lnTo>
                  <a:lnTo>
                    <a:pt x="481" y="3938"/>
                  </a:lnTo>
                  <a:lnTo>
                    <a:pt x="721" y="4178"/>
                  </a:lnTo>
                  <a:lnTo>
                    <a:pt x="1009" y="4371"/>
                  </a:lnTo>
                  <a:lnTo>
                    <a:pt x="1346" y="4515"/>
                  </a:lnTo>
                  <a:lnTo>
                    <a:pt x="1682" y="4563"/>
                  </a:lnTo>
                  <a:lnTo>
                    <a:pt x="2066" y="4563"/>
                  </a:lnTo>
                  <a:lnTo>
                    <a:pt x="2402" y="4515"/>
                  </a:lnTo>
                  <a:lnTo>
                    <a:pt x="2738" y="4371"/>
                  </a:lnTo>
                  <a:lnTo>
                    <a:pt x="3026" y="4178"/>
                  </a:lnTo>
                  <a:lnTo>
                    <a:pt x="3267" y="3938"/>
                  </a:lnTo>
                  <a:lnTo>
                    <a:pt x="3507" y="3650"/>
                  </a:lnTo>
                  <a:lnTo>
                    <a:pt x="3603" y="3314"/>
                  </a:lnTo>
                  <a:lnTo>
                    <a:pt x="3699" y="2978"/>
                  </a:lnTo>
                  <a:lnTo>
                    <a:pt x="3699" y="2594"/>
                  </a:lnTo>
                  <a:lnTo>
                    <a:pt x="3603" y="1633"/>
                  </a:lnTo>
                  <a:lnTo>
                    <a:pt x="3555" y="1249"/>
                  </a:lnTo>
                  <a:lnTo>
                    <a:pt x="3411" y="961"/>
                  </a:lnTo>
                  <a:lnTo>
                    <a:pt x="3219" y="673"/>
                  </a:lnTo>
                  <a:lnTo>
                    <a:pt x="2930" y="384"/>
                  </a:lnTo>
                  <a:lnTo>
                    <a:pt x="2642" y="192"/>
                  </a:lnTo>
                  <a:lnTo>
                    <a:pt x="2354" y="48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296;p76">
              <a:extLst>
                <a:ext uri="{FF2B5EF4-FFF2-40B4-BE49-F238E27FC236}">
                  <a16:creationId xmlns:a16="http://schemas.microsoft.com/office/drawing/2014/main" id="{1518FDDF-8350-4D85-E82C-DAD18D4B1286}"/>
                </a:ext>
              </a:extLst>
            </p:cNvPr>
            <p:cNvSpPr/>
            <p:nvPr/>
          </p:nvSpPr>
          <p:spPr>
            <a:xfrm>
              <a:off x="733975" y="995300"/>
              <a:ext cx="67250" cy="98475"/>
            </a:xfrm>
            <a:custGeom>
              <a:avLst/>
              <a:gdLst/>
              <a:ahLst/>
              <a:cxnLst/>
              <a:rect l="l" t="t" r="r" b="b"/>
              <a:pathLst>
                <a:path w="2690" h="3939" extrusionOk="0">
                  <a:moveTo>
                    <a:pt x="1393" y="0"/>
                  </a:moveTo>
                  <a:lnTo>
                    <a:pt x="1057" y="96"/>
                  </a:lnTo>
                  <a:lnTo>
                    <a:pt x="769" y="241"/>
                  </a:lnTo>
                  <a:lnTo>
                    <a:pt x="529" y="433"/>
                  </a:lnTo>
                  <a:lnTo>
                    <a:pt x="337" y="673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729"/>
                  </a:lnTo>
                  <a:lnTo>
                    <a:pt x="0" y="2114"/>
                  </a:lnTo>
                  <a:lnTo>
                    <a:pt x="48" y="2546"/>
                  </a:lnTo>
                  <a:lnTo>
                    <a:pt x="193" y="2882"/>
                  </a:lnTo>
                  <a:lnTo>
                    <a:pt x="337" y="3218"/>
                  </a:lnTo>
                  <a:lnTo>
                    <a:pt x="577" y="3458"/>
                  </a:lnTo>
                  <a:lnTo>
                    <a:pt x="865" y="3698"/>
                  </a:lnTo>
                  <a:lnTo>
                    <a:pt x="1153" y="3842"/>
                  </a:lnTo>
                  <a:lnTo>
                    <a:pt x="1441" y="3939"/>
                  </a:lnTo>
                  <a:lnTo>
                    <a:pt x="1777" y="3939"/>
                  </a:lnTo>
                  <a:lnTo>
                    <a:pt x="2017" y="3890"/>
                  </a:lnTo>
                  <a:lnTo>
                    <a:pt x="2306" y="3602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690" y="2786"/>
                  </a:lnTo>
                  <a:lnTo>
                    <a:pt x="2690" y="2546"/>
                  </a:lnTo>
                  <a:lnTo>
                    <a:pt x="2690" y="2306"/>
                  </a:lnTo>
                  <a:lnTo>
                    <a:pt x="2594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14" y="289"/>
                  </a:lnTo>
                  <a:lnTo>
                    <a:pt x="1873" y="48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297;p76">
              <a:extLst>
                <a:ext uri="{FF2B5EF4-FFF2-40B4-BE49-F238E27FC236}">
                  <a16:creationId xmlns:a16="http://schemas.microsoft.com/office/drawing/2014/main" id="{09EC495B-C937-ECF5-CCC3-664AA5B2B8F9}"/>
                </a:ext>
              </a:extLst>
            </p:cNvPr>
            <p:cNvSpPr/>
            <p:nvPr/>
          </p:nvSpPr>
          <p:spPr>
            <a:xfrm>
              <a:off x="846825" y="1036125"/>
              <a:ext cx="20450" cy="20425"/>
            </a:xfrm>
            <a:custGeom>
              <a:avLst/>
              <a:gdLst/>
              <a:ahLst/>
              <a:cxnLst/>
              <a:rect l="l" t="t" r="r" b="b"/>
              <a:pathLst>
                <a:path w="818" h="817" extrusionOk="0">
                  <a:moveTo>
                    <a:pt x="673" y="0"/>
                  </a:moveTo>
                  <a:lnTo>
                    <a:pt x="625" y="48"/>
                  </a:lnTo>
                  <a:lnTo>
                    <a:pt x="577" y="96"/>
                  </a:lnTo>
                  <a:lnTo>
                    <a:pt x="529" y="144"/>
                  </a:lnTo>
                  <a:lnTo>
                    <a:pt x="433" y="240"/>
                  </a:lnTo>
                  <a:lnTo>
                    <a:pt x="319" y="411"/>
                  </a:lnTo>
                  <a:lnTo>
                    <a:pt x="319" y="411"/>
                  </a:lnTo>
                  <a:lnTo>
                    <a:pt x="145" y="96"/>
                  </a:lnTo>
                  <a:lnTo>
                    <a:pt x="97" y="48"/>
                  </a:lnTo>
                  <a:lnTo>
                    <a:pt x="1" y="48"/>
                  </a:lnTo>
                  <a:lnTo>
                    <a:pt x="1" y="96"/>
                  </a:lnTo>
                  <a:lnTo>
                    <a:pt x="1" y="192"/>
                  </a:lnTo>
                  <a:lnTo>
                    <a:pt x="241" y="625"/>
                  </a:lnTo>
                  <a:lnTo>
                    <a:pt x="289" y="673"/>
                  </a:lnTo>
                  <a:lnTo>
                    <a:pt x="385" y="625"/>
                  </a:lnTo>
                  <a:lnTo>
                    <a:pt x="529" y="336"/>
                  </a:lnTo>
                  <a:lnTo>
                    <a:pt x="625" y="240"/>
                  </a:lnTo>
                  <a:lnTo>
                    <a:pt x="625" y="433"/>
                  </a:lnTo>
                  <a:lnTo>
                    <a:pt x="625" y="577"/>
                  </a:lnTo>
                  <a:lnTo>
                    <a:pt x="625" y="673"/>
                  </a:lnTo>
                  <a:lnTo>
                    <a:pt x="673" y="769"/>
                  </a:lnTo>
                  <a:lnTo>
                    <a:pt x="721" y="817"/>
                  </a:lnTo>
                  <a:lnTo>
                    <a:pt x="817" y="769"/>
                  </a:lnTo>
                  <a:lnTo>
                    <a:pt x="817" y="673"/>
                  </a:lnTo>
                  <a:lnTo>
                    <a:pt x="817" y="577"/>
                  </a:lnTo>
                  <a:lnTo>
                    <a:pt x="817" y="433"/>
                  </a:lnTo>
                  <a:lnTo>
                    <a:pt x="817" y="240"/>
                  </a:lnTo>
                  <a:lnTo>
                    <a:pt x="769" y="48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98;p76">
              <a:extLst>
                <a:ext uri="{FF2B5EF4-FFF2-40B4-BE49-F238E27FC236}">
                  <a16:creationId xmlns:a16="http://schemas.microsoft.com/office/drawing/2014/main" id="{4E7B56B7-89BD-13BE-0065-F5B072E20964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extrusionOk="0">
                  <a:moveTo>
                    <a:pt x="1537" y="1"/>
                  </a:move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99;p76">
              <a:extLst>
                <a:ext uri="{FF2B5EF4-FFF2-40B4-BE49-F238E27FC236}">
                  <a16:creationId xmlns:a16="http://schemas.microsoft.com/office/drawing/2014/main" id="{305176D6-F755-68C8-DC91-C83DEE068E87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fill="none" extrusionOk="0">
                  <a:moveTo>
                    <a:pt x="2210" y="4563"/>
                  </a:moveTo>
                  <a:lnTo>
                    <a:pt x="2210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300;p76">
              <a:extLst>
                <a:ext uri="{FF2B5EF4-FFF2-40B4-BE49-F238E27FC236}">
                  <a16:creationId xmlns:a16="http://schemas.microsoft.com/office/drawing/2014/main" id="{B9044200-40E7-3C7B-2F4E-EC2AA791C2E7}"/>
                </a:ext>
              </a:extLst>
            </p:cNvPr>
            <p:cNvSpPr/>
            <p:nvPr/>
          </p:nvSpPr>
          <p:spPr>
            <a:xfrm>
              <a:off x="882850" y="976100"/>
              <a:ext cx="68450" cy="98475"/>
            </a:xfrm>
            <a:custGeom>
              <a:avLst/>
              <a:gdLst/>
              <a:ahLst/>
              <a:cxnLst/>
              <a:rect l="l" t="t" r="r" b="b"/>
              <a:pathLst>
                <a:path w="2738" h="3939" extrusionOk="0">
                  <a:moveTo>
                    <a:pt x="865" y="0"/>
                  </a:moveTo>
                  <a:lnTo>
                    <a:pt x="625" y="48"/>
                  </a:lnTo>
                  <a:lnTo>
                    <a:pt x="433" y="144"/>
                  </a:lnTo>
                  <a:lnTo>
                    <a:pt x="193" y="432"/>
                  </a:lnTo>
                  <a:lnTo>
                    <a:pt x="49" y="816"/>
                  </a:lnTo>
                  <a:lnTo>
                    <a:pt x="1" y="1201"/>
                  </a:lnTo>
                  <a:lnTo>
                    <a:pt x="1" y="1585"/>
                  </a:lnTo>
                  <a:lnTo>
                    <a:pt x="145" y="2545"/>
                  </a:lnTo>
                  <a:lnTo>
                    <a:pt x="193" y="2785"/>
                  </a:lnTo>
                  <a:lnTo>
                    <a:pt x="241" y="2978"/>
                  </a:lnTo>
                  <a:lnTo>
                    <a:pt x="385" y="3170"/>
                  </a:lnTo>
                  <a:lnTo>
                    <a:pt x="481" y="3362"/>
                  </a:lnTo>
                  <a:lnTo>
                    <a:pt x="817" y="3698"/>
                  </a:lnTo>
                  <a:lnTo>
                    <a:pt x="1201" y="3938"/>
                  </a:lnTo>
                  <a:lnTo>
                    <a:pt x="1441" y="3938"/>
                  </a:lnTo>
                  <a:lnTo>
                    <a:pt x="1729" y="3842"/>
                  </a:lnTo>
                  <a:lnTo>
                    <a:pt x="2018" y="3650"/>
                  </a:lnTo>
                  <a:lnTo>
                    <a:pt x="2258" y="3458"/>
                  </a:lnTo>
                  <a:lnTo>
                    <a:pt x="2450" y="3170"/>
                  </a:lnTo>
                  <a:lnTo>
                    <a:pt x="2594" y="2882"/>
                  </a:lnTo>
                  <a:lnTo>
                    <a:pt x="2690" y="2497"/>
                  </a:lnTo>
                  <a:lnTo>
                    <a:pt x="2738" y="2113"/>
                  </a:lnTo>
                  <a:lnTo>
                    <a:pt x="2738" y="1729"/>
                  </a:lnTo>
                  <a:lnTo>
                    <a:pt x="2642" y="1345"/>
                  </a:lnTo>
                  <a:lnTo>
                    <a:pt x="2498" y="961"/>
                  </a:lnTo>
                  <a:lnTo>
                    <a:pt x="2306" y="672"/>
                  </a:lnTo>
                  <a:lnTo>
                    <a:pt x="2066" y="384"/>
                  </a:lnTo>
                  <a:lnTo>
                    <a:pt x="1777" y="192"/>
                  </a:lnTo>
                  <a:lnTo>
                    <a:pt x="1489" y="48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301;p76">
              <a:extLst>
                <a:ext uri="{FF2B5EF4-FFF2-40B4-BE49-F238E27FC236}">
                  <a16:creationId xmlns:a16="http://schemas.microsoft.com/office/drawing/2014/main" id="{37BBF977-409C-8FCB-F25F-ECAEEE9AE3C3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extrusionOk="0">
                  <a:moveTo>
                    <a:pt x="17386" y="0"/>
                  </a:move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87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302;p76">
              <a:extLst>
                <a:ext uri="{FF2B5EF4-FFF2-40B4-BE49-F238E27FC236}">
                  <a16:creationId xmlns:a16="http://schemas.microsoft.com/office/drawing/2014/main" id="{F3FE6334-6F4C-7192-AECA-0F6A71EE4C2A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fill="none" extrusionOk="0">
                  <a:moveTo>
                    <a:pt x="26655" y="11478"/>
                  </a:move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9547" y="144"/>
                  </a:lnTo>
                  <a:lnTo>
                    <a:pt x="18730" y="0"/>
                  </a:lnTo>
                  <a:lnTo>
                    <a:pt x="18058" y="0"/>
                  </a:lnTo>
                  <a:lnTo>
                    <a:pt x="17386" y="0"/>
                  </a:ln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8021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303;p76">
              <a:extLst>
                <a:ext uri="{FF2B5EF4-FFF2-40B4-BE49-F238E27FC236}">
                  <a16:creationId xmlns:a16="http://schemas.microsoft.com/office/drawing/2014/main" id="{94EF7720-551F-0675-6820-875E3F29FF70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extrusionOk="0">
                  <a:moveTo>
                    <a:pt x="288" y="1"/>
                  </a:move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304;p76">
              <a:extLst>
                <a:ext uri="{FF2B5EF4-FFF2-40B4-BE49-F238E27FC236}">
                  <a16:creationId xmlns:a16="http://schemas.microsoft.com/office/drawing/2014/main" id="{6D4CB0C5-C15E-0A2E-AC44-F3FB26D76038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fill="none" extrusionOk="0">
                  <a:moveTo>
                    <a:pt x="288" y="1"/>
                  </a:moveTo>
                  <a:lnTo>
                    <a:pt x="288" y="1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lnTo>
                    <a:pt x="2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305;p76">
              <a:extLst>
                <a:ext uri="{FF2B5EF4-FFF2-40B4-BE49-F238E27FC236}">
                  <a16:creationId xmlns:a16="http://schemas.microsoft.com/office/drawing/2014/main" id="{0BF5662B-F2D3-E001-F6BD-9792760C1F8D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306;p76">
              <a:extLst>
                <a:ext uri="{FF2B5EF4-FFF2-40B4-BE49-F238E27FC236}">
                  <a16:creationId xmlns:a16="http://schemas.microsoft.com/office/drawing/2014/main" id="{DE46DF2E-E838-A253-E7AA-9D380E4DBA14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057" y="1825"/>
                  </a:lnTo>
                  <a:lnTo>
                    <a:pt x="1153" y="1825"/>
                  </a:lnTo>
                  <a:lnTo>
                    <a:pt x="1153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307;p76">
              <a:extLst>
                <a:ext uri="{FF2B5EF4-FFF2-40B4-BE49-F238E27FC236}">
                  <a16:creationId xmlns:a16="http://schemas.microsoft.com/office/drawing/2014/main" id="{44BA83EF-189B-6E61-F5C1-1E89F3A2FAC0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extrusionOk="0">
                  <a:moveTo>
                    <a:pt x="1297" y="0"/>
                  </a:move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308;p76">
              <a:extLst>
                <a:ext uri="{FF2B5EF4-FFF2-40B4-BE49-F238E27FC236}">
                  <a16:creationId xmlns:a16="http://schemas.microsoft.com/office/drawing/2014/main" id="{FEAE9CED-B028-4D88-1EDF-B02554D67E24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297" y="0"/>
                  </a:lnTo>
                  <a:lnTo>
                    <a:pt x="1297" y="0"/>
                  </a:ln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309;p76">
              <a:extLst>
                <a:ext uri="{FF2B5EF4-FFF2-40B4-BE49-F238E27FC236}">
                  <a16:creationId xmlns:a16="http://schemas.microsoft.com/office/drawing/2014/main" id="{BA798E48-B548-2A70-E9B5-1E30EFF4DAFB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extrusionOk="0">
                  <a:moveTo>
                    <a:pt x="913" y="1"/>
                  </a:move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310;p76">
              <a:extLst>
                <a:ext uri="{FF2B5EF4-FFF2-40B4-BE49-F238E27FC236}">
                  <a16:creationId xmlns:a16="http://schemas.microsoft.com/office/drawing/2014/main" id="{4E0B8096-BBEB-1D60-E93C-BF856003CE0E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13" y="1"/>
                  </a:lnTo>
                  <a:lnTo>
                    <a:pt x="913" y="1"/>
                  </a:ln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489"/>
                  </a:lnTo>
                  <a:lnTo>
                    <a:pt x="385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9"/>
          <p:cNvSpPr txBox="1">
            <a:spLocks noGrp="1"/>
          </p:cNvSpPr>
          <p:nvPr>
            <p:ph type="title"/>
          </p:nvPr>
        </p:nvSpPr>
        <p:spPr>
          <a:xfrm>
            <a:off x="738770" y="2632656"/>
            <a:ext cx="363003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3" name="Google Shape;793;p39"/>
          <p:cNvSpPr txBox="1">
            <a:spLocks noGrp="1"/>
          </p:cNvSpPr>
          <p:nvPr>
            <p:ph type="title" idx="2"/>
          </p:nvPr>
        </p:nvSpPr>
        <p:spPr>
          <a:xfrm>
            <a:off x="764690" y="1473884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01.</a:t>
            </a:r>
            <a:endParaRPr sz="10000" dirty="0"/>
          </a:p>
        </p:txBody>
      </p:sp>
      <p:grpSp>
        <p:nvGrpSpPr>
          <p:cNvPr id="795" name="Google Shape;795;p39"/>
          <p:cNvGrpSpPr/>
          <p:nvPr/>
        </p:nvGrpSpPr>
        <p:grpSpPr>
          <a:xfrm>
            <a:off x="3210575" y="643800"/>
            <a:ext cx="5431011" cy="3964771"/>
            <a:chOff x="3210575" y="643800"/>
            <a:chExt cx="5431011" cy="3964771"/>
          </a:xfrm>
        </p:grpSpPr>
        <p:sp>
          <p:nvSpPr>
            <p:cNvPr id="796" name="Google Shape;796;p39"/>
            <p:cNvSpPr/>
            <p:nvPr/>
          </p:nvSpPr>
          <p:spPr>
            <a:xfrm>
              <a:off x="4079325" y="643800"/>
              <a:ext cx="4562260" cy="3964771"/>
            </a:xfrm>
            <a:custGeom>
              <a:avLst/>
              <a:gdLst/>
              <a:ahLst/>
              <a:cxnLst/>
              <a:rect l="l" t="t" r="r" b="b"/>
              <a:pathLst>
                <a:path w="38003" h="33026" extrusionOk="0">
                  <a:moveTo>
                    <a:pt x="15941" y="0"/>
                  </a:moveTo>
                  <a:cubicBezTo>
                    <a:pt x="15539" y="0"/>
                    <a:pt x="15167" y="195"/>
                    <a:pt x="14930" y="518"/>
                  </a:cubicBezTo>
                  <a:lnTo>
                    <a:pt x="6926" y="11652"/>
                  </a:lnTo>
                  <a:cubicBezTo>
                    <a:pt x="6774" y="11865"/>
                    <a:pt x="6689" y="12115"/>
                    <a:pt x="6689" y="12377"/>
                  </a:cubicBezTo>
                  <a:lnTo>
                    <a:pt x="6689" y="21130"/>
                  </a:lnTo>
                  <a:cubicBezTo>
                    <a:pt x="6689" y="21130"/>
                    <a:pt x="5166" y="22524"/>
                    <a:pt x="3576" y="24303"/>
                  </a:cubicBezTo>
                  <a:cubicBezTo>
                    <a:pt x="3485" y="24735"/>
                    <a:pt x="3485" y="25204"/>
                    <a:pt x="3454" y="25619"/>
                  </a:cubicBezTo>
                  <a:cubicBezTo>
                    <a:pt x="3444" y="25615"/>
                    <a:pt x="3434" y="25614"/>
                    <a:pt x="3425" y="25614"/>
                  </a:cubicBezTo>
                  <a:cubicBezTo>
                    <a:pt x="3362" y="25614"/>
                    <a:pt x="3320" y="25677"/>
                    <a:pt x="3320" y="25704"/>
                  </a:cubicBezTo>
                  <a:cubicBezTo>
                    <a:pt x="3186" y="25887"/>
                    <a:pt x="2949" y="26021"/>
                    <a:pt x="2925" y="26179"/>
                  </a:cubicBezTo>
                  <a:cubicBezTo>
                    <a:pt x="2839" y="26496"/>
                    <a:pt x="2815" y="26873"/>
                    <a:pt x="2547" y="27056"/>
                  </a:cubicBezTo>
                  <a:cubicBezTo>
                    <a:pt x="2472" y="27117"/>
                    <a:pt x="2392" y="27137"/>
                    <a:pt x="2311" y="27137"/>
                  </a:cubicBezTo>
                  <a:cubicBezTo>
                    <a:pt x="2167" y="27137"/>
                    <a:pt x="2017" y="27074"/>
                    <a:pt x="1880" y="27074"/>
                  </a:cubicBezTo>
                  <a:cubicBezTo>
                    <a:pt x="1826" y="27074"/>
                    <a:pt x="1774" y="27084"/>
                    <a:pt x="1725" y="27111"/>
                  </a:cubicBezTo>
                  <a:cubicBezTo>
                    <a:pt x="1432" y="27294"/>
                    <a:pt x="1116" y="27537"/>
                    <a:pt x="982" y="27854"/>
                  </a:cubicBezTo>
                  <a:cubicBezTo>
                    <a:pt x="890" y="28104"/>
                    <a:pt x="726" y="28292"/>
                    <a:pt x="531" y="28451"/>
                  </a:cubicBezTo>
                  <a:cubicBezTo>
                    <a:pt x="202" y="29096"/>
                    <a:pt x="1" y="29693"/>
                    <a:pt x="1" y="30199"/>
                  </a:cubicBezTo>
                  <a:cubicBezTo>
                    <a:pt x="1" y="32922"/>
                    <a:pt x="2823" y="33026"/>
                    <a:pt x="3253" y="33026"/>
                  </a:cubicBezTo>
                  <a:cubicBezTo>
                    <a:pt x="3289" y="33026"/>
                    <a:pt x="3308" y="33025"/>
                    <a:pt x="3308" y="33025"/>
                  </a:cubicBezTo>
                  <a:lnTo>
                    <a:pt x="33227" y="33025"/>
                  </a:lnTo>
                  <a:cubicBezTo>
                    <a:pt x="38002" y="32367"/>
                    <a:pt x="36084" y="28091"/>
                    <a:pt x="35103" y="26873"/>
                  </a:cubicBezTo>
                  <a:cubicBezTo>
                    <a:pt x="34871" y="26593"/>
                    <a:pt x="34549" y="26264"/>
                    <a:pt x="34177" y="25917"/>
                  </a:cubicBezTo>
                  <a:cubicBezTo>
                    <a:pt x="33988" y="26088"/>
                    <a:pt x="33793" y="26258"/>
                    <a:pt x="33586" y="26416"/>
                  </a:cubicBezTo>
                  <a:cubicBezTo>
                    <a:pt x="33379" y="26039"/>
                    <a:pt x="33416" y="25631"/>
                    <a:pt x="33404" y="25229"/>
                  </a:cubicBezTo>
                  <a:cubicBezTo>
                    <a:pt x="33330" y="25168"/>
                    <a:pt x="33257" y="25107"/>
                    <a:pt x="33184" y="25046"/>
                  </a:cubicBezTo>
                  <a:cubicBezTo>
                    <a:pt x="32855" y="25704"/>
                    <a:pt x="32612" y="26404"/>
                    <a:pt x="32149" y="27001"/>
                  </a:cubicBezTo>
                  <a:cubicBezTo>
                    <a:pt x="32234" y="26337"/>
                    <a:pt x="32338" y="25673"/>
                    <a:pt x="32234" y="25009"/>
                  </a:cubicBezTo>
                  <a:cubicBezTo>
                    <a:pt x="32173" y="24699"/>
                    <a:pt x="32057" y="24388"/>
                    <a:pt x="31984" y="24071"/>
                  </a:cubicBezTo>
                  <a:cubicBezTo>
                    <a:pt x="30748" y="23097"/>
                    <a:pt x="29652" y="22311"/>
                    <a:pt x="29652" y="22311"/>
                  </a:cubicBezTo>
                  <a:lnTo>
                    <a:pt x="29591" y="12030"/>
                  </a:lnTo>
                  <a:cubicBezTo>
                    <a:pt x="29591" y="11762"/>
                    <a:pt x="29499" y="11500"/>
                    <a:pt x="29335" y="11281"/>
                  </a:cubicBezTo>
                  <a:lnTo>
                    <a:pt x="21112" y="542"/>
                  </a:lnTo>
                  <a:cubicBezTo>
                    <a:pt x="20856" y="201"/>
                    <a:pt x="20448" y="0"/>
                    <a:pt x="20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4924696" y="702623"/>
              <a:ext cx="2709889" cy="3880256"/>
            </a:xfrm>
            <a:custGeom>
              <a:avLst/>
              <a:gdLst/>
              <a:ahLst/>
              <a:cxnLst/>
              <a:rect l="l" t="t" r="r" b="b"/>
              <a:pathLst>
                <a:path w="22573" h="32322" extrusionOk="0">
                  <a:moveTo>
                    <a:pt x="8968" y="0"/>
                  </a:moveTo>
                  <a:cubicBezTo>
                    <a:pt x="8913" y="0"/>
                    <a:pt x="8865" y="76"/>
                    <a:pt x="8911" y="131"/>
                  </a:cubicBezTo>
                  <a:cubicBezTo>
                    <a:pt x="10135" y="1526"/>
                    <a:pt x="11317" y="2951"/>
                    <a:pt x="12456" y="4413"/>
                  </a:cubicBezTo>
                  <a:cubicBezTo>
                    <a:pt x="13601" y="5875"/>
                    <a:pt x="14704" y="7367"/>
                    <a:pt x="15763" y="8896"/>
                  </a:cubicBezTo>
                  <a:cubicBezTo>
                    <a:pt x="16336" y="9725"/>
                    <a:pt x="16902" y="10565"/>
                    <a:pt x="17451" y="11412"/>
                  </a:cubicBezTo>
                  <a:lnTo>
                    <a:pt x="97" y="11412"/>
                  </a:lnTo>
                  <a:cubicBezTo>
                    <a:pt x="0" y="11412"/>
                    <a:pt x="0" y="11564"/>
                    <a:pt x="97" y="11564"/>
                  </a:cubicBezTo>
                  <a:lnTo>
                    <a:pt x="17560" y="11564"/>
                  </a:lnTo>
                  <a:cubicBezTo>
                    <a:pt x="17560" y="11570"/>
                    <a:pt x="17560" y="11576"/>
                    <a:pt x="17560" y="11576"/>
                  </a:cubicBezTo>
                  <a:cubicBezTo>
                    <a:pt x="17560" y="11595"/>
                    <a:pt x="17560" y="11607"/>
                    <a:pt x="17566" y="11619"/>
                  </a:cubicBezTo>
                  <a:cubicBezTo>
                    <a:pt x="17560" y="11631"/>
                    <a:pt x="17560" y="11637"/>
                    <a:pt x="17560" y="11649"/>
                  </a:cubicBezTo>
                  <a:lnTo>
                    <a:pt x="17560" y="32249"/>
                  </a:lnTo>
                  <a:cubicBezTo>
                    <a:pt x="17560" y="32298"/>
                    <a:pt x="17598" y="32322"/>
                    <a:pt x="17636" y="32322"/>
                  </a:cubicBezTo>
                  <a:cubicBezTo>
                    <a:pt x="17674" y="32322"/>
                    <a:pt x="17712" y="32298"/>
                    <a:pt x="17712" y="32249"/>
                  </a:cubicBezTo>
                  <a:lnTo>
                    <a:pt x="17712" y="11649"/>
                  </a:lnTo>
                  <a:cubicBezTo>
                    <a:pt x="17712" y="11643"/>
                    <a:pt x="17712" y="11631"/>
                    <a:pt x="17706" y="11625"/>
                  </a:cubicBezTo>
                  <a:lnTo>
                    <a:pt x="17712" y="11619"/>
                  </a:lnTo>
                  <a:cubicBezTo>
                    <a:pt x="17712" y="11607"/>
                    <a:pt x="17712" y="11595"/>
                    <a:pt x="17712" y="11588"/>
                  </a:cubicBezTo>
                  <a:cubicBezTo>
                    <a:pt x="17712" y="11576"/>
                    <a:pt x="17712" y="11570"/>
                    <a:pt x="17712" y="11564"/>
                  </a:cubicBezTo>
                  <a:lnTo>
                    <a:pt x="22476" y="11564"/>
                  </a:lnTo>
                  <a:cubicBezTo>
                    <a:pt x="22573" y="11564"/>
                    <a:pt x="22573" y="11412"/>
                    <a:pt x="22476" y="11412"/>
                  </a:cubicBezTo>
                  <a:lnTo>
                    <a:pt x="17633" y="11412"/>
                  </a:lnTo>
                  <a:cubicBezTo>
                    <a:pt x="17633" y="11412"/>
                    <a:pt x="17627" y="11412"/>
                    <a:pt x="17627" y="11406"/>
                  </a:cubicBezTo>
                  <a:cubicBezTo>
                    <a:pt x="16616" y="9846"/>
                    <a:pt x="15562" y="8311"/>
                    <a:pt x="14460" y="6807"/>
                  </a:cubicBezTo>
                  <a:cubicBezTo>
                    <a:pt x="13370" y="5315"/>
                    <a:pt x="12231" y="3853"/>
                    <a:pt x="11061" y="2422"/>
                  </a:cubicBezTo>
                  <a:cubicBezTo>
                    <a:pt x="10391" y="1611"/>
                    <a:pt x="9715" y="814"/>
                    <a:pt x="9021" y="28"/>
                  </a:cubicBezTo>
                  <a:cubicBezTo>
                    <a:pt x="9004" y="8"/>
                    <a:pt x="8986" y="0"/>
                    <a:pt x="8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7322994" y="3171260"/>
              <a:ext cx="353907" cy="1397742"/>
            </a:xfrm>
            <a:custGeom>
              <a:avLst/>
              <a:gdLst/>
              <a:ahLst/>
              <a:cxnLst/>
              <a:rect l="l" t="t" r="r" b="b"/>
              <a:pathLst>
                <a:path w="2948" h="11643" extrusionOk="0">
                  <a:moveTo>
                    <a:pt x="75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1569"/>
                  </a:lnTo>
                  <a:cubicBezTo>
                    <a:pt x="0" y="11618"/>
                    <a:pt x="38" y="11642"/>
                    <a:pt x="76" y="11642"/>
                  </a:cubicBezTo>
                  <a:cubicBezTo>
                    <a:pt x="114" y="11642"/>
                    <a:pt x="153" y="11618"/>
                    <a:pt x="153" y="11569"/>
                  </a:cubicBezTo>
                  <a:lnTo>
                    <a:pt x="153" y="155"/>
                  </a:lnTo>
                  <a:cubicBezTo>
                    <a:pt x="1048" y="581"/>
                    <a:pt x="1931" y="1038"/>
                    <a:pt x="2796" y="1525"/>
                  </a:cubicBezTo>
                  <a:cubicBezTo>
                    <a:pt x="2809" y="1532"/>
                    <a:pt x="2821" y="1536"/>
                    <a:pt x="2833" y="1536"/>
                  </a:cubicBezTo>
                  <a:cubicBezTo>
                    <a:pt x="2901" y="1536"/>
                    <a:pt x="2948" y="1433"/>
                    <a:pt x="2875" y="1391"/>
                  </a:cubicBezTo>
                  <a:cubicBezTo>
                    <a:pt x="2010" y="910"/>
                    <a:pt x="1127" y="453"/>
                    <a:pt x="232" y="27"/>
                  </a:cubicBezTo>
                  <a:cubicBezTo>
                    <a:pt x="219" y="20"/>
                    <a:pt x="207" y="18"/>
                    <a:pt x="196" y="18"/>
                  </a:cubicBezTo>
                  <a:cubicBezTo>
                    <a:pt x="175" y="18"/>
                    <a:pt x="156" y="27"/>
                    <a:pt x="140" y="39"/>
                  </a:cubicBezTo>
                  <a:cubicBezTo>
                    <a:pt x="128" y="14"/>
                    <a:pt x="101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4864673" y="3171500"/>
              <a:ext cx="17647" cy="1416470"/>
            </a:xfrm>
            <a:custGeom>
              <a:avLst/>
              <a:gdLst/>
              <a:ahLst/>
              <a:cxnLst/>
              <a:rect l="l" t="t" r="r" b="b"/>
              <a:pathLst>
                <a:path w="147" h="11799" extrusionOk="0">
                  <a:moveTo>
                    <a:pt x="74" y="0"/>
                  </a:moveTo>
                  <a:cubicBezTo>
                    <a:pt x="37" y="0"/>
                    <a:pt x="1" y="25"/>
                    <a:pt x="1" y="74"/>
                  </a:cubicBezTo>
                  <a:lnTo>
                    <a:pt x="1" y="11725"/>
                  </a:lnTo>
                  <a:cubicBezTo>
                    <a:pt x="1" y="11774"/>
                    <a:pt x="37" y="11799"/>
                    <a:pt x="74" y="11799"/>
                  </a:cubicBezTo>
                  <a:cubicBezTo>
                    <a:pt x="110" y="11799"/>
                    <a:pt x="147" y="11774"/>
                    <a:pt x="147" y="11725"/>
                  </a:cubicBezTo>
                  <a:lnTo>
                    <a:pt x="147" y="74"/>
                  </a:lnTo>
                  <a:cubicBezTo>
                    <a:pt x="147" y="25"/>
                    <a:pt x="11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5228775" y="2589514"/>
              <a:ext cx="1437719" cy="1437599"/>
            </a:xfrm>
            <a:custGeom>
              <a:avLst/>
              <a:gdLst/>
              <a:ahLst/>
              <a:cxnLst/>
              <a:rect l="l" t="t" r="r" b="b"/>
              <a:pathLst>
                <a:path w="11976" h="11975" extrusionOk="0">
                  <a:moveTo>
                    <a:pt x="5988" y="0"/>
                  </a:moveTo>
                  <a:cubicBezTo>
                    <a:pt x="2687" y="0"/>
                    <a:pt x="1" y="2686"/>
                    <a:pt x="1" y="5987"/>
                  </a:cubicBezTo>
                  <a:cubicBezTo>
                    <a:pt x="1" y="9295"/>
                    <a:pt x="2687" y="11975"/>
                    <a:pt x="5988" y="11975"/>
                  </a:cubicBezTo>
                  <a:cubicBezTo>
                    <a:pt x="9296" y="11975"/>
                    <a:pt x="11976" y="9295"/>
                    <a:pt x="11976" y="5987"/>
                  </a:cubicBezTo>
                  <a:cubicBezTo>
                    <a:pt x="11976" y="2686"/>
                    <a:pt x="9296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5644137" y="1198775"/>
              <a:ext cx="544907" cy="545507"/>
            </a:xfrm>
            <a:custGeom>
              <a:avLst/>
              <a:gdLst/>
              <a:ahLst/>
              <a:cxnLst/>
              <a:rect l="l" t="t" r="r" b="b"/>
              <a:pathLst>
                <a:path w="4539" h="4544" extrusionOk="0">
                  <a:moveTo>
                    <a:pt x="2266" y="0"/>
                  </a:moveTo>
                  <a:cubicBezTo>
                    <a:pt x="1018" y="0"/>
                    <a:pt x="0" y="1017"/>
                    <a:pt x="0" y="2272"/>
                  </a:cubicBezTo>
                  <a:cubicBezTo>
                    <a:pt x="0" y="3527"/>
                    <a:pt x="1018" y="4544"/>
                    <a:pt x="2266" y="4544"/>
                  </a:cubicBezTo>
                  <a:cubicBezTo>
                    <a:pt x="3521" y="4544"/>
                    <a:pt x="4538" y="3527"/>
                    <a:pt x="4538" y="2272"/>
                  </a:cubicBezTo>
                  <a:cubicBezTo>
                    <a:pt x="4538" y="1017"/>
                    <a:pt x="3521" y="0"/>
                    <a:pt x="2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7183979" y="2269230"/>
              <a:ext cx="321134" cy="454869"/>
            </a:xfrm>
            <a:custGeom>
              <a:avLst/>
              <a:gdLst/>
              <a:ahLst/>
              <a:cxnLst/>
              <a:rect l="l" t="t" r="r" b="b"/>
              <a:pathLst>
                <a:path w="2675" h="3789" extrusionOk="0">
                  <a:moveTo>
                    <a:pt x="1335" y="0"/>
                  </a:moveTo>
                  <a:cubicBezTo>
                    <a:pt x="598" y="0"/>
                    <a:pt x="1" y="853"/>
                    <a:pt x="1" y="1895"/>
                  </a:cubicBezTo>
                  <a:cubicBezTo>
                    <a:pt x="1" y="2942"/>
                    <a:pt x="598" y="3789"/>
                    <a:pt x="1335" y="3789"/>
                  </a:cubicBezTo>
                  <a:cubicBezTo>
                    <a:pt x="2078" y="3789"/>
                    <a:pt x="2675" y="2942"/>
                    <a:pt x="2675" y="1895"/>
                  </a:cubicBezTo>
                  <a:cubicBezTo>
                    <a:pt x="2675" y="853"/>
                    <a:pt x="2078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5145462" y="2470788"/>
              <a:ext cx="1618994" cy="1649487"/>
            </a:xfrm>
            <a:custGeom>
              <a:avLst/>
              <a:gdLst/>
              <a:ahLst/>
              <a:cxnLst/>
              <a:rect l="l" t="t" r="r" b="b"/>
              <a:pathLst>
                <a:path w="13486" h="13740" extrusionOk="0">
                  <a:moveTo>
                    <a:pt x="7049" y="157"/>
                  </a:moveTo>
                  <a:cubicBezTo>
                    <a:pt x="7526" y="157"/>
                    <a:pt x="7998" y="223"/>
                    <a:pt x="8461" y="356"/>
                  </a:cubicBezTo>
                  <a:cubicBezTo>
                    <a:pt x="9752" y="733"/>
                    <a:pt x="10897" y="1574"/>
                    <a:pt x="11732" y="2615"/>
                  </a:cubicBezTo>
                  <a:cubicBezTo>
                    <a:pt x="12530" y="3608"/>
                    <a:pt x="13072" y="4820"/>
                    <a:pt x="13254" y="6081"/>
                  </a:cubicBezTo>
                  <a:cubicBezTo>
                    <a:pt x="13437" y="7305"/>
                    <a:pt x="13260" y="8560"/>
                    <a:pt x="12743" y="9687"/>
                  </a:cubicBezTo>
                  <a:cubicBezTo>
                    <a:pt x="12243" y="10777"/>
                    <a:pt x="11445" y="11733"/>
                    <a:pt x="10434" y="12385"/>
                  </a:cubicBezTo>
                  <a:cubicBezTo>
                    <a:pt x="9874" y="12751"/>
                    <a:pt x="9259" y="13000"/>
                    <a:pt x="8619" y="13171"/>
                  </a:cubicBezTo>
                  <a:cubicBezTo>
                    <a:pt x="8241" y="13268"/>
                    <a:pt x="7864" y="13341"/>
                    <a:pt x="7486" y="13415"/>
                  </a:cubicBezTo>
                  <a:cubicBezTo>
                    <a:pt x="7090" y="13494"/>
                    <a:pt x="6694" y="13561"/>
                    <a:pt x="6286" y="13585"/>
                  </a:cubicBezTo>
                  <a:cubicBezTo>
                    <a:pt x="6201" y="13590"/>
                    <a:pt x="6115" y="13593"/>
                    <a:pt x="6029" y="13593"/>
                  </a:cubicBezTo>
                  <a:cubicBezTo>
                    <a:pt x="5723" y="13593"/>
                    <a:pt x="5416" y="13559"/>
                    <a:pt x="5117" y="13488"/>
                  </a:cubicBezTo>
                  <a:cubicBezTo>
                    <a:pt x="4745" y="13402"/>
                    <a:pt x="4386" y="13268"/>
                    <a:pt x="4039" y="13116"/>
                  </a:cubicBezTo>
                  <a:cubicBezTo>
                    <a:pt x="3387" y="12836"/>
                    <a:pt x="2699" y="12550"/>
                    <a:pt x="2169" y="12068"/>
                  </a:cubicBezTo>
                  <a:cubicBezTo>
                    <a:pt x="1645" y="11599"/>
                    <a:pt x="1353" y="10948"/>
                    <a:pt x="1066" y="10314"/>
                  </a:cubicBezTo>
                  <a:cubicBezTo>
                    <a:pt x="762" y="9626"/>
                    <a:pt x="451" y="8926"/>
                    <a:pt x="281" y="8189"/>
                  </a:cubicBezTo>
                  <a:cubicBezTo>
                    <a:pt x="208" y="7854"/>
                    <a:pt x="159" y="7519"/>
                    <a:pt x="159" y="7177"/>
                  </a:cubicBezTo>
                  <a:cubicBezTo>
                    <a:pt x="177" y="7165"/>
                    <a:pt x="189" y="7147"/>
                    <a:pt x="189" y="7117"/>
                  </a:cubicBezTo>
                  <a:cubicBezTo>
                    <a:pt x="159" y="5831"/>
                    <a:pt x="518" y="4558"/>
                    <a:pt x="1182" y="3468"/>
                  </a:cubicBezTo>
                  <a:cubicBezTo>
                    <a:pt x="1517" y="2926"/>
                    <a:pt x="1925" y="2427"/>
                    <a:pt x="2400" y="2000"/>
                  </a:cubicBezTo>
                  <a:cubicBezTo>
                    <a:pt x="2918" y="1525"/>
                    <a:pt x="3521" y="1147"/>
                    <a:pt x="4154" y="855"/>
                  </a:cubicBezTo>
                  <a:cubicBezTo>
                    <a:pt x="4837" y="544"/>
                    <a:pt x="5568" y="313"/>
                    <a:pt x="6311" y="209"/>
                  </a:cubicBezTo>
                  <a:cubicBezTo>
                    <a:pt x="6557" y="174"/>
                    <a:pt x="6804" y="157"/>
                    <a:pt x="7049" y="157"/>
                  </a:cubicBezTo>
                  <a:close/>
                  <a:moveTo>
                    <a:pt x="7074" y="1"/>
                  </a:moveTo>
                  <a:cubicBezTo>
                    <a:pt x="6409" y="1"/>
                    <a:pt x="5745" y="135"/>
                    <a:pt x="5111" y="331"/>
                  </a:cubicBezTo>
                  <a:cubicBezTo>
                    <a:pt x="3759" y="752"/>
                    <a:pt x="2516" y="1501"/>
                    <a:pt x="1608" y="2609"/>
                  </a:cubicBezTo>
                  <a:cubicBezTo>
                    <a:pt x="780" y="3620"/>
                    <a:pt x="244" y="4863"/>
                    <a:pt x="86" y="6160"/>
                  </a:cubicBezTo>
                  <a:cubicBezTo>
                    <a:pt x="49" y="6453"/>
                    <a:pt x="37" y="6751"/>
                    <a:pt x="37" y="7050"/>
                  </a:cubicBezTo>
                  <a:cubicBezTo>
                    <a:pt x="19" y="7062"/>
                    <a:pt x="7" y="7086"/>
                    <a:pt x="7" y="7110"/>
                  </a:cubicBezTo>
                  <a:cubicBezTo>
                    <a:pt x="0" y="7890"/>
                    <a:pt x="220" y="8651"/>
                    <a:pt x="500" y="9370"/>
                  </a:cubicBezTo>
                  <a:cubicBezTo>
                    <a:pt x="640" y="9723"/>
                    <a:pt x="792" y="10071"/>
                    <a:pt x="951" y="10412"/>
                  </a:cubicBezTo>
                  <a:cubicBezTo>
                    <a:pt x="1097" y="10741"/>
                    <a:pt x="1243" y="11076"/>
                    <a:pt x="1432" y="11386"/>
                  </a:cubicBezTo>
                  <a:cubicBezTo>
                    <a:pt x="1608" y="11685"/>
                    <a:pt x="1828" y="11971"/>
                    <a:pt x="2090" y="12202"/>
                  </a:cubicBezTo>
                  <a:cubicBezTo>
                    <a:pt x="2358" y="12440"/>
                    <a:pt x="2668" y="12629"/>
                    <a:pt x="2985" y="12793"/>
                  </a:cubicBezTo>
                  <a:cubicBezTo>
                    <a:pt x="3320" y="12970"/>
                    <a:pt x="3667" y="13122"/>
                    <a:pt x="4014" y="13268"/>
                  </a:cubicBezTo>
                  <a:cubicBezTo>
                    <a:pt x="4362" y="13421"/>
                    <a:pt x="4721" y="13555"/>
                    <a:pt x="5086" y="13640"/>
                  </a:cubicBezTo>
                  <a:cubicBezTo>
                    <a:pt x="5392" y="13711"/>
                    <a:pt x="5699" y="13740"/>
                    <a:pt x="6005" y="13740"/>
                  </a:cubicBezTo>
                  <a:cubicBezTo>
                    <a:pt x="6510" y="13740"/>
                    <a:pt x="7014" y="13662"/>
                    <a:pt x="7511" y="13567"/>
                  </a:cubicBezTo>
                  <a:cubicBezTo>
                    <a:pt x="8260" y="13421"/>
                    <a:pt x="9015" y="13262"/>
                    <a:pt x="9716" y="12952"/>
                  </a:cubicBezTo>
                  <a:cubicBezTo>
                    <a:pt x="10836" y="12452"/>
                    <a:pt x="11780" y="11593"/>
                    <a:pt x="12438" y="10564"/>
                  </a:cubicBezTo>
                  <a:cubicBezTo>
                    <a:pt x="13114" y="9504"/>
                    <a:pt x="13486" y="8268"/>
                    <a:pt x="13480" y="7013"/>
                  </a:cubicBezTo>
                  <a:cubicBezTo>
                    <a:pt x="13474" y="5703"/>
                    <a:pt x="13078" y="4406"/>
                    <a:pt x="12389" y="3291"/>
                  </a:cubicBezTo>
                  <a:cubicBezTo>
                    <a:pt x="11683" y="2140"/>
                    <a:pt x="10666" y="1172"/>
                    <a:pt x="9448" y="581"/>
                  </a:cubicBezTo>
                  <a:cubicBezTo>
                    <a:pt x="8814" y="270"/>
                    <a:pt x="8132" y="69"/>
                    <a:pt x="7437" y="15"/>
                  </a:cubicBezTo>
                  <a:cubicBezTo>
                    <a:pt x="7316" y="5"/>
                    <a:pt x="7195" y="1"/>
                    <a:pt x="7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5558544" y="1131309"/>
              <a:ext cx="719700" cy="691008"/>
            </a:xfrm>
            <a:custGeom>
              <a:avLst/>
              <a:gdLst/>
              <a:ahLst/>
              <a:cxnLst/>
              <a:rect l="l" t="t" r="r" b="b"/>
              <a:pathLst>
                <a:path w="5995" h="5756" extrusionOk="0">
                  <a:moveTo>
                    <a:pt x="3105" y="153"/>
                  </a:moveTo>
                  <a:cubicBezTo>
                    <a:pt x="3185" y="153"/>
                    <a:pt x="3265" y="155"/>
                    <a:pt x="3345" y="160"/>
                  </a:cubicBezTo>
                  <a:cubicBezTo>
                    <a:pt x="3923" y="191"/>
                    <a:pt x="4472" y="379"/>
                    <a:pt x="4892" y="787"/>
                  </a:cubicBezTo>
                  <a:cubicBezTo>
                    <a:pt x="5739" y="1604"/>
                    <a:pt x="5848" y="2913"/>
                    <a:pt x="5428" y="3967"/>
                  </a:cubicBezTo>
                  <a:cubicBezTo>
                    <a:pt x="5233" y="4442"/>
                    <a:pt x="4922" y="4887"/>
                    <a:pt x="4502" y="5179"/>
                  </a:cubicBezTo>
                  <a:cubicBezTo>
                    <a:pt x="4061" y="5493"/>
                    <a:pt x="3536" y="5603"/>
                    <a:pt x="3002" y="5603"/>
                  </a:cubicBezTo>
                  <a:cubicBezTo>
                    <a:pt x="2946" y="5603"/>
                    <a:pt x="2889" y="5602"/>
                    <a:pt x="2833" y="5599"/>
                  </a:cubicBezTo>
                  <a:cubicBezTo>
                    <a:pt x="2236" y="5575"/>
                    <a:pt x="1627" y="5459"/>
                    <a:pt x="1176" y="5033"/>
                  </a:cubicBezTo>
                  <a:cubicBezTo>
                    <a:pt x="756" y="4643"/>
                    <a:pt x="452" y="4101"/>
                    <a:pt x="305" y="3547"/>
                  </a:cubicBezTo>
                  <a:cubicBezTo>
                    <a:pt x="159" y="3011"/>
                    <a:pt x="159" y="2444"/>
                    <a:pt x="342" y="1914"/>
                  </a:cubicBezTo>
                  <a:cubicBezTo>
                    <a:pt x="512" y="1433"/>
                    <a:pt x="823" y="995"/>
                    <a:pt x="1243" y="708"/>
                  </a:cubicBezTo>
                  <a:cubicBezTo>
                    <a:pt x="1353" y="635"/>
                    <a:pt x="1463" y="574"/>
                    <a:pt x="1578" y="519"/>
                  </a:cubicBezTo>
                  <a:cubicBezTo>
                    <a:pt x="1609" y="507"/>
                    <a:pt x="1621" y="477"/>
                    <a:pt x="1615" y="452"/>
                  </a:cubicBezTo>
                  <a:cubicBezTo>
                    <a:pt x="1859" y="300"/>
                    <a:pt x="2145" y="239"/>
                    <a:pt x="2431" y="203"/>
                  </a:cubicBezTo>
                  <a:cubicBezTo>
                    <a:pt x="2652" y="171"/>
                    <a:pt x="2879" y="153"/>
                    <a:pt x="3105" y="153"/>
                  </a:cubicBezTo>
                  <a:close/>
                  <a:moveTo>
                    <a:pt x="3121" y="0"/>
                  </a:moveTo>
                  <a:cubicBezTo>
                    <a:pt x="3033" y="0"/>
                    <a:pt x="2945" y="3"/>
                    <a:pt x="2857" y="8"/>
                  </a:cubicBezTo>
                  <a:cubicBezTo>
                    <a:pt x="2547" y="26"/>
                    <a:pt x="2224" y="57"/>
                    <a:pt x="1926" y="148"/>
                  </a:cubicBezTo>
                  <a:cubicBezTo>
                    <a:pt x="1779" y="197"/>
                    <a:pt x="1639" y="258"/>
                    <a:pt x="1511" y="343"/>
                  </a:cubicBezTo>
                  <a:cubicBezTo>
                    <a:pt x="1487" y="355"/>
                    <a:pt x="1475" y="379"/>
                    <a:pt x="1475" y="398"/>
                  </a:cubicBezTo>
                  <a:cubicBezTo>
                    <a:pt x="994" y="629"/>
                    <a:pt x="604" y="1031"/>
                    <a:pt x="354" y="1506"/>
                  </a:cubicBezTo>
                  <a:cubicBezTo>
                    <a:pt x="92" y="2018"/>
                    <a:pt x="1" y="2596"/>
                    <a:pt x="74" y="3169"/>
                  </a:cubicBezTo>
                  <a:cubicBezTo>
                    <a:pt x="153" y="3772"/>
                    <a:pt x="409" y="4351"/>
                    <a:pt x="787" y="4832"/>
                  </a:cubicBezTo>
                  <a:cubicBezTo>
                    <a:pt x="975" y="5069"/>
                    <a:pt x="1195" y="5289"/>
                    <a:pt x="1463" y="5435"/>
                  </a:cubicBezTo>
                  <a:cubicBezTo>
                    <a:pt x="1737" y="5587"/>
                    <a:pt x="2047" y="5666"/>
                    <a:pt x="2358" y="5709"/>
                  </a:cubicBezTo>
                  <a:cubicBezTo>
                    <a:pt x="2572" y="5738"/>
                    <a:pt x="2791" y="5755"/>
                    <a:pt x="3009" y="5755"/>
                  </a:cubicBezTo>
                  <a:cubicBezTo>
                    <a:pt x="3438" y="5755"/>
                    <a:pt x="3865" y="5687"/>
                    <a:pt x="4252" y="5502"/>
                  </a:cubicBezTo>
                  <a:cubicBezTo>
                    <a:pt x="4746" y="5270"/>
                    <a:pt x="5136" y="4850"/>
                    <a:pt x="5397" y="4375"/>
                  </a:cubicBezTo>
                  <a:cubicBezTo>
                    <a:pt x="5970" y="3333"/>
                    <a:pt x="5994" y="1933"/>
                    <a:pt x="5257" y="970"/>
                  </a:cubicBezTo>
                  <a:cubicBezTo>
                    <a:pt x="4904" y="507"/>
                    <a:pt x="4405" y="184"/>
                    <a:pt x="3832" y="69"/>
                  </a:cubicBezTo>
                  <a:cubicBezTo>
                    <a:pt x="3597" y="20"/>
                    <a:pt x="3358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7111591" y="2195882"/>
              <a:ext cx="473237" cy="614896"/>
            </a:xfrm>
            <a:custGeom>
              <a:avLst/>
              <a:gdLst/>
              <a:ahLst/>
              <a:cxnLst/>
              <a:rect l="l" t="t" r="r" b="b"/>
              <a:pathLst>
                <a:path w="3942" h="5122" extrusionOk="0">
                  <a:moveTo>
                    <a:pt x="2017" y="167"/>
                  </a:moveTo>
                  <a:cubicBezTo>
                    <a:pt x="2748" y="313"/>
                    <a:pt x="3351" y="891"/>
                    <a:pt x="3601" y="1586"/>
                  </a:cubicBezTo>
                  <a:cubicBezTo>
                    <a:pt x="3911" y="2445"/>
                    <a:pt x="3710" y="3419"/>
                    <a:pt x="3235" y="4181"/>
                  </a:cubicBezTo>
                  <a:cubicBezTo>
                    <a:pt x="3010" y="4540"/>
                    <a:pt x="2693" y="4869"/>
                    <a:pt x="2261" y="4954"/>
                  </a:cubicBezTo>
                  <a:cubicBezTo>
                    <a:pt x="2185" y="4968"/>
                    <a:pt x="2108" y="4975"/>
                    <a:pt x="2032" y="4975"/>
                  </a:cubicBezTo>
                  <a:cubicBezTo>
                    <a:pt x="1708" y="4975"/>
                    <a:pt x="1383" y="4856"/>
                    <a:pt x="1122" y="4674"/>
                  </a:cubicBezTo>
                  <a:cubicBezTo>
                    <a:pt x="391" y="4162"/>
                    <a:pt x="165" y="3139"/>
                    <a:pt x="190" y="2298"/>
                  </a:cubicBezTo>
                  <a:cubicBezTo>
                    <a:pt x="208" y="1842"/>
                    <a:pt x="318" y="1373"/>
                    <a:pt x="574" y="983"/>
                  </a:cubicBezTo>
                  <a:cubicBezTo>
                    <a:pt x="793" y="654"/>
                    <a:pt x="1116" y="380"/>
                    <a:pt x="1493" y="258"/>
                  </a:cubicBezTo>
                  <a:cubicBezTo>
                    <a:pt x="1591" y="228"/>
                    <a:pt x="1688" y="203"/>
                    <a:pt x="1792" y="191"/>
                  </a:cubicBezTo>
                  <a:cubicBezTo>
                    <a:pt x="1804" y="191"/>
                    <a:pt x="1810" y="191"/>
                    <a:pt x="1816" y="185"/>
                  </a:cubicBezTo>
                  <a:lnTo>
                    <a:pt x="1847" y="185"/>
                  </a:lnTo>
                  <a:cubicBezTo>
                    <a:pt x="1901" y="173"/>
                    <a:pt x="1950" y="173"/>
                    <a:pt x="2005" y="167"/>
                  </a:cubicBezTo>
                  <a:close/>
                  <a:moveTo>
                    <a:pt x="1941" y="1"/>
                  </a:moveTo>
                  <a:cubicBezTo>
                    <a:pt x="1917" y="1"/>
                    <a:pt x="1898" y="11"/>
                    <a:pt x="1883" y="27"/>
                  </a:cubicBezTo>
                  <a:cubicBezTo>
                    <a:pt x="1859" y="33"/>
                    <a:pt x="1834" y="33"/>
                    <a:pt x="1804" y="39"/>
                  </a:cubicBezTo>
                  <a:lnTo>
                    <a:pt x="1792" y="39"/>
                  </a:lnTo>
                  <a:cubicBezTo>
                    <a:pt x="1359" y="87"/>
                    <a:pt x="963" y="301"/>
                    <a:pt x="671" y="617"/>
                  </a:cubicBezTo>
                  <a:cubicBezTo>
                    <a:pt x="348" y="965"/>
                    <a:pt x="159" y="1409"/>
                    <a:pt x="80" y="1872"/>
                  </a:cubicBezTo>
                  <a:cubicBezTo>
                    <a:pt x="1" y="2359"/>
                    <a:pt x="31" y="2871"/>
                    <a:pt x="147" y="3352"/>
                  </a:cubicBezTo>
                  <a:cubicBezTo>
                    <a:pt x="257" y="3803"/>
                    <a:pt x="452" y="4235"/>
                    <a:pt x="775" y="4576"/>
                  </a:cubicBezTo>
                  <a:cubicBezTo>
                    <a:pt x="1079" y="4887"/>
                    <a:pt x="1499" y="5094"/>
                    <a:pt x="1938" y="5119"/>
                  </a:cubicBezTo>
                  <a:cubicBezTo>
                    <a:pt x="1968" y="5121"/>
                    <a:pt x="1999" y="5122"/>
                    <a:pt x="2029" y="5122"/>
                  </a:cubicBezTo>
                  <a:cubicBezTo>
                    <a:pt x="2449" y="5122"/>
                    <a:pt x="2823" y="4926"/>
                    <a:pt x="3101" y="4613"/>
                  </a:cubicBezTo>
                  <a:cubicBezTo>
                    <a:pt x="3424" y="4254"/>
                    <a:pt x="3643" y="3803"/>
                    <a:pt x="3777" y="3340"/>
                  </a:cubicBezTo>
                  <a:cubicBezTo>
                    <a:pt x="3905" y="2877"/>
                    <a:pt x="3942" y="2384"/>
                    <a:pt x="3844" y="1903"/>
                  </a:cubicBezTo>
                  <a:cubicBezTo>
                    <a:pt x="3680" y="1074"/>
                    <a:pt x="3077" y="331"/>
                    <a:pt x="2261" y="69"/>
                  </a:cubicBezTo>
                  <a:cubicBezTo>
                    <a:pt x="2163" y="39"/>
                    <a:pt x="2060" y="14"/>
                    <a:pt x="1956" y="2"/>
                  </a:cubicBezTo>
                  <a:cubicBezTo>
                    <a:pt x="1951" y="1"/>
                    <a:pt x="1946" y="1"/>
                    <a:pt x="1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5474991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2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95" y="308"/>
                    <a:pt x="295" y="302"/>
                  </a:cubicBezTo>
                  <a:cubicBezTo>
                    <a:pt x="301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6" y="72"/>
                    <a:pt x="173" y="211"/>
                  </a:cubicBezTo>
                  <a:cubicBezTo>
                    <a:pt x="173" y="217"/>
                    <a:pt x="167" y="223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1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5627211" y="2339697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72" y="151"/>
                  </a:moveTo>
                  <a:cubicBezTo>
                    <a:pt x="629" y="151"/>
                    <a:pt x="687" y="163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7"/>
                    <a:pt x="700" y="801"/>
                    <a:pt x="579" y="801"/>
                  </a:cubicBezTo>
                  <a:cubicBezTo>
                    <a:pt x="535" y="801"/>
                    <a:pt x="490" y="790"/>
                    <a:pt x="446" y="765"/>
                  </a:cubicBezTo>
                  <a:cubicBezTo>
                    <a:pt x="300" y="680"/>
                    <a:pt x="202" y="479"/>
                    <a:pt x="282" y="315"/>
                  </a:cubicBezTo>
                  <a:cubicBezTo>
                    <a:pt x="288" y="309"/>
                    <a:pt x="288" y="303"/>
                    <a:pt x="288" y="296"/>
                  </a:cubicBezTo>
                  <a:cubicBezTo>
                    <a:pt x="294" y="296"/>
                    <a:pt x="300" y="290"/>
                    <a:pt x="300" y="284"/>
                  </a:cubicBezTo>
                  <a:cubicBezTo>
                    <a:pt x="359" y="193"/>
                    <a:pt x="465" y="151"/>
                    <a:pt x="572" y="151"/>
                  </a:cubicBezTo>
                  <a:close/>
                  <a:moveTo>
                    <a:pt x="580" y="0"/>
                  </a:moveTo>
                  <a:cubicBezTo>
                    <a:pt x="420" y="0"/>
                    <a:pt x="264" y="72"/>
                    <a:pt x="172" y="211"/>
                  </a:cubicBezTo>
                  <a:cubicBezTo>
                    <a:pt x="166" y="211"/>
                    <a:pt x="166" y="217"/>
                    <a:pt x="160" y="223"/>
                  </a:cubicBezTo>
                  <a:cubicBezTo>
                    <a:pt x="160" y="229"/>
                    <a:pt x="154" y="236"/>
                    <a:pt x="154" y="236"/>
                  </a:cubicBezTo>
                  <a:cubicBezTo>
                    <a:pt x="0" y="553"/>
                    <a:pt x="260" y="952"/>
                    <a:pt x="581" y="952"/>
                  </a:cubicBezTo>
                  <a:cubicBezTo>
                    <a:pt x="642" y="952"/>
                    <a:pt x="706" y="938"/>
                    <a:pt x="769" y="906"/>
                  </a:cubicBezTo>
                  <a:cubicBezTo>
                    <a:pt x="945" y="826"/>
                    <a:pt x="1061" y="631"/>
                    <a:pt x="1061" y="443"/>
                  </a:cubicBezTo>
                  <a:cubicBezTo>
                    <a:pt x="1061" y="242"/>
                    <a:pt x="921" y="77"/>
                    <a:pt x="732" y="22"/>
                  </a:cubicBezTo>
                  <a:cubicBezTo>
                    <a:pt x="682" y="8"/>
                    <a:pt x="631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5771267" y="2310406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3" y="801"/>
                    <a:pt x="584" y="801"/>
                  </a:cubicBezTo>
                  <a:cubicBezTo>
                    <a:pt x="540" y="801"/>
                    <a:pt x="496" y="790"/>
                    <a:pt x="452" y="766"/>
                  </a:cubicBezTo>
                  <a:cubicBezTo>
                    <a:pt x="300" y="687"/>
                    <a:pt x="208" y="480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3" y="1"/>
                  </a:moveTo>
                  <a:cubicBezTo>
                    <a:pt x="424" y="1"/>
                    <a:pt x="264" y="73"/>
                    <a:pt x="172" y="212"/>
                  </a:cubicBezTo>
                  <a:cubicBezTo>
                    <a:pt x="166" y="212"/>
                    <a:pt x="166" y="218"/>
                    <a:pt x="166" y="224"/>
                  </a:cubicBezTo>
                  <a:cubicBezTo>
                    <a:pt x="160" y="230"/>
                    <a:pt x="160" y="236"/>
                    <a:pt x="154" y="236"/>
                  </a:cubicBezTo>
                  <a:cubicBezTo>
                    <a:pt x="0" y="553"/>
                    <a:pt x="259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4" y="8"/>
                    <a:pt x="633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5941494" y="2300202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6" y="164"/>
                    <a:pt x="746" y="187"/>
                  </a:cubicBezTo>
                  <a:cubicBezTo>
                    <a:pt x="910" y="266"/>
                    <a:pt x="947" y="449"/>
                    <a:pt x="873" y="607"/>
                  </a:cubicBezTo>
                  <a:cubicBezTo>
                    <a:pt x="815" y="720"/>
                    <a:pt x="702" y="803"/>
                    <a:pt x="580" y="803"/>
                  </a:cubicBezTo>
                  <a:cubicBezTo>
                    <a:pt x="538" y="803"/>
                    <a:pt x="495" y="793"/>
                    <a:pt x="453" y="772"/>
                  </a:cubicBezTo>
                  <a:cubicBezTo>
                    <a:pt x="301" y="686"/>
                    <a:pt x="210" y="479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7"/>
                    <a:pt x="307" y="290"/>
                  </a:cubicBezTo>
                  <a:cubicBezTo>
                    <a:pt x="368" y="198"/>
                    <a:pt x="476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1"/>
                  </a:cubicBezTo>
                  <a:cubicBezTo>
                    <a:pt x="173" y="217"/>
                    <a:pt x="167" y="223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60"/>
                    <a:pt x="262" y="956"/>
                    <a:pt x="589" y="956"/>
                  </a:cubicBezTo>
                  <a:cubicBezTo>
                    <a:pt x="650" y="956"/>
                    <a:pt x="713" y="942"/>
                    <a:pt x="776" y="912"/>
                  </a:cubicBezTo>
                  <a:cubicBezTo>
                    <a:pt x="947" y="826"/>
                    <a:pt x="1062" y="632"/>
                    <a:pt x="1062" y="443"/>
                  </a:cubicBezTo>
                  <a:cubicBezTo>
                    <a:pt x="1062" y="242"/>
                    <a:pt x="928" y="83"/>
                    <a:pt x="739" y="22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6082669" y="2329493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83" y="152"/>
                  </a:moveTo>
                  <a:cubicBezTo>
                    <a:pt x="639" y="152"/>
                    <a:pt x="695" y="164"/>
                    <a:pt x="745" y="187"/>
                  </a:cubicBezTo>
                  <a:cubicBezTo>
                    <a:pt x="910" y="260"/>
                    <a:pt x="946" y="448"/>
                    <a:pt x="873" y="601"/>
                  </a:cubicBezTo>
                  <a:cubicBezTo>
                    <a:pt x="815" y="717"/>
                    <a:pt x="704" y="800"/>
                    <a:pt x="584" y="800"/>
                  </a:cubicBezTo>
                  <a:cubicBezTo>
                    <a:pt x="541" y="800"/>
                    <a:pt x="496" y="789"/>
                    <a:pt x="453" y="765"/>
                  </a:cubicBezTo>
                  <a:cubicBezTo>
                    <a:pt x="300" y="686"/>
                    <a:pt x="209" y="479"/>
                    <a:pt x="288" y="314"/>
                  </a:cubicBezTo>
                  <a:cubicBezTo>
                    <a:pt x="288" y="308"/>
                    <a:pt x="294" y="302"/>
                    <a:pt x="294" y="296"/>
                  </a:cubicBezTo>
                  <a:cubicBezTo>
                    <a:pt x="300" y="296"/>
                    <a:pt x="300" y="290"/>
                    <a:pt x="307" y="284"/>
                  </a:cubicBezTo>
                  <a:cubicBezTo>
                    <a:pt x="367" y="196"/>
                    <a:pt x="475" y="152"/>
                    <a:pt x="583" y="152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3" y="211"/>
                  </a:cubicBezTo>
                  <a:cubicBezTo>
                    <a:pt x="173" y="211"/>
                    <a:pt x="166" y="217"/>
                    <a:pt x="166" y="223"/>
                  </a:cubicBezTo>
                  <a:cubicBezTo>
                    <a:pt x="160" y="229"/>
                    <a:pt x="160" y="235"/>
                    <a:pt x="154" y="241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7"/>
                    <a:pt x="776" y="905"/>
                  </a:cubicBezTo>
                  <a:cubicBezTo>
                    <a:pt x="946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89" y="7"/>
                    <a:pt x="638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6262499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1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89" y="302"/>
                    <a:pt x="295" y="302"/>
                  </a:cubicBezTo>
                  <a:cubicBezTo>
                    <a:pt x="295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5" y="72"/>
                    <a:pt x="173" y="211"/>
                  </a:cubicBezTo>
                  <a:cubicBezTo>
                    <a:pt x="173" y="217"/>
                    <a:pt x="167" y="217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0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2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6394911" y="245374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7" y="153"/>
                    <a:pt x="691" y="164"/>
                    <a:pt x="739" y="187"/>
                  </a:cubicBezTo>
                  <a:cubicBezTo>
                    <a:pt x="903" y="260"/>
                    <a:pt x="946" y="449"/>
                    <a:pt x="873" y="601"/>
                  </a:cubicBezTo>
                  <a:cubicBezTo>
                    <a:pt x="815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3" y="766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4"/>
                  </a:cubicBezTo>
                  <a:cubicBezTo>
                    <a:pt x="365" y="196"/>
                    <a:pt x="474" y="153"/>
                    <a:pt x="581" y="153"/>
                  </a:cubicBezTo>
                  <a:close/>
                  <a:moveTo>
                    <a:pt x="586" y="1"/>
                  </a:moveTo>
                  <a:cubicBezTo>
                    <a:pt x="424" y="1"/>
                    <a:pt x="265" y="73"/>
                    <a:pt x="172" y="211"/>
                  </a:cubicBezTo>
                  <a:cubicBezTo>
                    <a:pt x="166" y="211"/>
                    <a:pt x="166" y="217"/>
                    <a:pt x="166" y="224"/>
                  </a:cubicBezTo>
                  <a:cubicBezTo>
                    <a:pt x="160" y="230"/>
                    <a:pt x="160" y="236"/>
                    <a:pt x="154" y="242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7"/>
                    <a:pt x="1062" y="632"/>
                    <a:pt x="1062" y="443"/>
                  </a:cubicBezTo>
                  <a:cubicBezTo>
                    <a:pt x="1062" y="242"/>
                    <a:pt x="922" y="77"/>
                    <a:pt x="739" y="23"/>
                  </a:cubicBezTo>
                  <a:cubicBezTo>
                    <a:pt x="689" y="8"/>
                    <a:pt x="637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6543409" y="258459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0" y="801"/>
                    <a:pt x="581" y="801"/>
                  </a:cubicBezTo>
                  <a:cubicBezTo>
                    <a:pt x="538" y="801"/>
                    <a:pt x="494" y="790"/>
                    <a:pt x="452" y="766"/>
                  </a:cubicBezTo>
                  <a:cubicBezTo>
                    <a:pt x="300" y="687"/>
                    <a:pt x="202" y="480"/>
                    <a:pt x="282" y="315"/>
                  </a:cubicBezTo>
                  <a:cubicBezTo>
                    <a:pt x="288" y="309"/>
                    <a:pt x="288" y="303"/>
                    <a:pt x="288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0" y="1"/>
                  </a:moveTo>
                  <a:cubicBezTo>
                    <a:pt x="420" y="1"/>
                    <a:pt x="264" y="73"/>
                    <a:pt x="172" y="212"/>
                  </a:cubicBezTo>
                  <a:cubicBezTo>
                    <a:pt x="166" y="218"/>
                    <a:pt x="166" y="218"/>
                    <a:pt x="166" y="224"/>
                  </a:cubicBezTo>
                  <a:cubicBezTo>
                    <a:pt x="160" y="230"/>
                    <a:pt x="154" y="236"/>
                    <a:pt x="154" y="242"/>
                  </a:cubicBezTo>
                  <a:cubicBezTo>
                    <a:pt x="0" y="554"/>
                    <a:pt x="259" y="952"/>
                    <a:pt x="585" y="952"/>
                  </a:cubicBezTo>
                  <a:cubicBezTo>
                    <a:pt x="646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2" y="8"/>
                    <a:pt x="631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6650011" y="2735971"/>
              <a:ext cx="126893" cy="114168"/>
            </a:xfrm>
            <a:custGeom>
              <a:avLst/>
              <a:gdLst/>
              <a:ahLst/>
              <a:cxnLst/>
              <a:rect l="l" t="t" r="r" b="b"/>
              <a:pathLst>
                <a:path w="1057" h="951" extrusionOk="0">
                  <a:moveTo>
                    <a:pt x="580" y="147"/>
                  </a:moveTo>
                  <a:cubicBezTo>
                    <a:pt x="635" y="147"/>
                    <a:pt x="690" y="158"/>
                    <a:pt x="740" y="181"/>
                  </a:cubicBezTo>
                  <a:cubicBezTo>
                    <a:pt x="904" y="260"/>
                    <a:pt x="947" y="443"/>
                    <a:pt x="868" y="601"/>
                  </a:cubicBezTo>
                  <a:cubicBezTo>
                    <a:pt x="813" y="714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6"/>
                  </a:cubicBezTo>
                  <a:cubicBezTo>
                    <a:pt x="301" y="680"/>
                    <a:pt x="204" y="473"/>
                    <a:pt x="283" y="315"/>
                  </a:cubicBezTo>
                  <a:cubicBezTo>
                    <a:pt x="289" y="309"/>
                    <a:pt x="289" y="303"/>
                    <a:pt x="289" y="297"/>
                  </a:cubicBezTo>
                  <a:cubicBezTo>
                    <a:pt x="295" y="291"/>
                    <a:pt x="301" y="291"/>
                    <a:pt x="301" y="285"/>
                  </a:cubicBezTo>
                  <a:cubicBezTo>
                    <a:pt x="362" y="192"/>
                    <a:pt x="471" y="147"/>
                    <a:pt x="580" y="147"/>
                  </a:cubicBezTo>
                  <a:close/>
                  <a:moveTo>
                    <a:pt x="581" y="1"/>
                  </a:moveTo>
                  <a:cubicBezTo>
                    <a:pt x="421" y="1"/>
                    <a:pt x="265" y="72"/>
                    <a:pt x="173" y="205"/>
                  </a:cubicBezTo>
                  <a:cubicBezTo>
                    <a:pt x="167" y="211"/>
                    <a:pt x="167" y="218"/>
                    <a:pt x="161" y="224"/>
                  </a:cubicBezTo>
                  <a:cubicBezTo>
                    <a:pt x="161" y="230"/>
                    <a:pt x="155" y="230"/>
                    <a:pt x="155" y="236"/>
                  </a:cubicBezTo>
                  <a:cubicBezTo>
                    <a:pt x="1" y="554"/>
                    <a:pt x="258" y="950"/>
                    <a:pt x="583" y="950"/>
                  </a:cubicBezTo>
                  <a:cubicBezTo>
                    <a:pt x="644" y="950"/>
                    <a:pt x="707" y="936"/>
                    <a:pt x="770" y="906"/>
                  </a:cubicBezTo>
                  <a:cubicBezTo>
                    <a:pt x="941" y="821"/>
                    <a:pt x="1056" y="632"/>
                    <a:pt x="1056" y="437"/>
                  </a:cubicBezTo>
                  <a:cubicBezTo>
                    <a:pt x="1056" y="242"/>
                    <a:pt x="922" y="77"/>
                    <a:pt x="734" y="23"/>
                  </a:cubicBezTo>
                  <a:cubicBezTo>
                    <a:pt x="683" y="8"/>
                    <a:pt x="632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6731883" y="2946533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7" y="165"/>
                    <a:pt x="746" y="187"/>
                  </a:cubicBezTo>
                  <a:cubicBezTo>
                    <a:pt x="910" y="266"/>
                    <a:pt x="947" y="449"/>
                    <a:pt x="874" y="608"/>
                  </a:cubicBezTo>
                  <a:cubicBezTo>
                    <a:pt x="815" y="721"/>
                    <a:pt x="702" y="804"/>
                    <a:pt x="581" y="804"/>
                  </a:cubicBezTo>
                  <a:cubicBezTo>
                    <a:pt x="539" y="804"/>
                    <a:pt x="496" y="794"/>
                    <a:pt x="454" y="772"/>
                  </a:cubicBezTo>
                  <a:cubicBezTo>
                    <a:pt x="301" y="687"/>
                    <a:pt x="210" y="480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1"/>
                    <a:pt x="307" y="291"/>
                  </a:cubicBezTo>
                  <a:cubicBezTo>
                    <a:pt x="368" y="198"/>
                    <a:pt x="477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2"/>
                  </a:cubicBezTo>
                  <a:cubicBezTo>
                    <a:pt x="173" y="218"/>
                    <a:pt x="167" y="224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56"/>
                    <a:pt x="263" y="956"/>
                    <a:pt x="591" y="956"/>
                  </a:cubicBezTo>
                  <a:cubicBezTo>
                    <a:pt x="651" y="956"/>
                    <a:pt x="714" y="942"/>
                    <a:pt x="776" y="912"/>
                  </a:cubicBezTo>
                  <a:cubicBezTo>
                    <a:pt x="947" y="827"/>
                    <a:pt x="1063" y="632"/>
                    <a:pt x="1063" y="443"/>
                  </a:cubicBezTo>
                  <a:cubicBezTo>
                    <a:pt x="1063" y="242"/>
                    <a:pt x="929" y="84"/>
                    <a:pt x="740" y="23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6770778" y="315205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3" y="153"/>
                  </a:moveTo>
                  <a:cubicBezTo>
                    <a:pt x="639" y="153"/>
                    <a:pt x="695" y="164"/>
                    <a:pt x="745" y="187"/>
                  </a:cubicBezTo>
                  <a:cubicBezTo>
                    <a:pt x="909" y="260"/>
                    <a:pt x="946" y="449"/>
                    <a:pt x="873" y="601"/>
                  </a:cubicBezTo>
                  <a:cubicBezTo>
                    <a:pt x="814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2" y="765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94" y="303"/>
                    <a:pt x="294" y="296"/>
                  </a:cubicBezTo>
                  <a:cubicBezTo>
                    <a:pt x="294" y="296"/>
                    <a:pt x="300" y="290"/>
                    <a:pt x="306" y="284"/>
                  </a:cubicBezTo>
                  <a:cubicBezTo>
                    <a:pt x="366" y="196"/>
                    <a:pt x="474" y="153"/>
                    <a:pt x="583" y="153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2" y="211"/>
                  </a:cubicBezTo>
                  <a:cubicBezTo>
                    <a:pt x="172" y="211"/>
                    <a:pt x="166" y="217"/>
                    <a:pt x="166" y="223"/>
                  </a:cubicBezTo>
                  <a:cubicBezTo>
                    <a:pt x="160" y="229"/>
                    <a:pt x="160" y="236"/>
                    <a:pt x="154" y="242"/>
                  </a:cubicBezTo>
                  <a:cubicBezTo>
                    <a:pt x="0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6"/>
                    <a:pt x="1061" y="631"/>
                    <a:pt x="1061" y="443"/>
                  </a:cubicBezTo>
                  <a:cubicBezTo>
                    <a:pt x="1061" y="242"/>
                    <a:pt x="927" y="77"/>
                    <a:pt x="739" y="22"/>
                  </a:cubicBezTo>
                  <a:cubicBezTo>
                    <a:pt x="689" y="8"/>
                    <a:pt x="63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6770658" y="3391905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0" y="153"/>
                  </a:moveTo>
                  <a:cubicBezTo>
                    <a:pt x="635" y="153"/>
                    <a:pt x="690" y="164"/>
                    <a:pt x="740" y="187"/>
                  </a:cubicBezTo>
                  <a:cubicBezTo>
                    <a:pt x="904" y="266"/>
                    <a:pt x="947" y="449"/>
                    <a:pt x="868" y="607"/>
                  </a:cubicBezTo>
                  <a:cubicBezTo>
                    <a:pt x="813" y="720"/>
                    <a:pt x="698" y="803"/>
                    <a:pt x="575" y="803"/>
                  </a:cubicBezTo>
                  <a:cubicBezTo>
                    <a:pt x="533" y="803"/>
                    <a:pt x="489" y="793"/>
                    <a:pt x="447" y="771"/>
                  </a:cubicBezTo>
                  <a:cubicBezTo>
                    <a:pt x="301" y="686"/>
                    <a:pt x="204" y="479"/>
                    <a:pt x="283" y="315"/>
                  </a:cubicBezTo>
                  <a:cubicBezTo>
                    <a:pt x="289" y="315"/>
                    <a:pt x="289" y="308"/>
                    <a:pt x="289" y="302"/>
                  </a:cubicBezTo>
                  <a:cubicBezTo>
                    <a:pt x="295" y="296"/>
                    <a:pt x="301" y="290"/>
                    <a:pt x="301" y="290"/>
                  </a:cubicBezTo>
                  <a:cubicBezTo>
                    <a:pt x="362" y="197"/>
                    <a:pt x="471" y="153"/>
                    <a:pt x="580" y="153"/>
                  </a:cubicBezTo>
                  <a:close/>
                  <a:moveTo>
                    <a:pt x="582" y="0"/>
                  </a:moveTo>
                  <a:cubicBezTo>
                    <a:pt x="421" y="0"/>
                    <a:pt x="266" y="72"/>
                    <a:pt x="173" y="211"/>
                  </a:cubicBezTo>
                  <a:cubicBezTo>
                    <a:pt x="167" y="217"/>
                    <a:pt x="167" y="223"/>
                    <a:pt x="161" y="223"/>
                  </a:cubicBezTo>
                  <a:cubicBezTo>
                    <a:pt x="161" y="229"/>
                    <a:pt x="155" y="235"/>
                    <a:pt x="155" y="241"/>
                  </a:cubicBezTo>
                  <a:cubicBezTo>
                    <a:pt x="1" y="555"/>
                    <a:pt x="259" y="956"/>
                    <a:pt x="585" y="956"/>
                  </a:cubicBezTo>
                  <a:cubicBezTo>
                    <a:pt x="645" y="956"/>
                    <a:pt x="707" y="942"/>
                    <a:pt x="770" y="911"/>
                  </a:cubicBezTo>
                  <a:cubicBezTo>
                    <a:pt x="941" y="826"/>
                    <a:pt x="1062" y="631"/>
                    <a:pt x="1062" y="442"/>
                  </a:cubicBezTo>
                  <a:cubicBezTo>
                    <a:pt x="1062" y="241"/>
                    <a:pt x="922" y="83"/>
                    <a:pt x="734" y="22"/>
                  </a:cubicBezTo>
                  <a:cubicBezTo>
                    <a:pt x="684" y="8"/>
                    <a:pt x="632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6707033" y="3632479"/>
              <a:ext cx="127613" cy="114047"/>
            </a:xfrm>
            <a:custGeom>
              <a:avLst/>
              <a:gdLst/>
              <a:ahLst/>
              <a:cxnLst/>
              <a:rect l="l" t="t" r="r" b="b"/>
              <a:pathLst>
                <a:path w="1063" h="950" extrusionOk="0">
                  <a:moveTo>
                    <a:pt x="574" y="151"/>
                  </a:moveTo>
                  <a:cubicBezTo>
                    <a:pt x="631" y="151"/>
                    <a:pt x="688" y="163"/>
                    <a:pt x="740" y="187"/>
                  </a:cubicBezTo>
                  <a:cubicBezTo>
                    <a:pt x="904" y="260"/>
                    <a:pt x="947" y="448"/>
                    <a:pt x="868" y="601"/>
                  </a:cubicBezTo>
                  <a:cubicBezTo>
                    <a:pt x="813" y="713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5"/>
                  </a:cubicBezTo>
                  <a:cubicBezTo>
                    <a:pt x="301" y="680"/>
                    <a:pt x="204" y="473"/>
                    <a:pt x="283" y="314"/>
                  </a:cubicBezTo>
                  <a:cubicBezTo>
                    <a:pt x="289" y="308"/>
                    <a:pt x="289" y="302"/>
                    <a:pt x="289" y="296"/>
                  </a:cubicBezTo>
                  <a:cubicBezTo>
                    <a:pt x="295" y="296"/>
                    <a:pt x="301" y="290"/>
                    <a:pt x="301" y="284"/>
                  </a:cubicBezTo>
                  <a:cubicBezTo>
                    <a:pt x="364" y="193"/>
                    <a:pt x="469" y="151"/>
                    <a:pt x="574" y="151"/>
                  </a:cubicBezTo>
                  <a:close/>
                  <a:moveTo>
                    <a:pt x="581" y="0"/>
                  </a:moveTo>
                  <a:cubicBezTo>
                    <a:pt x="421" y="0"/>
                    <a:pt x="266" y="71"/>
                    <a:pt x="173" y="205"/>
                  </a:cubicBezTo>
                  <a:cubicBezTo>
                    <a:pt x="167" y="211"/>
                    <a:pt x="167" y="217"/>
                    <a:pt x="161" y="223"/>
                  </a:cubicBezTo>
                  <a:cubicBezTo>
                    <a:pt x="161" y="229"/>
                    <a:pt x="155" y="229"/>
                    <a:pt x="155" y="235"/>
                  </a:cubicBezTo>
                  <a:cubicBezTo>
                    <a:pt x="1" y="554"/>
                    <a:pt x="262" y="950"/>
                    <a:pt x="585" y="950"/>
                  </a:cubicBezTo>
                  <a:cubicBezTo>
                    <a:pt x="646" y="950"/>
                    <a:pt x="708" y="936"/>
                    <a:pt x="770" y="905"/>
                  </a:cubicBezTo>
                  <a:cubicBezTo>
                    <a:pt x="947" y="820"/>
                    <a:pt x="1063" y="631"/>
                    <a:pt x="1063" y="442"/>
                  </a:cubicBezTo>
                  <a:cubicBezTo>
                    <a:pt x="1063" y="241"/>
                    <a:pt x="922" y="77"/>
                    <a:pt x="734" y="22"/>
                  </a:cubicBezTo>
                  <a:cubicBezTo>
                    <a:pt x="683" y="7"/>
                    <a:pt x="632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5304164" y="2508963"/>
              <a:ext cx="123411" cy="102643"/>
            </a:xfrm>
            <a:custGeom>
              <a:avLst/>
              <a:gdLst/>
              <a:ahLst/>
              <a:cxnLst/>
              <a:rect l="l" t="t" r="r" b="b"/>
              <a:pathLst>
                <a:path w="1028" h="855" extrusionOk="0">
                  <a:moveTo>
                    <a:pt x="475" y="129"/>
                  </a:moveTo>
                  <a:cubicBezTo>
                    <a:pt x="487" y="141"/>
                    <a:pt x="506" y="147"/>
                    <a:pt x="524" y="147"/>
                  </a:cubicBezTo>
                  <a:cubicBezTo>
                    <a:pt x="676" y="147"/>
                    <a:pt x="798" y="281"/>
                    <a:pt x="816" y="427"/>
                  </a:cubicBezTo>
                  <a:cubicBezTo>
                    <a:pt x="829" y="574"/>
                    <a:pt x="707" y="683"/>
                    <a:pt x="567" y="702"/>
                  </a:cubicBezTo>
                  <a:cubicBezTo>
                    <a:pt x="553" y="703"/>
                    <a:pt x="540" y="704"/>
                    <a:pt x="526" y="704"/>
                  </a:cubicBezTo>
                  <a:cubicBezTo>
                    <a:pt x="408" y="704"/>
                    <a:pt x="302" y="633"/>
                    <a:pt x="274" y="507"/>
                  </a:cubicBezTo>
                  <a:cubicBezTo>
                    <a:pt x="244" y="379"/>
                    <a:pt x="305" y="220"/>
                    <a:pt x="433" y="172"/>
                  </a:cubicBezTo>
                  <a:cubicBezTo>
                    <a:pt x="451" y="159"/>
                    <a:pt x="469" y="147"/>
                    <a:pt x="475" y="129"/>
                  </a:cubicBezTo>
                  <a:close/>
                  <a:moveTo>
                    <a:pt x="536" y="1"/>
                  </a:moveTo>
                  <a:cubicBezTo>
                    <a:pt x="532" y="1"/>
                    <a:pt x="528" y="1"/>
                    <a:pt x="524" y="1"/>
                  </a:cubicBezTo>
                  <a:cubicBezTo>
                    <a:pt x="494" y="1"/>
                    <a:pt x="475" y="13"/>
                    <a:pt x="463" y="32"/>
                  </a:cubicBezTo>
                  <a:cubicBezTo>
                    <a:pt x="452" y="24"/>
                    <a:pt x="438" y="19"/>
                    <a:pt x="424" y="19"/>
                  </a:cubicBezTo>
                  <a:cubicBezTo>
                    <a:pt x="415" y="19"/>
                    <a:pt x="405" y="21"/>
                    <a:pt x="396" y="25"/>
                  </a:cubicBezTo>
                  <a:cubicBezTo>
                    <a:pt x="85" y="147"/>
                    <a:pt x="0" y="635"/>
                    <a:pt x="317" y="805"/>
                  </a:cubicBezTo>
                  <a:cubicBezTo>
                    <a:pt x="381" y="839"/>
                    <a:pt x="450" y="855"/>
                    <a:pt x="518" y="855"/>
                  </a:cubicBezTo>
                  <a:cubicBezTo>
                    <a:pt x="779" y="855"/>
                    <a:pt x="1028" y="627"/>
                    <a:pt x="950" y="342"/>
                  </a:cubicBezTo>
                  <a:cubicBezTo>
                    <a:pt x="903" y="151"/>
                    <a:pt x="732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5204645" y="2623608"/>
              <a:ext cx="112727" cy="108045"/>
            </a:xfrm>
            <a:custGeom>
              <a:avLst/>
              <a:gdLst/>
              <a:ahLst/>
              <a:cxnLst/>
              <a:rect l="l" t="t" r="r" b="b"/>
              <a:pathLst>
                <a:path w="939" h="900" extrusionOk="0">
                  <a:moveTo>
                    <a:pt x="495" y="153"/>
                  </a:moveTo>
                  <a:cubicBezTo>
                    <a:pt x="546" y="153"/>
                    <a:pt x="596" y="165"/>
                    <a:pt x="640" y="191"/>
                  </a:cubicBezTo>
                  <a:cubicBezTo>
                    <a:pt x="774" y="270"/>
                    <a:pt x="823" y="465"/>
                    <a:pt x="750" y="599"/>
                  </a:cubicBezTo>
                  <a:cubicBezTo>
                    <a:pt x="698" y="694"/>
                    <a:pt x="585" y="750"/>
                    <a:pt x="475" y="750"/>
                  </a:cubicBezTo>
                  <a:cubicBezTo>
                    <a:pt x="431" y="750"/>
                    <a:pt x="387" y="740"/>
                    <a:pt x="348" y="721"/>
                  </a:cubicBezTo>
                  <a:cubicBezTo>
                    <a:pt x="208" y="648"/>
                    <a:pt x="147" y="459"/>
                    <a:pt x="208" y="325"/>
                  </a:cubicBezTo>
                  <a:cubicBezTo>
                    <a:pt x="214" y="313"/>
                    <a:pt x="214" y="307"/>
                    <a:pt x="214" y="301"/>
                  </a:cubicBezTo>
                  <a:cubicBezTo>
                    <a:pt x="220" y="295"/>
                    <a:pt x="226" y="295"/>
                    <a:pt x="232" y="289"/>
                  </a:cubicBezTo>
                  <a:cubicBezTo>
                    <a:pt x="289" y="203"/>
                    <a:pt x="393" y="153"/>
                    <a:pt x="495" y="153"/>
                  </a:cubicBezTo>
                  <a:close/>
                  <a:moveTo>
                    <a:pt x="496" y="0"/>
                  </a:moveTo>
                  <a:cubicBezTo>
                    <a:pt x="341" y="0"/>
                    <a:pt x="190" y="81"/>
                    <a:pt x="98" y="209"/>
                  </a:cubicBezTo>
                  <a:cubicBezTo>
                    <a:pt x="98" y="216"/>
                    <a:pt x="92" y="222"/>
                    <a:pt x="92" y="228"/>
                  </a:cubicBezTo>
                  <a:cubicBezTo>
                    <a:pt x="86" y="234"/>
                    <a:pt x="80" y="240"/>
                    <a:pt x="80" y="246"/>
                  </a:cubicBezTo>
                  <a:cubicBezTo>
                    <a:pt x="1" y="417"/>
                    <a:pt x="31" y="618"/>
                    <a:pt x="153" y="758"/>
                  </a:cubicBezTo>
                  <a:cubicBezTo>
                    <a:pt x="236" y="852"/>
                    <a:pt x="354" y="900"/>
                    <a:pt x="475" y="900"/>
                  </a:cubicBezTo>
                  <a:cubicBezTo>
                    <a:pt x="533" y="900"/>
                    <a:pt x="591" y="889"/>
                    <a:pt x="646" y="867"/>
                  </a:cubicBezTo>
                  <a:cubicBezTo>
                    <a:pt x="823" y="800"/>
                    <a:pt x="939" y="636"/>
                    <a:pt x="933" y="441"/>
                  </a:cubicBezTo>
                  <a:cubicBezTo>
                    <a:pt x="927" y="264"/>
                    <a:pt x="817" y="88"/>
                    <a:pt x="646" y="27"/>
                  </a:cubicBezTo>
                  <a:cubicBezTo>
                    <a:pt x="597" y="9"/>
                    <a:pt x="547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5132977" y="2788912"/>
              <a:ext cx="97481" cy="107685"/>
            </a:xfrm>
            <a:custGeom>
              <a:avLst/>
              <a:gdLst/>
              <a:ahLst/>
              <a:cxnLst/>
              <a:rect l="l" t="t" r="r" b="b"/>
              <a:pathLst>
                <a:path w="812" h="897" extrusionOk="0">
                  <a:moveTo>
                    <a:pt x="342" y="166"/>
                  </a:moveTo>
                  <a:cubicBezTo>
                    <a:pt x="354" y="172"/>
                    <a:pt x="366" y="172"/>
                    <a:pt x="379" y="179"/>
                  </a:cubicBezTo>
                  <a:cubicBezTo>
                    <a:pt x="506" y="191"/>
                    <a:pt x="622" y="294"/>
                    <a:pt x="640" y="428"/>
                  </a:cubicBezTo>
                  <a:cubicBezTo>
                    <a:pt x="659" y="556"/>
                    <a:pt x="567" y="684"/>
                    <a:pt x="446" y="733"/>
                  </a:cubicBezTo>
                  <a:cubicBezTo>
                    <a:pt x="420" y="742"/>
                    <a:pt x="393" y="748"/>
                    <a:pt x="365" y="748"/>
                  </a:cubicBezTo>
                  <a:cubicBezTo>
                    <a:pt x="320" y="748"/>
                    <a:pt x="277" y="732"/>
                    <a:pt x="251" y="690"/>
                  </a:cubicBezTo>
                  <a:cubicBezTo>
                    <a:pt x="208" y="623"/>
                    <a:pt x="184" y="538"/>
                    <a:pt x="178" y="459"/>
                  </a:cubicBezTo>
                  <a:cubicBezTo>
                    <a:pt x="165" y="331"/>
                    <a:pt x="226" y="209"/>
                    <a:pt x="342" y="166"/>
                  </a:cubicBezTo>
                  <a:close/>
                  <a:moveTo>
                    <a:pt x="374" y="1"/>
                  </a:moveTo>
                  <a:cubicBezTo>
                    <a:pt x="370" y="1"/>
                    <a:pt x="365" y="1"/>
                    <a:pt x="360" y="2"/>
                  </a:cubicBezTo>
                  <a:cubicBezTo>
                    <a:pt x="129" y="38"/>
                    <a:pt x="1" y="282"/>
                    <a:pt x="25" y="501"/>
                  </a:cubicBezTo>
                  <a:cubicBezTo>
                    <a:pt x="44" y="605"/>
                    <a:pt x="80" y="727"/>
                    <a:pt x="153" y="812"/>
                  </a:cubicBezTo>
                  <a:cubicBezTo>
                    <a:pt x="209" y="872"/>
                    <a:pt x="290" y="896"/>
                    <a:pt x="369" y="896"/>
                  </a:cubicBezTo>
                  <a:cubicBezTo>
                    <a:pt x="402" y="896"/>
                    <a:pt x="434" y="892"/>
                    <a:pt x="464" y="885"/>
                  </a:cubicBezTo>
                  <a:cubicBezTo>
                    <a:pt x="665" y="830"/>
                    <a:pt x="811" y="629"/>
                    <a:pt x="793" y="428"/>
                  </a:cubicBezTo>
                  <a:cubicBezTo>
                    <a:pt x="774" y="227"/>
                    <a:pt x="622" y="75"/>
                    <a:pt x="439" y="32"/>
                  </a:cubicBezTo>
                  <a:cubicBezTo>
                    <a:pt x="424" y="17"/>
                    <a:pt x="403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5057708" y="2950854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7" y="151"/>
                    <a:pt x="625" y="191"/>
                    <a:pt x="689" y="255"/>
                  </a:cubicBezTo>
                  <a:cubicBezTo>
                    <a:pt x="805" y="371"/>
                    <a:pt x="774" y="541"/>
                    <a:pt x="658" y="651"/>
                  </a:cubicBezTo>
                  <a:cubicBezTo>
                    <a:pt x="600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35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1"/>
                    <a:pt x="31" y="529"/>
                  </a:cubicBezTo>
                  <a:cubicBezTo>
                    <a:pt x="68" y="718"/>
                    <a:pt x="232" y="870"/>
                    <a:pt x="421" y="888"/>
                  </a:cubicBezTo>
                  <a:cubicBezTo>
                    <a:pt x="430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4"/>
                    <a:pt x="914" y="255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5005127" y="3156134"/>
              <a:ext cx="113447" cy="106364"/>
            </a:xfrm>
            <a:custGeom>
              <a:avLst/>
              <a:gdLst/>
              <a:ahLst/>
              <a:cxnLst/>
              <a:rect l="l" t="t" r="r" b="b"/>
              <a:pathLst>
                <a:path w="945" h="886" extrusionOk="0">
                  <a:moveTo>
                    <a:pt x="446" y="151"/>
                  </a:moveTo>
                  <a:cubicBezTo>
                    <a:pt x="533" y="151"/>
                    <a:pt x="619" y="187"/>
                    <a:pt x="682" y="250"/>
                  </a:cubicBezTo>
                  <a:cubicBezTo>
                    <a:pt x="798" y="372"/>
                    <a:pt x="767" y="543"/>
                    <a:pt x="652" y="652"/>
                  </a:cubicBezTo>
                  <a:cubicBezTo>
                    <a:pt x="593" y="705"/>
                    <a:pt x="521" y="732"/>
                    <a:pt x="449" y="732"/>
                  </a:cubicBezTo>
                  <a:cubicBezTo>
                    <a:pt x="371" y="732"/>
                    <a:pt x="294" y="700"/>
                    <a:pt x="238" y="634"/>
                  </a:cubicBezTo>
                  <a:cubicBezTo>
                    <a:pt x="128" y="500"/>
                    <a:pt x="164" y="287"/>
                    <a:pt x="329" y="214"/>
                  </a:cubicBezTo>
                  <a:cubicBezTo>
                    <a:pt x="359" y="208"/>
                    <a:pt x="372" y="183"/>
                    <a:pt x="378" y="159"/>
                  </a:cubicBezTo>
                  <a:cubicBezTo>
                    <a:pt x="400" y="154"/>
                    <a:pt x="423" y="151"/>
                    <a:pt x="446" y="151"/>
                  </a:cubicBezTo>
                  <a:close/>
                  <a:moveTo>
                    <a:pt x="445" y="0"/>
                  </a:moveTo>
                  <a:cubicBezTo>
                    <a:pt x="372" y="0"/>
                    <a:pt x="299" y="18"/>
                    <a:pt x="231" y="55"/>
                  </a:cubicBezTo>
                  <a:cubicBezTo>
                    <a:pt x="201" y="74"/>
                    <a:pt x="189" y="98"/>
                    <a:pt x="195" y="122"/>
                  </a:cubicBezTo>
                  <a:cubicBezTo>
                    <a:pt x="67" y="214"/>
                    <a:pt x="0" y="372"/>
                    <a:pt x="24" y="530"/>
                  </a:cubicBezTo>
                  <a:cubicBezTo>
                    <a:pt x="61" y="719"/>
                    <a:pt x="225" y="872"/>
                    <a:pt x="414" y="884"/>
                  </a:cubicBezTo>
                  <a:cubicBezTo>
                    <a:pt x="427" y="885"/>
                    <a:pt x="439" y="886"/>
                    <a:pt x="452" y="886"/>
                  </a:cubicBezTo>
                  <a:cubicBezTo>
                    <a:pt x="627" y="886"/>
                    <a:pt x="791" y="769"/>
                    <a:pt x="865" y="610"/>
                  </a:cubicBezTo>
                  <a:cubicBezTo>
                    <a:pt x="944" y="445"/>
                    <a:pt x="908" y="250"/>
                    <a:pt x="767" y="128"/>
                  </a:cubicBezTo>
                  <a:cubicBezTo>
                    <a:pt x="677" y="46"/>
                    <a:pt x="562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5005127" y="3361053"/>
              <a:ext cx="113447" cy="106965"/>
            </a:xfrm>
            <a:custGeom>
              <a:avLst/>
              <a:gdLst/>
              <a:ahLst/>
              <a:cxnLst/>
              <a:rect l="l" t="t" r="r" b="b"/>
              <a:pathLst>
                <a:path w="945" h="891" extrusionOk="0">
                  <a:moveTo>
                    <a:pt x="441" y="151"/>
                  </a:moveTo>
                  <a:cubicBezTo>
                    <a:pt x="530" y="151"/>
                    <a:pt x="618" y="191"/>
                    <a:pt x="682" y="255"/>
                  </a:cubicBezTo>
                  <a:cubicBezTo>
                    <a:pt x="798" y="371"/>
                    <a:pt x="767" y="547"/>
                    <a:pt x="652" y="651"/>
                  </a:cubicBezTo>
                  <a:cubicBezTo>
                    <a:pt x="593" y="706"/>
                    <a:pt x="520" y="735"/>
                    <a:pt x="448" y="735"/>
                  </a:cubicBezTo>
                  <a:cubicBezTo>
                    <a:pt x="371" y="735"/>
                    <a:pt x="294" y="702"/>
                    <a:pt x="238" y="632"/>
                  </a:cubicBezTo>
                  <a:cubicBezTo>
                    <a:pt x="128" y="505"/>
                    <a:pt x="164" y="285"/>
                    <a:pt x="329" y="218"/>
                  </a:cubicBezTo>
                  <a:cubicBezTo>
                    <a:pt x="359" y="206"/>
                    <a:pt x="372" y="182"/>
                    <a:pt x="378" y="157"/>
                  </a:cubicBezTo>
                  <a:cubicBezTo>
                    <a:pt x="398" y="153"/>
                    <a:pt x="420" y="151"/>
                    <a:pt x="441" y="151"/>
                  </a:cubicBezTo>
                  <a:close/>
                  <a:moveTo>
                    <a:pt x="440" y="0"/>
                  </a:moveTo>
                  <a:cubicBezTo>
                    <a:pt x="369" y="0"/>
                    <a:pt x="298" y="17"/>
                    <a:pt x="231" y="54"/>
                  </a:cubicBezTo>
                  <a:cubicBezTo>
                    <a:pt x="201" y="72"/>
                    <a:pt x="189" y="103"/>
                    <a:pt x="195" y="127"/>
                  </a:cubicBezTo>
                  <a:cubicBezTo>
                    <a:pt x="67" y="218"/>
                    <a:pt x="0" y="371"/>
                    <a:pt x="24" y="535"/>
                  </a:cubicBezTo>
                  <a:cubicBezTo>
                    <a:pt x="61" y="718"/>
                    <a:pt x="225" y="870"/>
                    <a:pt x="414" y="888"/>
                  </a:cubicBezTo>
                  <a:cubicBezTo>
                    <a:pt x="426" y="889"/>
                    <a:pt x="438" y="890"/>
                    <a:pt x="450" y="890"/>
                  </a:cubicBezTo>
                  <a:cubicBezTo>
                    <a:pt x="626" y="890"/>
                    <a:pt x="791" y="768"/>
                    <a:pt x="865" y="614"/>
                  </a:cubicBezTo>
                  <a:cubicBezTo>
                    <a:pt x="944" y="450"/>
                    <a:pt x="908" y="255"/>
                    <a:pt x="767" y="127"/>
                  </a:cubicBezTo>
                  <a:cubicBezTo>
                    <a:pt x="676" y="47"/>
                    <a:pt x="559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5039461" y="3523957"/>
              <a:ext cx="114168" cy="106364"/>
            </a:xfrm>
            <a:custGeom>
              <a:avLst/>
              <a:gdLst/>
              <a:ahLst/>
              <a:cxnLst/>
              <a:rect l="l" t="t" r="r" b="b"/>
              <a:pathLst>
                <a:path w="951" h="886" extrusionOk="0">
                  <a:moveTo>
                    <a:pt x="452" y="151"/>
                  </a:moveTo>
                  <a:cubicBezTo>
                    <a:pt x="540" y="151"/>
                    <a:pt x="626" y="187"/>
                    <a:pt x="689" y="250"/>
                  </a:cubicBezTo>
                  <a:cubicBezTo>
                    <a:pt x="804" y="372"/>
                    <a:pt x="774" y="542"/>
                    <a:pt x="658" y="652"/>
                  </a:cubicBezTo>
                  <a:cubicBezTo>
                    <a:pt x="600" y="705"/>
                    <a:pt x="527" y="732"/>
                    <a:pt x="455" y="732"/>
                  </a:cubicBezTo>
                  <a:cubicBezTo>
                    <a:pt x="377" y="732"/>
                    <a:pt x="301" y="700"/>
                    <a:pt x="244" y="634"/>
                  </a:cubicBezTo>
                  <a:cubicBezTo>
                    <a:pt x="134" y="500"/>
                    <a:pt x="171" y="287"/>
                    <a:pt x="335" y="213"/>
                  </a:cubicBezTo>
                  <a:cubicBezTo>
                    <a:pt x="366" y="201"/>
                    <a:pt x="378" y="183"/>
                    <a:pt x="384" y="159"/>
                  </a:cubicBezTo>
                  <a:cubicBezTo>
                    <a:pt x="407" y="154"/>
                    <a:pt x="430" y="151"/>
                    <a:pt x="452" y="151"/>
                  </a:cubicBezTo>
                  <a:close/>
                  <a:moveTo>
                    <a:pt x="449" y="0"/>
                  </a:moveTo>
                  <a:cubicBezTo>
                    <a:pt x="376" y="0"/>
                    <a:pt x="303" y="18"/>
                    <a:pt x="238" y="55"/>
                  </a:cubicBezTo>
                  <a:cubicBezTo>
                    <a:pt x="207" y="67"/>
                    <a:pt x="195" y="98"/>
                    <a:pt x="201" y="122"/>
                  </a:cubicBezTo>
                  <a:cubicBezTo>
                    <a:pt x="73" y="213"/>
                    <a:pt x="0" y="372"/>
                    <a:pt x="31" y="530"/>
                  </a:cubicBezTo>
                  <a:cubicBezTo>
                    <a:pt x="67" y="719"/>
                    <a:pt x="232" y="871"/>
                    <a:pt x="421" y="883"/>
                  </a:cubicBezTo>
                  <a:cubicBezTo>
                    <a:pt x="433" y="885"/>
                    <a:pt x="446" y="885"/>
                    <a:pt x="458" y="885"/>
                  </a:cubicBezTo>
                  <a:cubicBezTo>
                    <a:pt x="633" y="885"/>
                    <a:pt x="797" y="769"/>
                    <a:pt x="871" y="609"/>
                  </a:cubicBezTo>
                  <a:cubicBezTo>
                    <a:pt x="950" y="445"/>
                    <a:pt x="914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5111129" y="3747123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6" y="151"/>
                    <a:pt x="624" y="191"/>
                    <a:pt x="688" y="255"/>
                  </a:cubicBezTo>
                  <a:cubicBezTo>
                    <a:pt x="804" y="371"/>
                    <a:pt x="774" y="541"/>
                    <a:pt x="658" y="651"/>
                  </a:cubicBezTo>
                  <a:cubicBezTo>
                    <a:pt x="599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28" y="498"/>
                    <a:pt x="171" y="285"/>
                    <a:pt x="335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7" y="72"/>
                    <a:pt x="195" y="96"/>
                    <a:pt x="201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32" y="870"/>
                    <a:pt x="420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1" y="614"/>
                  </a:cubicBezTo>
                  <a:cubicBezTo>
                    <a:pt x="950" y="444"/>
                    <a:pt x="914" y="249"/>
                    <a:pt x="774" y="127"/>
                  </a:cubicBezTo>
                  <a:cubicBezTo>
                    <a:pt x="682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5280035" y="3940878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1"/>
                    <a:pt x="658" y="651"/>
                  </a:cubicBezTo>
                  <a:cubicBezTo>
                    <a:pt x="599" y="707"/>
                    <a:pt x="525" y="735"/>
                    <a:pt x="452" y="735"/>
                  </a:cubicBezTo>
                  <a:cubicBezTo>
                    <a:pt x="373" y="735"/>
                    <a:pt x="295" y="702"/>
                    <a:pt x="238" y="633"/>
                  </a:cubicBezTo>
                  <a:cubicBezTo>
                    <a:pt x="128" y="499"/>
                    <a:pt x="171" y="285"/>
                    <a:pt x="335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4"/>
                  </a:cubicBezTo>
                  <a:cubicBezTo>
                    <a:pt x="201" y="72"/>
                    <a:pt x="195" y="97"/>
                    <a:pt x="195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26" y="870"/>
                    <a:pt x="420" y="888"/>
                  </a:cubicBezTo>
                  <a:cubicBezTo>
                    <a:pt x="429" y="889"/>
                    <a:pt x="437" y="889"/>
                    <a:pt x="446" y="889"/>
                  </a:cubicBezTo>
                  <a:cubicBezTo>
                    <a:pt x="620" y="889"/>
                    <a:pt x="796" y="771"/>
                    <a:pt x="871" y="614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7"/>
                    <a:pt x="563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5399242" y="404904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2"/>
                    <a:pt x="658" y="651"/>
                  </a:cubicBezTo>
                  <a:cubicBezTo>
                    <a:pt x="599" y="707"/>
                    <a:pt x="526" y="736"/>
                    <a:pt x="454" y="736"/>
                  </a:cubicBezTo>
                  <a:cubicBezTo>
                    <a:pt x="376" y="736"/>
                    <a:pt x="298" y="702"/>
                    <a:pt x="238" y="633"/>
                  </a:cubicBezTo>
                  <a:cubicBezTo>
                    <a:pt x="128" y="499"/>
                    <a:pt x="171" y="286"/>
                    <a:pt x="335" y="219"/>
                  </a:cubicBezTo>
                  <a:cubicBezTo>
                    <a:pt x="359" y="207"/>
                    <a:pt x="378" y="182"/>
                    <a:pt x="384" y="158"/>
                  </a:cubicBezTo>
                  <a:cubicBezTo>
                    <a:pt x="403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8"/>
                    <a:pt x="231" y="54"/>
                  </a:cubicBezTo>
                  <a:cubicBezTo>
                    <a:pt x="207" y="73"/>
                    <a:pt x="195" y="97"/>
                    <a:pt x="201" y="127"/>
                  </a:cubicBezTo>
                  <a:cubicBezTo>
                    <a:pt x="73" y="219"/>
                    <a:pt x="0" y="371"/>
                    <a:pt x="30" y="529"/>
                  </a:cubicBezTo>
                  <a:cubicBezTo>
                    <a:pt x="61" y="718"/>
                    <a:pt x="231" y="871"/>
                    <a:pt x="420" y="889"/>
                  </a:cubicBezTo>
                  <a:cubicBezTo>
                    <a:pt x="429" y="889"/>
                    <a:pt x="437" y="890"/>
                    <a:pt x="446" y="890"/>
                  </a:cubicBezTo>
                  <a:cubicBezTo>
                    <a:pt x="620" y="890"/>
                    <a:pt x="795" y="772"/>
                    <a:pt x="871" y="615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8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5587835" y="4137154"/>
              <a:ext cx="114168" cy="106604"/>
            </a:xfrm>
            <a:custGeom>
              <a:avLst/>
              <a:gdLst/>
              <a:ahLst/>
              <a:cxnLst/>
              <a:rect l="l" t="t" r="r" b="b"/>
              <a:pathLst>
                <a:path w="951" h="888" extrusionOk="0">
                  <a:moveTo>
                    <a:pt x="438" y="150"/>
                  </a:moveTo>
                  <a:cubicBezTo>
                    <a:pt x="526" y="150"/>
                    <a:pt x="617" y="187"/>
                    <a:pt x="683" y="252"/>
                  </a:cubicBezTo>
                  <a:cubicBezTo>
                    <a:pt x="798" y="374"/>
                    <a:pt x="774" y="545"/>
                    <a:pt x="658" y="648"/>
                  </a:cubicBezTo>
                  <a:cubicBezTo>
                    <a:pt x="597" y="704"/>
                    <a:pt x="522" y="733"/>
                    <a:pt x="450" y="733"/>
                  </a:cubicBezTo>
                  <a:cubicBezTo>
                    <a:pt x="371" y="733"/>
                    <a:pt x="295" y="699"/>
                    <a:pt x="238" y="630"/>
                  </a:cubicBezTo>
                  <a:cubicBezTo>
                    <a:pt x="128" y="502"/>
                    <a:pt x="165" y="283"/>
                    <a:pt x="335" y="216"/>
                  </a:cubicBezTo>
                  <a:cubicBezTo>
                    <a:pt x="360" y="204"/>
                    <a:pt x="378" y="185"/>
                    <a:pt x="384" y="155"/>
                  </a:cubicBezTo>
                  <a:cubicBezTo>
                    <a:pt x="402" y="152"/>
                    <a:pt x="420" y="150"/>
                    <a:pt x="438" y="150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1"/>
                  </a:cubicBezTo>
                  <a:cubicBezTo>
                    <a:pt x="201" y="70"/>
                    <a:pt x="195" y="100"/>
                    <a:pt x="195" y="124"/>
                  </a:cubicBezTo>
                  <a:cubicBezTo>
                    <a:pt x="74" y="216"/>
                    <a:pt x="0" y="368"/>
                    <a:pt x="31" y="532"/>
                  </a:cubicBezTo>
                  <a:cubicBezTo>
                    <a:pt x="61" y="715"/>
                    <a:pt x="226" y="867"/>
                    <a:pt x="415" y="886"/>
                  </a:cubicBezTo>
                  <a:cubicBezTo>
                    <a:pt x="427" y="887"/>
                    <a:pt x="440" y="888"/>
                    <a:pt x="452" y="888"/>
                  </a:cubicBezTo>
                  <a:cubicBezTo>
                    <a:pt x="628" y="888"/>
                    <a:pt x="798" y="771"/>
                    <a:pt x="871" y="612"/>
                  </a:cubicBezTo>
                  <a:cubicBezTo>
                    <a:pt x="951" y="447"/>
                    <a:pt x="908" y="252"/>
                    <a:pt x="774" y="130"/>
                  </a:cubicBezTo>
                  <a:cubicBezTo>
                    <a:pt x="682" y="47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5838613" y="4171968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5" y="150"/>
                  </a:moveTo>
                  <a:cubicBezTo>
                    <a:pt x="532" y="150"/>
                    <a:pt x="624" y="191"/>
                    <a:pt x="683" y="255"/>
                  </a:cubicBezTo>
                  <a:cubicBezTo>
                    <a:pt x="799" y="370"/>
                    <a:pt x="774" y="541"/>
                    <a:pt x="658" y="651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498"/>
                    <a:pt x="171" y="285"/>
                    <a:pt x="336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0"/>
                    <a:pt x="445" y="150"/>
                  </a:cubicBezTo>
                  <a:close/>
                  <a:moveTo>
                    <a:pt x="443" y="0"/>
                  </a:moveTo>
                  <a:cubicBezTo>
                    <a:pt x="371" y="0"/>
                    <a:pt x="298" y="17"/>
                    <a:pt x="232" y="54"/>
                  </a:cubicBezTo>
                  <a:cubicBezTo>
                    <a:pt x="202" y="72"/>
                    <a:pt x="196" y="96"/>
                    <a:pt x="196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2" y="718"/>
                    <a:pt x="226" y="870"/>
                    <a:pt x="415" y="888"/>
                  </a:cubicBezTo>
                  <a:cubicBezTo>
                    <a:pt x="424" y="889"/>
                    <a:pt x="432" y="889"/>
                    <a:pt x="441" y="889"/>
                  </a:cubicBezTo>
                  <a:cubicBezTo>
                    <a:pt x="621" y="889"/>
                    <a:pt x="796" y="771"/>
                    <a:pt x="872" y="614"/>
                  </a:cubicBezTo>
                  <a:cubicBezTo>
                    <a:pt x="951" y="443"/>
                    <a:pt x="908" y="249"/>
                    <a:pt x="774" y="127"/>
                  </a:cubicBezTo>
                  <a:cubicBezTo>
                    <a:pt x="683" y="47"/>
                    <a:pt x="563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6039692" y="4136674"/>
              <a:ext cx="114168" cy="106965"/>
            </a:xfrm>
            <a:custGeom>
              <a:avLst/>
              <a:gdLst/>
              <a:ahLst/>
              <a:cxnLst/>
              <a:rect l="l" t="t" r="r" b="b"/>
              <a:pathLst>
                <a:path w="951" h="891" extrusionOk="0">
                  <a:moveTo>
                    <a:pt x="445" y="152"/>
                  </a:moveTo>
                  <a:cubicBezTo>
                    <a:pt x="532" y="152"/>
                    <a:pt x="624" y="192"/>
                    <a:pt x="683" y="256"/>
                  </a:cubicBezTo>
                  <a:cubicBezTo>
                    <a:pt x="799" y="372"/>
                    <a:pt x="774" y="543"/>
                    <a:pt x="658" y="652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4" y="735"/>
                    <a:pt x="298" y="703"/>
                    <a:pt x="238" y="634"/>
                  </a:cubicBezTo>
                  <a:cubicBezTo>
                    <a:pt x="129" y="500"/>
                    <a:pt x="171" y="287"/>
                    <a:pt x="336" y="220"/>
                  </a:cubicBezTo>
                  <a:cubicBezTo>
                    <a:pt x="360" y="208"/>
                    <a:pt x="378" y="183"/>
                    <a:pt x="384" y="159"/>
                  </a:cubicBezTo>
                  <a:cubicBezTo>
                    <a:pt x="404" y="154"/>
                    <a:pt x="424" y="152"/>
                    <a:pt x="445" y="152"/>
                  </a:cubicBezTo>
                  <a:close/>
                  <a:moveTo>
                    <a:pt x="449" y="0"/>
                  </a:moveTo>
                  <a:cubicBezTo>
                    <a:pt x="376" y="0"/>
                    <a:pt x="304" y="18"/>
                    <a:pt x="238" y="55"/>
                  </a:cubicBezTo>
                  <a:cubicBezTo>
                    <a:pt x="208" y="74"/>
                    <a:pt x="196" y="98"/>
                    <a:pt x="202" y="122"/>
                  </a:cubicBezTo>
                  <a:cubicBezTo>
                    <a:pt x="74" y="220"/>
                    <a:pt x="1" y="372"/>
                    <a:pt x="31" y="530"/>
                  </a:cubicBezTo>
                  <a:cubicBezTo>
                    <a:pt x="62" y="719"/>
                    <a:pt x="232" y="871"/>
                    <a:pt x="421" y="890"/>
                  </a:cubicBezTo>
                  <a:cubicBezTo>
                    <a:pt x="429" y="890"/>
                    <a:pt x="438" y="891"/>
                    <a:pt x="446" y="891"/>
                  </a:cubicBezTo>
                  <a:cubicBezTo>
                    <a:pt x="621" y="891"/>
                    <a:pt x="796" y="773"/>
                    <a:pt x="872" y="616"/>
                  </a:cubicBezTo>
                  <a:cubicBezTo>
                    <a:pt x="951" y="445"/>
                    <a:pt x="908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6223244" y="4083493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7" y="150"/>
                  </a:moveTo>
                  <a:cubicBezTo>
                    <a:pt x="537" y="150"/>
                    <a:pt x="625" y="191"/>
                    <a:pt x="689" y="255"/>
                  </a:cubicBezTo>
                  <a:cubicBezTo>
                    <a:pt x="805" y="370"/>
                    <a:pt x="774" y="541"/>
                    <a:pt x="658" y="651"/>
                  </a:cubicBezTo>
                  <a:cubicBezTo>
                    <a:pt x="599" y="704"/>
                    <a:pt x="525" y="733"/>
                    <a:pt x="452" y="733"/>
                  </a:cubicBezTo>
                  <a:cubicBezTo>
                    <a:pt x="376" y="733"/>
                    <a:pt x="300" y="701"/>
                    <a:pt x="244" y="632"/>
                  </a:cubicBezTo>
                  <a:cubicBezTo>
                    <a:pt x="128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0"/>
                    <a:pt x="447" y="150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1" y="718"/>
                    <a:pt x="232" y="870"/>
                    <a:pt x="421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3"/>
                    <a:pt x="914" y="249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6373903" y="4013746"/>
              <a:ext cx="114168" cy="107085"/>
            </a:xfrm>
            <a:custGeom>
              <a:avLst/>
              <a:gdLst/>
              <a:ahLst/>
              <a:cxnLst/>
              <a:rect l="l" t="t" r="r" b="b"/>
              <a:pathLst>
                <a:path w="951" h="892" extrusionOk="0">
                  <a:moveTo>
                    <a:pt x="445" y="153"/>
                  </a:moveTo>
                  <a:cubicBezTo>
                    <a:pt x="532" y="153"/>
                    <a:pt x="624" y="193"/>
                    <a:pt x="689" y="257"/>
                  </a:cubicBezTo>
                  <a:cubicBezTo>
                    <a:pt x="804" y="373"/>
                    <a:pt x="774" y="543"/>
                    <a:pt x="658" y="653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5" y="735"/>
                    <a:pt x="300" y="703"/>
                    <a:pt x="244" y="635"/>
                  </a:cubicBezTo>
                  <a:cubicBezTo>
                    <a:pt x="128" y="501"/>
                    <a:pt x="171" y="287"/>
                    <a:pt x="335" y="220"/>
                  </a:cubicBezTo>
                  <a:cubicBezTo>
                    <a:pt x="366" y="208"/>
                    <a:pt x="378" y="184"/>
                    <a:pt x="384" y="160"/>
                  </a:cubicBezTo>
                  <a:cubicBezTo>
                    <a:pt x="404" y="155"/>
                    <a:pt x="424" y="153"/>
                    <a:pt x="445" y="153"/>
                  </a:cubicBezTo>
                  <a:close/>
                  <a:moveTo>
                    <a:pt x="449" y="1"/>
                  </a:moveTo>
                  <a:cubicBezTo>
                    <a:pt x="376" y="1"/>
                    <a:pt x="303" y="19"/>
                    <a:pt x="238" y="56"/>
                  </a:cubicBezTo>
                  <a:cubicBezTo>
                    <a:pt x="207" y="74"/>
                    <a:pt x="195" y="99"/>
                    <a:pt x="201" y="123"/>
                  </a:cubicBezTo>
                  <a:cubicBezTo>
                    <a:pt x="73" y="220"/>
                    <a:pt x="0" y="373"/>
                    <a:pt x="31" y="531"/>
                  </a:cubicBezTo>
                  <a:cubicBezTo>
                    <a:pt x="61" y="720"/>
                    <a:pt x="232" y="872"/>
                    <a:pt x="421" y="890"/>
                  </a:cubicBezTo>
                  <a:cubicBezTo>
                    <a:pt x="429" y="891"/>
                    <a:pt x="438" y="891"/>
                    <a:pt x="447" y="891"/>
                  </a:cubicBezTo>
                  <a:cubicBezTo>
                    <a:pt x="626" y="891"/>
                    <a:pt x="796" y="773"/>
                    <a:pt x="871" y="616"/>
                  </a:cubicBezTo>
                  <a:cubicBezTo>
                    <a:pt x="950" y="446"/>
                    <a:pt x="914" y="251"/>
                    <a:pt x="774" y="129"/>
                  </a:cubicBezTo>
                  <a:cubicBezTo>
                    <a:pt x="684" y="47"/>
                    <a:pt x="566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6480624" y="3940638"/>
              <a:ext cx="114168" cy="106484"/>
            </a:xfrm>
            <a:custGeom>
              <a:avLst/>
              <a:gdLst/>
              <a:ahLst/>
              <a:cxnLst/>
              <a:rect l="l" t="t" r="r" b="b"/>
              <a:pathLst>
                <a:path w="951" h="887" extrusionOk="0">
                  <a:moveTo>
                    <a:pt x="450" y="152"/>
                  </a:moveTo>
                  <a:cubicBezTo>
                    <a:pt x="536" y="152"/>
                    <a:pt x="625" y="188"/>
                    <a:pt x="683" y="251"/>
                  </a:cubicBezTo>
                  <a:cubicBezTo>
                    <a:pt x="798" y="373"/>
                    <a:pt x="774" y="543"/>
                    <a:pt x="658" y="653"/>
                  </a:cubicBezTo>
                  <a:cubicBezTo>
                    <a:pt x="597" y="706"/>
                    <a:pt x="523" y="733"/>
                    <a:pt x="450" y="733"/>
                  </a:cubicBezTo>
                  <a:cubicBezTo>
                    <a:pt x="372" y="733"/>
                    <a:pt x="295" y="701"/>
                    <a:pt x="238" y="635"/>
                  </a:cubicBezTo>
                  <a:cubicBezTo>
                    <a:pt x="128" y="501"/>
                    <a:pt x="171" y="287"/>
                    <a:pt x="336" y="214"/>
                  </a:cubicBezTo>
                  <a:cubicBezTo>
                    <a:pt x="360" y="208"/>
                    <a:pt x="378" y="184"/>
                    <a:pt x="384" y="159"/>
                  </a:cubicBezTo>
                  <a:cubicBezTo>
                    <a:pt x="406" y="154"/>
                    <a:pt x="428" y="152"/>
                    <a:pt x="450" y="152"/>
                  </a:cubicBezTo>
                  <a:close/>
                  <a:moveTo>
                    <a:pt x="448" y="1"/>
                  </a:moveTo>
                  <a:cubicBezTo>
                    <a:pt x="374" y="1"/>
                    <a:pt x="300" y="19"/>
                    <a:pt x="232" y="56"/>
                  </a:cubicBezTo>
                  <a:cubicBezTo>
                    <a:pt x="202" y="68"/>
                    <a:pt x="195" y="99"/>
                    <a:pt x="195" y="123"/>
                  </a:cubicBezTo>
                  <a:cubicBezTo>
                    <a:pt x="74" y="214"/>
                    <a:pt x="1" y="373"/>
                    <a:pt x="31" y="531"/>
                  </a:cubicBezTo>
                  <a:cubicBezTo>
                    <a:pt x="61" y="720"/>
                    <a:pt x="226" y="872"/>
                    <a:pt x="415" y="884"/>
                  </a:cubicBezTo>
                  <a:cubicBezTo>
                    <a:pt x="427" y="886"/>
                    <a:pt x="440" y="886"/>
                    <a:pt x="452" y="886"/>
                  </a:cubicBezTo>
                  <a:cubicBezTo>
                    <a:pt x="628" y="886"/>
                    <a:pt x="798" y="769"/>
                    <a:pt x="872" y="610"/>
                  </a:cubicBezTo>
                  <a:cubicBezTo>
                    <a:pt x="951" y="446"/>
                    <a:pt x="908" y="251"/>
                    <a:pt x="774" y="129"/>
                  </a:cubicBezTo>
                  <a:cubicBezTo>
                    <a:pt x="684" y="46"/>
                    <a:pt x="566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6610755" y="381663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0"/>
                  </a:moveTo>
                  <a:cubicBezTo>
                    <a:pt x="531" y="150"/>
                    <a:pt x="619" y="190"/>
                    <a:pt x="683" y="254"/>
                  </a:cubicBezTo>
                  <a:cubicBezTo>
                    <a:pt x="799" y="370"/>
                    <a:pt x="774" y="541"/>
                    <a:pt x="659" y="650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504"/>
                    <a:pt x="165" y="285"/>
                    <a:pt x="336" y="218"/>
                  </a:cubicBezTo>
                  <a:cubicBezTo>
                    <a:pt x="360" y="206"/>
                    <a:pt x="378" y="181"/>
                    <a:pt x="384" y="157"/>
                  </a:cubicBezTo>
                  <a:cubicBezTo>
                    <a:pt x="404" y="152"/>
                    <a:pt x="424" y="150"/>
                    <a:pt x="444" y="150"/>
                  </a:cubicBezTo>
                  <a:close/>
                  <a:moveTo>
                    <a:pt x="441" y="0"/>
                  </a:moveTo>
                  <a:cubicBezTo>
                    <a:pt x="370" y="0"/>
                    <a:pt x="298" y="17"/>
                    <a:pt x="232" y="53"/>
                  </a:cubicBezTo>
                  <a:cubicBezTo>
                    <a:pt x="202" y="72"/>
                    <a:pt x="196" y="102"/>
                    <a:pt x="196" y="127"/>
                  </a:cubicBezTo>
                  <a:cubicBezTo>
                    <a:pt x="74" y="218"/>
                    <a:pt x="1" y="370"/>
                    <a:pt x="31" y="535"/>
                  </a:cubicBezTo>
                  <a:cubicBezTo>
                    <a:pt x="62" y="717"/>
                    <a:pt x="226" y="870"/>
                    <a:pt x="415" y="888"/>
                  </a:cubicBezTo>
                  <a:cubicBezTo>
                    <a:pt x="427" y="889"/>
                    <a:pt x="439" y="890"/>
                    <a:pt x="451" y="890"/>
                  </a:cubicBezTo>
                  <a:cubicBezTo>
                    <a:pt x="627" y="890"/>
                    <a:pt x="798" y="768"/>
                    <a:pt x="872" y="614"/>
                  </a:cubicBezTo>
                  <a:cubicBezTo>
                    <a:pt x="951" y="443"/>
                    <a:pt x="908" y="254"/>
                    <a:pt x="768" y="127"/>
                  </a:cubicBezTo>
                  <a:cubicBezTo>
                    <a:pt x="677" y="47"/>
                    <a:pt x="559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472581" y="1710413"/>
              <a:ext cx="211408" cy="214529"/>
            </a:xfrm>
            <a:custGeom>
              <a:avLst/>
              <a:gdLst/>
              <a:ahLst/>
              <a:cxnLst/>
              <a:rect l="l" t="t" r="r" b="b"/>
              <a:pathLst>
                <a:path w="1761" h="1787" extrusionOk="0">
                  <a:moveTo>
                    <a:pt x="308" y="146"/>
                  </a:moveTo>
                  <a:cubicBezTo>
                    <a:pt x="422" y="146"/>
                    <a:pt x="563" y="274"/>
                    <a:pt x="616" y="349"/>
                  </a:cubicBezTo>
                  <a:cubicBezTo>
                    <a:pt x="683" y="453"/>
                    <a:pt x="756" y="587"/>
                    <a:pt x="884" y="623"/>
                  </a:cubicBezTo>
                  <a:cubicBezTo>
                    <a:pt x="903" y="628"/>
                    <a:pt x="921" y="630"/>
                    <a:pt x="938" y="630"/>
                  </a:cubicBezTo>
                  <a:cubicBezTo>
                    <a:pt x="1040" y="630"/>
                    <a:pt x="1118" y="559"/>
                    <a:pt x="1170" y="471"/>
                  </a:cubicBezTo>
                  <a:cubicBezTo>
                    <a:pt x="1223" y="385"/>
                    <a:pt x="1263" y="249"/>
                    <a:pt x="1374" y="249"/>
                  </a:cubicBezTo>
                  <a:cubicBezTo>
                    <a:pt x="1390" y="249"/>
                    <a:pt x="1407" y="252"/>
                    <a:pt x="1426" y="258"/>
                  </a:cubicBezTo>
                  <a:cubicBezTo>
                    <a:pt x="1596" y="319"/>
                    <a:pt x="1609" y="513"/>
                    <a:pt x="1578" y="660"/>
                  </a:cubicBezTo>
                  <a:cubicBezTo>
                    <a:pt x="1535" y="861"/>
                    <a:pt x="1450" y="1056"/>
                    <a:pt x="1359" y="1238"/>
                  </a:cubicBezTo>
                  <a:cubicBezTo>
                    <a:pt x="1316" y="1324"/>
                    <a:pt x="1267" y="1409"/>
                    <a:pt x="1213" y="1494"/>
                  </a:cubicBezTo>
                  <a:cubicBezTo>
                    <a:pt x="1203" y="1514"/>
                    <a:pt x="1110" y="1641"/>
                    <a:pt x="1061" y="1641"/>
                  </a:cubicBezTo>
                  <a:cubicBezTo>
                    <a:pt x="1050" y="1641"/>
                    <a:pt x="1041" y="1633"/>
                    <a:pt x="1036" y="1616"/>
                  </a:cubicBezTo>
                  <a:cubicBezTo>
                    <a:pt x="1024" y="1573"/>
                    <a:pt x="993" y="1561"/>
                    <a:pt x="963" y="1561"/>
                  </a:cubicBezTo>
                  <a:cubicBezTo>
                    <a:pt x="756" y="1257"/>
                    <a:pt x="543" y="958"/>
                    <a:pt x="329" y="654"/>
                  </a:cubicBezTo>
                  <a:cubicBezTo>
                    <a:pt x="244" y="538"/>
                    <a:pt x="110" y="367"/>
                    <a:pt x="195" y="215"/>
                  </a:cubicBezTo>
                  <a:cubicBezTo>
                    <a:pt x="224" y="166"/>
                    <a:pt x="264" y="146"/>
                    <a:pt x="308" y="146"/>
                  </a:cubicBezTo>
                  <a:close/>
                  <a:moveTo>
                    <a:pt x="319" y="0"/>
                  </a:moveTo>
                  <a:cubicBezTo>
                    <a:pt x="309" y="0"/>
                    <a:pt x="298" y="1"/>
                    <a:pt x="287" y="2"/>
                  </a:cubicBezTo>
                  <a:cubicBezTo>
                    <a:pt x="98" y="14"/>
                    <a:pt x="1" y="197"/>
                    <a:pt x="25" y="373"/>
                  </a:cubicBezTo>
                  <a:cubicBezTo>
                    <a:pt x="37" y="489"/>
                    <a:pt x="98" y="587"/>
                    <a:pt x="165" y="684"/>
                  </a:cubicBezTo>
                  <a:cubicBezTo>
                    <a:pt x="244" y="800"/>
                    <a:pt x="323" y="909"/>
                    <a:pt x="403" y="1025"/>
                  </a:cubicBezTo>
                  <a:cubicBezTo>
                    <a:pt x="573" y="1263"/>
                    <a:pt x="738" y="1500"/>
                    <a:pt x="902" y="1738"/>
                  </a:cubicBezTo>
                  <a:cubicBezTo>
                    <a:pt x="921" y="1761"/>
                    <a:pt x="943" y="1770"/>
                    <a:pt x="967" y="1770"/>
                  </a:cubicBezTo>
                  <a:cubicBezTo>
                    <a:pt x="974" y="1770"/>
                    <a:pt x="980" y="1770"/>
                    <a:pt x="987" y="1768"/>
                  </a:cubicBezTo>
                  <a:cubicBezTo>
                    <a:pt x="1006" y="1774"/>
                    <a:pt x="1030" y="1780"/>
                    <a:pt x="1054" y="1786"/>
                  </a:cubicBezTo>
                  <a:cubicBezTo>
                    <a:pt x="1059" y="1787"/>
                    <a:pt x="1063" y="1787"/>
                    <a:pt x="1068" y="1787"/>
                  </a:cubicBezTo>
                  <a:cubicBezTo>
                    <a:pt x="1153" y="1787"/>
                    <a:pt x="1221" y="1734"/>
                    <a:pt x="1274" y="1665"/>
                  </a:cubicBezTo>
                  <a:cubicBezTo>
                    <a:pt x="1414" y="1494"/>
                    <a:pt x="1511" y="1293"/>
                    <a:pt x="1596" y="1092"/>
                  </a:cubicBezTo>
                  <a:cubicBezTo>
                    <a:pt x="1676" y="897"/>
                    <a:pt x="1761" y="672"/>
                    <a:pt x="1736" y="465"/>
                  </a:cubicBezTo>
                  <a:cubicBezTo>
                    <a:pt x="1718" y="282"/>
                    <a:pt x="1596" y="130"/>
                    <a:pt x="1408" y="99"/>
                  </a:cubicBezTo>
                  <a:cubicBezTo>
                    <a:pt x="1393" y="97"/>
                    <a:pt x="1380" y="96"/>
                    <a:pt x="1367" y="96"/>
                  </a:cubicBezTo>
                  <a:cubicBezTo>
                    <a:pt x="1216" y="96"/>
                    <a:pt x="1134" y="220"/>
                    <a:pt x="1066" y="349"/>
                  </a:cubicBezTo>
                  <a:cubicBezTo>
                    <a:pt x="1039" y="399"/>
                    <a:pt x="1006" y="479"/>
                    <a:pt x="945" y="479"/>
                  </a:cubicBezTo>
                  <a:cubicBezTo>
                    <a:pt x="939" y="479"/>
                    <a:pt x="933" y="478"/>
                    <a:pt x="926" y="477"/>
                  </a:cubicBezTo>
                  <a:cubicBezTo>
                    <a:pt x="853" y="459"/>
                    <a:pt x="798" y="355"/>
                    <a:pt x="762" y="300"/>
                  </a:cubicBezTo>
                  <a:cubicBezTo>
                    <a:pt x="664" y="150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4746906" y="3316996"/>
              <a:ext cx="27251" cy="1265807"/>
            </a:xfrm>
            <a:custGeom>
              <a:avLst/>
              <a:gdLst/>
              <a:ahLst/>
              <a:cxnLst/>
              <a:rect l="l" t="t" r="r" b="b"/>
              <a:pathLst>
                <a:path w="227" h="10544" extrusionOk="0">
                  <a:moveTo>
                    <a:pt x="152" y="1"/>
                  </a:moveTo>
                  <a:cubicBezTo>
                    <a:pt x="115" y="1"/>
                    <a:pt x="77" y="25"/>
                    <a:pt x="74" y="74"/>
                  </a:cubicBezTo>
                  <a:cubicBezTo>
                    <a:pt x="44" y="1420"/>
                    <a:pt x="25" y="2772"/>
                    <a:pt x="13" y="4124"/>
                  </a:cubicBezTo>
                  <a:cubicBezTo>
                    <a:pt x="1" y="5476"/>
                    <a:pt x="1" y="6835"/>
                    <a:pt x="7" y="8193"/>
                  </a:cubicBezTo>
                  <a:cubicBezTo>
                    <a:pt x="13" y="8954"/>
                    <a:pt x="19" y="9709"/>
                    <a:pt x="31" y="10471"/>
                  </a:cubicBezTo>
                  <a:cubicBezTo>
                    <a:pt x="34" y="10520"/>
                    <a:pt x="74" y="10544"/>
                    <a:pt x="112" y="10544"/>
                  </a:cubicBezTo>
                  <a:cubicBezTo>
                    <a:pt x="150" y="10544"/>
                    <a:pt x="187" y="10520"/>
                    <a:pt x="184" y="10471"/>
                  </a:cubicBezTo>
                  <a:cubicBezTo>
                    <a:pt x="165" y="9125"/>
                    <a:pt x="153" y="7773"/>
                    <a:pt x="153" y="6420"/>
                  </a:cubicBezTo>
                  <a:cubicBezTo>
                    <a:pt x="153" y="5068"/>
                    <a:pt x="165" y="3710"/>
                    <a:pt x="184" y="2352"/>
                  </a:cubicBezTo>
                  <a:cubicBezTo>
                    <a:pt x="196" y="1590"/>
                    <a:pt x="208" y="829"/>
                    <a:pt x="226" y="74"/>
                  </a:cubicBezTo>
                  <a:cubicBezTo>
                    <a:pt x="226" y="25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7447242" y="3287345"/>
              <a:ext cx="171551" cy="1286216"/>
            </a:xfrm>
            <a:custGeom>
              <a:avLst/>
              <a:gdLst/>
              <a:ahLst/>
              <a:cxnLst/>
              <a:rect l="l" t="t" r="r" b="b"/>
              <a:pathLst>
                <a:path w="1429" h="10714" extrusionOk="0">
                  <a:moveTo>
                    <a:pt x="953" y="2179"/>
                  </a:moveTo>
                  <a:cubicBezTo>
                    <a:pt x="1031" y="2179"/>
                    <a:pt x="1109" y="2215"/>
                    <a:pt x="1146" y="2288"/>
                  </a:cubicBezTo>
                  <a:cubicBezTo>
                    <a:pt x="1201" y="2404"/>
                    <a:pt x="1067" y="2495"/>
                    <a:pt x="975" y="2532"/>
                  </a:cubicBezTo>
                  <a:cubicBezTo>
                    <a:pt x="931" y="2545"/>
                    <a:pt x="886" y="2552"/>
                    <a:pt x="841" y="2552"/>
                  </a:cubicBezTo>
                  <a:cubicBezTo>
                    <a:pt x="786" y="2552"/>
                    <a:pt x="730" y="2542"/>
                    <a:pt x="677" y="2526"/>
                  </a:cubicBezTo>
                  <a:cubicBezTo>
                    <a:pt x="634" y="2513"/>
                    <a:pt x="598" y="2501"/>
                    <a:pt x="561" y="2483"/>
                  </a:cubicBezTo>
                  <a:cubicBezTo>
                    <a:pt x="573" y="2465"/>
                    <a:pt x="585" y="2446"/>
                    <a:pt x="598" y="2434"/>
                  </a:cubicBezTo>
                  <a:cubicBezTo>
                    <a:pt x="665" y="2337"/>
                    <a:pt x="756" y="2233"/>
                    <a:pt x="878" y="2191"/>
                  </a:cubicBezTo>
                  <a:cubicBezTo>
                    <a:pt x="902" y="2183"/>
                    <a:pt x="927" y="2179"/>
                    <a:pt x="953" y="2179"/>
                  </a:cubicBezTo>
                  <a:close/>
                  <a:moveTo>
                    <a:pt x="797" y="5527"/>
                  </a:moveTo>
                  <a:cubicBezTo>
                    <a:pt x="841" y="5527"/>
                    <a:pt x="865" y="5549"/>
                    <a:pt x="908" y="5565"/>
                  </a:cubicBezTo>
                  <a:cubicBezTo>
                    <a:pt x="908" y="5565"/>
                    <a:pt x="914" y="5571"/>
                    <a:pt x="920" y="5571"/>
                  </a:cubicBezTo>
                  <a:cubicBezTo>
                    <a:pt x="920" y="5577"/>
                    <a:pt x="920" y="5583"/>
                    <a:pt x="920" y="5583"/>
                  </a:cubicBezTo>
                  <a:cubicBezTo>
                    <a:pt x="908" y="5601"/>
                    <a:pt x="902" y="5620"/>
                    <a:pt x="890" y="5638"/>
                  </a:cubicBezTo>
                  <a:cubicBezTo>
                    <a:pt x="847" y="5699"/>
                    <a:pt x="762" y="5723"/>
                    <a:pt x="689" y="5729"/>
                  </a:cubicBezTo>
                  <a:cubicBezTo>
                    <a:pt x="628" y="5729"/>
                    <a:pt x="573" y="5717"/>
                    <a:pt x="525" y="5693"/>
                  </a:cubicBezTo>
                  <a:cubicBezTo>
                    <a:pt x="585" y="5601"/>
                    <a:pt x="671" y="5534"/>
                    <a:pt x="780" y="5528"/>
                  </a:cubicBezTo>
                  <a:cubicBezTo>
                    <a:pt x="786" y="5528"/>
                    <a:pt x="792" y="5527"/>
                    <a:pt x="797" y="5527"/>
                  </a:cubicBezTo>
                  <a:close/>
                  <a:moveTo>
                    <a:pt x="884" y="7861"/>
                  </a:moveTo>
                  <a:cubicBezTo>
                    <a:pt x="890" y="7861"/>
                    <a:pt x="896" y="7861"/>
                    <a:pt x="902" y="7861"/>
                  </a:cubicBezTo>
                  <a:cubicBezTo>
                    <a:pt x="1018" y="7867"/>
                    <a:pt x="1079" y="7965"/>
                    <a:pt x="987" y="8050"/>
                  </a:cubicBezTo>
                  <a:cubicBezTo>
                    <a:pt x="953" y="8084"/>
                    <a:pt x="913" y="8098"/>
                    <a:pt x="871" y="8098"/>
                  </a:cubicBezTo>
                  <a:cubicBezTo>
                    <a:pt x="810" y="8098"/>
                    <a:pt x="746" y="8068"/>
                    <a:pt x="695" y="8032"/>
                  </a:cubicBezTo>
                  <a:cubicBezTo>
                    <a:pt x="671" y="8013"/>
                    <a:pt x="646" y="7995"/>
                    <a:pt x="628" y="7977"/>
                  </a:cubicBezTo>
                  <a:cubicBezTo>
                    <a:pt x="697" y="7908"/>
                    <a:pt x="782" y="7861"/>
                    <a:pt x="884" y="7861"/>
                  </a:cubicBezTo>
                  <a:close/>
                  <a:moveTo>
                    <a:pt x="606" y="0"/>
                  </a:moveTo>
                  <a:cubicBezTo>
                    <a:pt x="583" y="0"/>
                    <a:pt x="559" y="10"/>
                    <a:pt x="543" y="34"/>
                  </a:cubicBezTo>
                  <a:cubicBezTo>
                    <a:pt x="360" y="315"/>
                    <a:pt x="226" y="625"/>
                    <a:pt x="141" y="954"/>
                  </a:cubicBezTo>
                  <a:cubicBezTo>
                    <a:pt x="56" y="1265"/>
                    <a:pt x="7" y="1600"/>
                    <a:pt x="56" y="1923"/>
                  </a:cubicBezTo>
                  <a:cubicBezTo>
                    <a:pt x="86" y="2148"/>
                    <a:pt x="183" y="2373"/>
                    <a:pt x="360" y="2526"/>
                  </a:cubicBezTo>
                  <a:cubicBezTo>
                    <a:pt x="348" y="2544"/>
                    <a:pt x="330" y="2568"/>
                    <a:pt x="317" y="2593"/>
                  </a:cubicBezTo>
                  <a:cubicBezTo>
                    <a:pt x="31" y="3147"/>
                    <a:pt x="1" y="3786"/>
                    <a:pt x="31" y="4395"/>
                  </a:cubicBezTo>
                  <a:cubicBezTo>
                    <a:pt x="43" y="4700"/>
                    <a:pt x="56" y="5023"/>
                    <a:pt x="123" y="5321"/>
                  </a:cubicBezTo>
                  <a:cubicBezTo>
                    <a:pt x="153" y="5474"/>
                    <a:pt x="220" y="5632"/>
                    <a:pt x="330" y="5742"/>
                  </a:cubicBezTo>
                  <a:cubicBezTo>
                    <a:pt x="305" y="5790"/>
                    <a:pt x="287" y="5845"/>
                    <a:pt x="263" y="5894"/>
                  </a:cubicBezTo>
                  <a:cubicBezTo>
                    <a:pt x="208" y="6028"/>
                    <a:pt x="165" y="6168"/>
                    <a:pt x="135" y="6308"/>
                  </a:cubicBezTo>
                  <a:cubicBezTo>
                    <a:pt x="68" y="6588"/>
                    <a:pt x="49" y="6881"/>
                    <a:pt x="92" y="7161"/>
                  </a:cubicBezTo>
                  <a:cubicBezTo>
                    <a:pt x="129" y="7447"/>
                    <a:pt x="232" y="7721"/>
                    <a:pt x="409" y="7953"/>
                  </a:cubicBezTo>
                  <a:cubicBezTo>
                    <a:pt x="415" y="7959"/>
                    <a:pt x="421" y="7971"/>
                    <a:pt x="427" y="7977"/>
                  </a:cubicBezTo>
                  <a:cubicBezTo>
                    <a:pt x="378" y="8056"/>
                    <a:pt x="336" y="8135"/>
                    <a:pt x="299" y="8221"/>
                  </a:cubicBezTo>
                  <a:cubicBezTo>
                    <a:pt x="183" y="8513"/>
                    <a:pt x="147" y="8854"/>
                    <a:pt x="141" y="9171"/>
                  </a:cubicBezTo>
                  <a:cubicBezTo>
                    <a:pt x="129" y="9506"/>
                    <a:pt x="171" y="9847"/>
                    <a:pt x="250" y="10176"/>
                  </a:cubicBezTo>
                  <a:cubicBezTo>
                    <a:pt x="293" y="10340"/>
                    <a:pt x="348" y="10505"/>
                    <a:pt x="415" y="10663"/>
                  </a:cubicBezTo>
                  <a:cubicBezTo>
                    <a:pt x="429" y="10699"/>
                    <a:pt x="460" y="10714"/>
                    <a:pt x="490" y="10714"/>
                  </a:cubicBezTo>
                  <a:cubicBezTo>
                    <a:pt x="538" y="10714"/>
                    <a:pt x="583" y="10676"/>
                    <a:pt x="561" y="10620"/>
                  </a:cubicBezTo>
                  <a:cubicBezTo>
                    <a:pt x="348" y="10103"/>
                    <a:pt x="257" y="9542"/>
                    <a:pt x="299" y="8982"/>
                  </a:cubicBezTo>
                  <a:cubicBezTo>
                    <a:pt x="317" y="8732"/>
                    <a:pt x="354" y="8458"/>
                    <a:pt x="464" y="8227"/>
                  </a:cubicBezTo>
                  <a:cubicBezTo>
                    <a:pt x="482" y="8184"/>
                    <a:pt x="506" y="8135"/>
                    <a:pt x="537" y="8093"/>
                  </a:cubicBezTo>
                  <a:cubicBezTo>
                    <a:pt x="635" y="8183"/>
                    <a:pt x="756" y="8255"/>
                    <a:pt x="877" y="8255"/>
                  </a:cubicBezTo>
                  <a:cubicBezTo>
                    <a:pt x="952" y="8255"/>
                    <a:pt x="1027" y="8227"/>
                    <a:pt x="1097" y="8160"/>
                  </a:cubicBezTo>
                  <a:cubicBezTo>
                    <a:pt x="1176" y="8080"/>
                    <a:pt x="1219" y="7946"/>
                    <a:pt x="1158" y="7843"/>
                  </a:cubicBezTo>
                  <a:cubicBezTo>
                    <a:pt x="1103" y="7748"/>
                    <a:pt x="994" y="7710"/>
                    <a:pt x="889" y="7710"/>
                  </a:cubicBezTo>
                  <a:cubicBezTo>
                    <a:pt x="867" y="7710"/>
                    <a:pt x="844" y="7712"/>
                    <a:pt x="823" y="7715"/>
                  </a:cubicBezTo>
                  <a:cubicBezTo>
                    <a:pt x="707" y="7727"/>
                    <a:pt x="610" y="7788"/>
                    <a:pt x="525" y="7867"/>
                  </a:cubicBezTo>
                  <a:cubicBezTo>
                    <a:pt x="427" y="7739"/>
                    <a:pt x="360" y="7587"/>
                    <a:pt x="311" y="7447"/>
                  </a:cubicBezTo>
                  <a:cubicBezTo>
                    <a:pt x="159" y="6996"/>
                    <a:pt x="208" y="6497"/>
                    <a:pt x="366" y="6052"/>
                  </a:cubicBezTo>
                  <a:cubicBezTo>
                    <a:pt x="391" y="5985"/>
                    <a:pt x="415" y="5906"/>
                    <a:pt x="451" y="5827"/>
                  </a:cubicBezTo>
                  <a:cubicBezTo>
                    <a:pt x="488" y="5851"/>
                    <a:pt x="531" y="5863"/>
                    <a:pt x="579" y="5869"/>
                  </a:cubicBezTo>
                  <a:cubicBezTo>
                    <a:pt x="608" y="5875"/>
                    <a:pt x="639" y="5878"/>
                    <a:pt x="669" y="5878"/>
                  </a:cubicBezTo>
                  <a:cubicBezTo>
                    <a:pt x="845" y="5878"/>
                    <a:pt x="1036" y="5787"/>
                    <a:pt x="1073" y="5595"/>
                  </a:cubicBezTo>
                  <a:cubicBezTo>
                    <a:pt x="1091" y="5461"/>
                    <a:pt x="939" y="5388"/>
                    <a:pt x="829" y="5376"/>
                  </a:cubicBezTo>
                  <a:cubicBezTo>
                    <a:pt x="817" y="5375"/>
                    <a:pt x="804" y="5374"/>
                    <a:pt x="792" y="5374"/>
                  </a:cubicBezTo>
                  <a:cubicBezTo>
                    <a:pt x="672" y="5374"/>
                    <a:pt x="559" y="5428"/>
                    <a:pt x="476" y="5516"/>
                  </a:cubicBezTo>
                  <a:cubicBezTo>
                    <a:pt x="451" y="5547"/>
                    <a:pt x="427" y="5571"/>
                    <a:pt x="409" y="5601"/>
                  </a:cubicBezTo>
                  <a:cubicBezTo>
                    <a:pt x="354" y="5534"/>
                    <a:pt x="311" y="5449"/>
                    <a:pt x="287" y="5358"/>
                  </a:cubicBezTo>
                  <a:cubicBezTo>
                    <a:pt x="220" y="5120"/>
                    <a:pt x="214" y="4864"/>
                    <a:pt x="196" y="4621"/>
                  </a:cubicBezTo>
                  <a:cubicBezTo>
                    <a:pt x="159" y="4115"/>
                    <a:pt x="147" y="3598"/>
                    <a:pt x="281" y="3104"/>
                  </a:cubicBezTo>
                  <a:cubicBezTo>
                    <a:pt x="330" y="2934"/>
                    <a:pt x="397" y="2763"/>
                    <a:pt x="482" y="2611"/>
                  </a:cubicBezTo>
                  <a:cubicBezTo>
                    <a:pt x="488" y="2611"/>
                    <a:pt x="488" y="2617"/>
                    <a:pt x="494" y="2617"/>
                  </a:cubicBezTo>
                  <a:cubicBezTo>
                    <a:pt x="597" y="2673"/>
                    <a:pt x="718" y="2705"/>
                    <a:pt x="837" y="2705"/>
                  </a:cubicBezTo>
                  <a:cubicBezTo>
                    <a:pt x="978" y="2705"/>
                    <a:pt x="1116" y="2659"/>
                    <a:pt x="1219" y="2550"/>
                  </a:cubicBezTo>
                  <a:cubicBezTo>
                    <a:pt x="1428" y="2335"/>
                    <a:pt x="1227" y="2026"/>
                    <a:pt x="960" y="2026"/>
                  </a:cubicBezTo>
                  <a:cubicBezTo>
                    <a:pt x="955" y="2026"/>
                    <a:pt x="950" y="2026"/>
                    <a:pt x="945" y="2026"/>
                  </a:cubicBezTo>
                  <a:cubicBezTo>
                    <a:pt x="726" y="2038"/>
                    <a:pt x="561" y="2209"/>
                    <a:pt x="439" y="2392"/>
                  </a:cubicBezTo>
                  <a:cubicBezTo>
                    <a:pt x="342" y="2294"/>
                    <a:pt x="269" y="2172"/>
                    <a:pt x="232" y="2038"/>
                  </a:cubicBezTo>
                  <a:cubicBezTo>
                    <a:pt x="165" y="1782"/>
                    <a:pt x="183" y="1508"/>
                    <a:pt x="226" y="1253"/>
                  </a:cubicBezTo>
                  <a:cubicBezTo>
                    <a:pt x="275" y="978"/>
                    <a:pt x="360" y="717"/>
                    <a:pt x="476" y="467"/>
                  </a:cubicBezTo>
                  <a:cubicBezTo>
                    <a:pt x="537" y="345"/>
                    <a:pt x="604" y="223"/>
                    <a:pt x="677" y="114"/>
                  </a:cubicBezTo>
                  <a:cubicBezTo>
                    <a:pt x="711" y="54"/>
                    <a:pt x="659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5073794" y="2137299"/>
              <a:ext cx="414773" cy="333979"/>
            </a:xfrm>
            <a:custGeom>
              <a:avLst/>
              <a:gdLst/>
              <a:ahLst/>
              <a:cxnLst/>
              <a:rect l="l" t="t" r="r" b="b"/>
              <a:pathLst>
                <a:path w="3455" h="2782" extrusionOk="0">
                  <a:moveTo>
                    <a:pt x="2193" y="557"/>
                  </a:moveTo>
                  <a:cubicBezTo>
                    <a:pt x="2193" y="569"/>
                    <a:pt x="2199" y="588"/>
                    <a:pt x="2205" y="600"/>
                  </a:cubicBezTo>
                  <a:cubicBezTo>
                    <a:pt x="2218" y="649"/>
                    <a:pt x="2224" y="703"/>
                    <a:pt x="2212" y="758"/>
                  </a:cubicBezTo>
                  <a:cubicBezTo>
                    <a:pt x="2202" y="778"/>
                    <a:pt x="2184" y="821"/>
                    <a:pt x="2158" y="821"/>
                  </a:cubicBezTo>
                  <a:cubicBezTo>
                    <a:pt x="2152" y="821"/>
                    <a:pt x="2146" y="819"/>
                    <a:pt x="2138" y="813"/>
                  </a:cubicBezTo>
                  <a:cubicBezTo>
                    <a:pt x="2108" y="795"/>
                    <a:pt x="2120" y="728"/>
                    <a:pt x="2126" y="697"/>
                  </a:cubicBezTo>
                  <a:cubicBezTo>
                    <a:pt x="2138" y="649"/>
                    <a:pt x="2163" y="600"/>
                    <a:pt x="2193" y="557"/>
                  </a:cubicBezTo>
                  <a:close/>
                  <a:moveTo>
                    <a:pt x="1133" y="667"/>
                  </a:moveTo>
                  <a:lnTo>
                    <a:pt x="1133" y="667"/>
                  </a:lnTo>
                  <a:cubicBezTo>
                    <a:pt x="1140" y="673"/>
                    <a:pt x="1146" y="673"/>
                    <a:pt x="1152" y="679"/>
                  </a:cubicBezTo>
                  <a:cubicBezTo>
                    <a:pt x="1207" y="716"/>
                    <a:pt x="1255" y="764"/>
                    <a:pt x="1292" y="819"/>
                  </a:cubicBezTo>
                  <a:cubicBezTo>
                    <a:pt x="1310" y="843"/>
                    <a:pt x="1328" y="874"/>
                    <a:pt x="1328" y="904"/>
                  </a:cubicBezTo>
                  <a:cubicBezTo>
                    <a:pt x="1328" y="929"/>
                    <a:pt x="1310" y="971"/>
                    <a:pt x="1280" y="971"/>
                  </a:cubicBezTo>
                  <a:cubicBezTo>
                    <a:pt x="1231" y="965"/>
                    <a:pt x="1176" y="850"/>
                    <a:pt x="1164" y="813"/>
                  </a:cubicBezTo>
                  <a:cubicBezTo>
                    <a:pt x="1146" y="764"/>
                    <a:pt x="1133" y="716"/>
                    <a:pt x="1133" y="667"/>
                  </a:cubicBezTo>
                  <a:close/>
                  <a:moveTo>
                    <a:pt x="626" y="1366"/>
                  </a:moveTo>
                  <a:cubicBezTo>
                    <a:pt x="636" y="1366"/>
                    <a:pt x="647" y="1366"/>
                    <a:pt x="658" y="1367"/>
                  </a:cubicBezTo>
                  <a:cubicBezTo>
                    <a:pt x="738" y="1367"/>
                    <a:pt x="817" y="1392"/>
                    <a:pt x="872" y="1446"/>
                  </a:cubicBezTo>
                  <a:cubicBezTo>
                    <a:pt x="816" y="1462"/>
                    <a:pt x="761" y="1472"/>
                    <a:pt x="707" y="1472"/>
                  </a:cubicBezTo>
                  <a:cubicBezTo>
                    <a:pt x="635" y="1472"/>
                    <a:pt x="566" y="1455"/>
                    <a:pt x="500" y="1410"/>
                  </a:cubicBezTo>
                  <a:cubicBezTo>
                    <a:pt x="494" y="1410"/>
                    <a:pt x="488" y="1404"/>
                    <a:pt x="482" y="1404"/>
                  </a:cubicBezTo>
                  <a:cubicBezTo>
                    <a:pt x="527" y="1378"/>
                    <a:pt x="573" y="1366"/>
                    <a:pt x="626" y="1366"/>
                  </a:cubicBezTo>
                  <a:close/>
                  <a:moveTo>
                    <a:pt x="2637" y="1341"/>
                  </a:moveTo>
                  <a:cubicBezTo>
                    <a:pt x="2760" y="1341"/>
                    <a:pt x="2858" y="1472"/>
                    <a:pt x="2869" y="1587"/>
                  </a:cubicBezTo>
                  <a:cubicBezTo>
                    <a:pt x="2875" y="1605"/>
                    <a:pt x="2875" y="1629"/>
                    <a:pt x="2869" y="1647"/>
                  </a:cubicBezTo>
                  <a:cubicBezTo>
                    <a:pt x="2857" y="1654"/>
                    <a:pt x="2845" y="1654"/>
                    <a:pt x="2827" y="1660"/>
                  </a:cubicBezTo>
                  <a:cubicBezTo>
                    <a:pt x="2785" y="1674"/>
                    <a:pt x="2734" y="1684"/>
                    <a:pt x="2683" y="1684"/>
                  </a:cubicBezTo>
                  <a:cubicBezTo>
                    <a:pt x="2608" y="1684"/>
                    <a:pt x="2533" y="1663"/>
                    <a:pt x="2486" y="1605"/>
                  </a:cubicBezTo>
                  <a:cubicBezTo>
                    <a:pt x="2406" y="1507"/>
                    <a:pt x="2498" y="1361"/>
                    <a:pt x="2614" y="1343"/>
                  </a:cubicBezTo>
                  <a:cubicBezTo>
                    <a:pt x="2622" y="1342"/>
                    <a:pt x="2629" y="1341"/>
                    <a:pt x="2637" y="1341"/>
                  </a:cubicBezTo>
                  <a:close/>
                  <a:moveTo>
                    <a:pt x="1661" y="1695"/>
                  </a:moveTo>
                  <a:cubicBezTo>
                    <a:pt x="1724" y="1695"/>
                    <a:pt x="1804" y="1742"/>
                    <a:pt x="1846" y="1788"/>
                  </a:cubicBezTo>
                  <a:cubicBezTo>
                    <a:pt x="1925" y="1873"/>
                    <a:pt x="1956" y="2007"/>
                    <a:pt x="1944" y="2123"/>
                  </a:cubicBezTo>
                  <a:cubicBezTo>
                    <a:pt x="1944" y="2135"/>
                    <a:pt x="1937" y="2147"/>
                    <a:pt x="1937" y="2159"/>
                  </a:cubicBezTo>
                  <a:cubicBezTo>
                    <a:pt x="1883" y="2147"/>
                    <a:pt x="1834" y="2135"/>
                    <a:pt x="1785" y="2110"/>
                  </a:cubicBezTo>
                  <a:cubicBezTo>
                    <a:pt x="1669" y="2049"/>
                    <a:pt x="1566" y="1928"/>
                    <a:pt x="1572" y="1794"/>
                  </a:cubicBezTo>
                  <a:cubicBezTo>
                    <a:pt x="1577" y="1721"/>
                    <a:pt x="1615" y="1695"/>
                    <a:pt x="1661" y="1695"/>
                  </a:cubicBezTo>
                  <a:close/>
                  <a:moveTo>
                    <a:pt x="1012" y="2031"/>
                  </a:moveTo>
                  <a:cubicBezTo>
                    <a:pt x="1091" y="2031"/>
                    <a:pt x="1194" y="2068"/>
                    <a:pt x="1213" y="2159"/>
                  </a:cubicBezTo>
                  <a:cubicBezTo>
                    <a:pt x="1243" y="2287"/>
                    <a:pt x="1097" y="2391"/>
                    <a:pt x="987" y="2427"/>
                  </a:cubicBezTo>
                  <a:cubicBezTo>
                    <a:pt x="951" y="2433"/>
                    <a:pt x="908" y="2439"/>
                    <a:pt x="872" y="2445"/>
                  </a:cubicBezTo>
                  <a:cubicBezTo>
                    <a:pt x="829" y="2384"/>
                    <a:pt x="811" y="2317"/>
                    <a:pt x="817" y="2232"/>
                  </a:cubicBezTo>
                  <a:cubicBezTo>
                    <a:pt x="829" y="2123"/>
                    <a:pt x="896" y="2037"/>
                    <a:pt x="1012" y="2031"/>
                  </a:cubicBezTo>
                  <a:close/>
                  <a:moveTo>
                    <a:pt x="1640" y="151"/>
                  </a:moveTo>
                  <a:cubicBezTo>
                    <a:pt x="1766" y="151"/>
                    <a:pt x="1891" y="194"/>
                    <a:pt x="1992" y="277"/>
                  </a:cubicBezTo>
                  <a:cubicBezTo>
                    <a:pt x="2041" y="314"/>
                    <a:pt x="2078" y="356"/>
                    <a:pt x="2114" y="405"/>
                  </a:cubicBezTo>
                  <a:cubicBezTo>
                    <a:pt x="2047" y="484"/>
                    <a:pt x="1992" y="575"/>
                    <a:pt x="1974" y="673"/>
                  </a:cubicBezTo>
                  <a:cubicBezTo>
                    <a:pt x="1952" y="801"/>
                    <a:pt x="2001" y="976"/>
                    <a:pt x="2150" y="976"/>
                  </a:cubicBezTo>
                  <a:cubicBezTo>
                    <a:pt x="2164" y="976"/>
                    <a:pt x="2178" y="974"/>
                    <a:pt x="2193" y="971"/>
                  </a:cubicBezTo>
                  <a:cubicBezTo>
                    <a:pt x="2352" y="941"/>
                    <a:pt x="2388" y="734"/>
                    <a:pt x="2358" y="600"/>
                  </a:cubicBezTo>
                  <a:cubicBezTo>
                    <a:pt x="2346" y="539"/>
                    <a:pt x="2327" y="484"/>
                    <a:pt x="2303" y="429"/>
                  </a:cubicBezTo>
                  <a:cubicBezTo>
                    <a:pt x="2370" y="362"/>
                    <a:pt x="2443" y="314"/>
                    <a:pt x="2528" y="277"/>
                  </a:cubicBezTo>
                  <a:cubicBezTo>
                    <a:pt x="2595" y="251"/>
                    <a:pt x="2667" y="239"/>
                    <a:pt x="2738" y="239"/>
                  </a:cubicBezTo>
                  <a:cubicBezTo>
                    <a:pt x="2937" y="239"/>
                    <a:pt x="3134" y="338"/>
                    <a:pt x="3229" y="527"/>
                  </a:cubicBezTo>
                  <a:cubicBezTo>
                    <a:pt x="3351" y="789"/>
                    <a:pt x="3320" y="1166"/>
                    <a:pt x="3162" y="1410"/>
                  </a:cubicBezTo>
                  <a:cubicBezTo>
                    <a:pt x="3119" y="1465"/>
                    <a:pt x="3076" y="1520"/>
                    <a:pt x="3022" y="1562"/>
                  </a:cubicBezTo>
                  <a:cubicBezTo>
                    <a:pt x="3009" y="1501"/>
                    <a:pt x="2997" y="1446"/>
                    <a:pt x="2961" y="1392"/>
                  </a:cubicBezTo>
                  <a:cubicBezTo>
                    <a:pt x="2892" y="1277"/>
                    <a:pt x="2767" y="1193"/>
                    <a:pt x="2634" y="1193"/>
                  </a:cubicBezTo>
                  <a:cubicBezTo>
                    <a:pt x="2591" y="1193"/>
                    <a:pt x="2547" y="1202"/>
                    <a:pt x="2504" y="1221"/>
                  </a:cubicBezTo>
                  <a:cubicBezTo>
                    <a:pt x="2358" y="1288"/>
                    <a:pt x="2254" y="1471"/>
                    <a:pt x="2327" y="1629"/>
                  </a:cubicBezTo>
                  <a:cubicBezTo>
                    <a:pt x="2392" y="1774"/>
                    <a:pt x="2554" y="1834"/>
                    <a:pt x="2709" y="1834"/>
                  </a:cubicBezTo>
                  <a:cubicBezTo>
                    <a:pt x="2730" y="1834"/>
                    <a:pt x="2751" y="1832"/>
                    <a:pt x="2772" y="1830"/>
                  </a:cubicBezTo>
                  <a:cubicBezTo>
                    <a:pt x="2784" y="1824"/>
                    <a:pt x="2802" y="1824"/>
                    <a:pt x="2815" y="1818"/>
                  </a:cubicBezTo>
                  <a:lnTo>
                    <a:pt x="2815" y="1818"/>
                  </a:lnTo>
                  <a:cubicBezTo>
                    <a:pt x="2705" y="2001"/>
                    <a:pt x="2449" y="2098"/>
                    <a:pt x="2254" y="2141"/>
                  </a:cubicBezTo>
                  <a:cubicBezTo>
                    <a:pt x="2199" y="2153"/>
                    <a:pt x="2145" y="2159"/>
                    <a:pt x="2084" y="2165"/>
                  </a:cubicBezTo>
                  <a:cubicBezTo>
                    <a:pt x="2120" y="1909"/>
                    <a:pt x="2023" y="1623"/>
                    <a:pt x="1749" y="1556"/>
                  </a:cubicBezTo>
                  <a:cubicBezTo>
                    <a:pt x="1721" y="1548"/>
                    <a:pt x="1693" y="1544"/>
                    <a:pt x="1668" y="1544"/>
                  </a:cubicBezTo>
                  <a:cubicBezTo>
                    <a:pt x="1514" y="1544"/>
                    <a:pt x="1405" y="1676"/>
                    <a:pt x="1426" y="1848"/>
                  </a:cubicBezTo>
                  <a:cubicBezTo>
                    <a:pt x="1444" y="2031"/>
                    <a:pt x="1578" y="2183"/>
                    <a:pt x="1749" y="2257"/>
                  </a:cubicBezTo>
                  <a:cubicBezTo>
                    <a:pt x="1791" y="2275"/>
                    <a:pt x="1834" y="2293"/>
                    <a:pt x="1883" y="2299"/>
                  </a:cubicBezTo>
                  <a:cubicBezTo>
                    <a:pt x="1785" y="2476"/>
                    <a:pt x="1578" y="2585"/>
                    <a:pt x="1383" y="2616"/>
                  </a:cubicBezTo>
                  <a:cubicBezTo>
                    <a:pt x="1351" y="2621"/>
                    <a:pt x="1317" y="2624"/>
                    <a:pt x="1282" y="2624"/>
                  </a:cubicBezTo>
                  <a:cubicBezTo>
                    <a:pt x="1198" y="2624"/>
                    <a:pt x="1108" y="2608"/>
                    <a:pt x="1030" y="2573"/>
                  </a:cubicBezTo>
                  <a:cubicBezTo>
                    <a:pt x="1115" y="2549"/>
                    <a:pt x="1200" y="2500"/>
                    <a:pt x="1267" y="2427"/>
                  </a:cubicBezTo>
                  <a:cubicBezTo>
                    <a:pt x="1377" y="2305"/>
                    <a:pt x="1408" y="2116"/>
                    <a:pt x="1292" y="1989"/>
                  </a:cubicBezTo>
                  <a:cubicBezTo>
                    <a:pt x="1221" y="1917"/>
                    <a:pt x="1120" y="1881"/>
                    <a:pt x="1021" y="1881"/>
                  </a:cubicBezTo>
                  <a:cubicBezTo>
                    <a:pt x="976" y="1881"/>
                    <a:pt x="932" y="1888"/>
                    <a:pt x="890" y="1903"/>
                  </a:cubicBezTo>
                  <a:cubicBezTo>
                    <a:pt x="731" y="1964"/>
                    <a:pt x="652" y="2129"/>
                    <a:pt x="664" y="2293"/>
                  </a:cubicBezTo>
                  <a:cubicBezTo>
                    <a:pt x="671" y="2336"/>
                    <a:pt x="683" y="2378"/>
                    <a:pt x="695" y="2421"/>
                  </a:cubicBezTo>
                  <a:cubicBezTo>
                    <a:pt x="677" y="2415"/>
                    <a:pt x="664" y="2409"/>
                    <a:pt x="646" y="2403"/>
                  </a:cubicBezTo>
                  <a:cubicBezTo>
                    <a:pt x="415" y="2317"/>
                    <a:pt x="250" y="2098"/>
                    <a:pt x="244" y="1848"/>
                  </a:cubicBezTo>
                  <a:cubicBezTo>
                    <a:pt x="244" y="1721"/>
                    <a:pt x="281" y="1587"/>
                    <a:pt x="360" y="1495"/>
                  </a:cubicBezTo>
                  <a:cubicBezTo>
                    <a:pt x="372" y="1507"/>
                    <a:pt x="390" y="1520"/>
                    <a:pt x="403" y="1532"/>
                  </a:cubicBezTo>
                  <a:cubicBezTo>
                    <a:pt x="493" y="1596"/>
                    <a:pt x="598" y="1623"/>
                    <a:pt x="704" y="1623"/>
                  </a:cubicBezTo>
                  <a:cubicBezTo>
                    <a:pt x="798" y="1623"/>
                    <a:pt x="893" y="1602"/>
                    <a:pt x="981" y="1568"/>
                  </a:cubicBezTo>
                  <a:cubicBezTo>
                    <a:pt x="993" y="1562"/>
                    <a:pt x="1006" y="1556"/>
                    <a:pt x="1012" y="1544"/>
                  </a:cubicBezTo>
                  <a:cubicBezTo>
                    <a:pt x="1054" y="1526"/>
                    <a:pt x="1085" y="1483"/>
                    <a:pt x="1060" y="1434"/>
                  </a:cubicBezTo>
                  <a:cubicBezTo>
                    <a:pt x="970" y="1283"/>
                    <a:pt x="813" y="1214"/>
                    <a:pt x="655" y="1214"/>
                  </a:cubicBezTo>
                  <a:cubicBezTo>
                    <a:pt x="558" y="1214"/>
                    <a:pt x="461" y="1240"/>
                    <a:pt x="378" y="1288"/>
                  </a:cubicBezTo>
                  <a:cubicBezTo>
                    <a:pt x="336" y="1227"/>
                    <a:pt x="311" y="1160"/>
                    <a:pt x="299" y="1093"/>
                  </a:cubicBezTo>
                  <a:cubicBezTo>
                    <a:pt x="275" y="825"/>
                    <a:pt x="506" y="594"/>
                    <a:pt x="762" y="569"/>
                  </a:cubicBezTo>
                  <a:cubicBezTo>
                    <a:pt x="774" y="568"/>
                    <a:pt x="787" y="568"/>
                    <a:pt x="800" y="568"/>
                  </a:cubicBezTo>
                  <a:cubicBezTo>
                    <a:pt x="860" y="568"/>
                    <a:pt x="921" y="580"/>
                    <a:pt x="981" y="600"/>
                  </a:cubicBezTo>
                  <a:cubicBezTo>
                    <a:pt x="975" y="661"/>
                    <a:pt x="981" y="722"/>
                    <a:pt x="999" y="783"/>
                  </a:cubicBezTo>
                  <a:cubicBezTo>
                    <a:pt x="1027" y="909"/>
                    <a:pt x="1129" y="1119"/>
                    <a:pt x="1282" y="1119"/>
                  </a:cubicBezTo>
                  <a:cubicBezTo>
                    <a:pt x="1299" y="1119"/>
                    <a:pt x="1316" y="1117"/>
                    <a:pt x="1334" y="1111"/>
                  </a:cubicBezTo>
                  <a:cubicBezTo>
                    <a:pt x="1414" y="1087"/>
                    <a:pt x="1475" y="1008"/>
                    <a:pt x="1481" y="929"/>
                  </a:cubicBezTo>
                  <a:cubicBezTo>
                    <a:pt x="1487" y="831"/>
                    <a:pt x="1432" y="740"/>
                    <a:pt x="1371" y="667"/>
                  </a:cubicBezTo>
                  <a:cubicBezTo>
                    <a:pt x="1304" y="600"/>
                    <a:pt x="1231" y="545"/>
                    <a:pt x="1152" y="502"/>
                  </a:cubicBezTo>
                  <a:cubicBezTo>
                    <a:pt x="1170" y="423"/>
                    <a:pt x="1213" y="350"/>
                    <a:pt x="1274" y="295"/>
                  </a:cubicBezTo>
                  <a:cubicBezTo>
                    <a:pt x="1377" y="198"/>
                    <a:pt x="1508" y="151"/>
                    <a:pt x="1640" y="151"/>
                  </a:cubicBezTo>
                  <a:close/>
                  <a:moveTo>
                    <a:pt x="1645" y="1"/>
                  </a:moveTo>
                  <a:cubicBezTo>
                    <a:pt x="1611" y="1"/>
                    <a:pt x="1576" y="3"/>
                    <a:pt x="1542" y="9"/>
                  </a:cubicBezTo>
                  <a:cubicBezTo>
                    <a:pt x="1286" y="46"/>
                    <a:pt x="1085" y="222"/>
                    <a:pt x="1012" y="448"/>
                  </a:cubicBezTo>
                  <a:cubicBezTo>
                    <a:pt x="947" y="430"/>
                    <a:pt x="880" y="421"/>
                    <a:pt x="814" y="421"/>
                  </a:cubicBezTo>
                  <a:cubicBezTo>
                    <a:pt x="649" y="421"/>
                    <a:pt x="486" y="476"/>
                    <a:pt x="360" y="594"/>
                  </a:cubicBezTo>
                  <a:cubicBezTo>
                    <a:pt x="128" y="807"/>
                    <a:pt x="92" y="1142"/>
                    <a:pt x="256" y="1386"/>
                  </a:cubicBezTo>
                  <a:cubicBezTo>
                    <a:pt x="244" y="1398"/>
                    <a:pt x="232" y="1410"/>
                    <a:pt x="220" y="1422"/>
                  </a:cubicBezTo>
                  <a:cubicBezTo>
                    <a:pt x="1" y="1714"/>
                    <a:pt x="74" y="2147"/>
                    <a:pt x="336" y="2384"/>
                  </a:cubicBezTo>
                  <a:cubicBezTo>
                    <a:pt x="457" y="2494"/>
                    <a:pt x="628" y="2573"/>
                    <a:pt x="798" y="2592"/>
                  </a:cubicBezTo>
                  <a:cubicBezTo>
                    <a:pt x="841" y="2640"/>
                    <a:pt x="896" y="2683"/>
                    <a:pt x="957" y="2713"/>
                  </a:cubicBezTo>
                  <a:cubicBezTo>
                    <a:pt x="1055" y="2760"/>
                    <a:pt x="1163" y="2782"/>
                    <a:pt x="1272" y="2782"/>
                  </a:cubicBezTo>
                  <a:cubicBezTo>
                    <a:pt x="1547" y="2782"/>
                    <a:pt x="1829" y="2644"/>
                    <a:pt x="1986" y="2421"/>
                  </a:cubicBezTo>
                  <a:cubicBezTo>
                    <a:pt x="2004" y="2391"/>
                    <a:pt x="2029" y="2354"/>
                    <a:pt x="2041" y="2317"/>
                  </a:cubicBezTo>
                  <a:cubicBezTo>
                    <a:pt x="2163" y="2311"/>
                    <a:pt x="2285" y="2293"/>
                    <a:pt x="2400" y="2257"/>
                  </a:cubicBezTo>
                  <a:cubicBezTo>
                    <a:pt x="2595" y="2202"/>
                    <a:pt x="2796" y="2104"/>
                    <a:pt x="2918" y="1934"/>
                  </a:cubicBezTo>
                  <a:cubicBezTo>
                    <a:pt x="2955" y="1879"/>
                    <a:pt x="2985" y="1818"/>
                    <a:pt x="3003" y="1751"/>
                  </a:cubicBezTo>
                  <a:cubicBezTo>
                    <a:pt x="3284" y="1599"/>
                    <a:pt x="3442" y="1264"/>
                    <a:pt x="3448" y="941"/>
                  </a:cubicBezTo>
                  <a:cubicBezTo>
                    <a:pt x="3454" y="734"/>
                    <a:pt x="3418" y="515"/>
                    <a:pt x="3296" y="344"/>
                  </a:cubicBezTo>
                  <a:cubicBezTo>
                    <a:pt x="3180" y="198"/>
                    <a:pt x="3009" y="113"/>
                    <a:pt x="2827" y="94"/>
                  </a:cubicBezTo>
                  <a:cubicBezTo>
                    <a:pt x="2798" y="91"/>
                    <a:pt x="2770" y="89"/>
                    <a:pt x="2741" y="89"/>
                  </a:cubicBezTo>
                  <a:cubicBezTo>
                    <a:pt x="2576" y="89"/>
                    <a:pt x="2415" y="148"/>
                    <a:pt x="2285" y="247"/>
                  </a:cubicBezTo>
                  <a:cubicBezTo>
                    <a:pt x="2266" y="259"/>
                    <a:pt x="2242" y="277"/>
                    <a:pt x="2224" y="295"/>
                  </a:cubicBezTo>
                  <a:cubicBezTo>
                    <a:pt x="2086" y="120"/>
                    <a:pt x="1874" y="1"/>
                    <a:pt x="1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6648090" y="4176770"/>
              <a:ext cx="259668" cy="375396"/>
            </a:xfrm>
            <a:custGeom>
              <a:avLst/>
              <a:gdLst/>
              <a:ahLst/>
              <a:cxnLst/>
              <a:rect l="l" t="t" r="r" b="b"/>
              <a:pathLst>
                <a:path w="2163" h="3127" extrusionOk="0">
                  <a:moveTo>
                    <a:pt x="943" y="152"/>
                  </a:moveTo>
                  <a:cubicBezTo>
                    <a:pt x="1086" y="152"/>
                    <a:pt x="1228" y="172"/>
                    <a:pt x="1365" y="221"/>
                  </a:cubicBezTo>
                  <a:cubicBezTo>
                    <a:pt x="1755" y="361"/>
                    <a:pt x="1974" y="781"/>
                    <a:pt x="1913" y="1183"/>
                  </a:cubicBezTo>
                  <a:cubicBezTo>
                    <a:pt x="1876" y="1415"/>
                    <a:pt x="1755" y="1628"/>
                    <a:pt x="1584" y="1786"/>
                  </a:cubicBezTo>
                  <a:cubicBezTo>
                    <a:pt x="1547" y="1823"/>
                    <a:pt x="1566" y="1877"/>
                    <a:pt x="1602" y="1908"/>
                  </a:cubicBezTo>
                  <a:cubicBezTo>
                    <a:pt x="1901" y="2133"/>
                    <a:pt x="1901" y="2584"/>
                    <a:pt x="1621" y="2828"/>
                  </a:cubicBezTo>
                  <a:cubicBezTo>
                    <a:pt x="1494" y="2939"/>
                    <a:pt x="1330" y="2976"/>
                    <a:pt x="1165" y="2976"/>
                  </a:cubicBezTo>
                  <a:cubicBezTo>
                    <a:pt x="1140" y="2976"/>
                    <a:pt x="1115" y="2975"/>
                    <a:pt x="1091" y="2974"/>
                  </a:cubicBezTo>
                  <a:cubicBezTo>
                    <a:pt x="993" y="2968"/>
                    <a:pt x="902" y="2949"/>
                    <a:pt x="810" y="2925"/>
                  </a:cubicBezTo>
                  <a:cubicBezTo>
                    <a:pt x="719" y="2901"/>
                    <a:pt x="622" y="2876"/>
                    <a:pt x="542" y="2822"/>
                  </a:cubicBezTo>
                  <a:cubicBezTo>
                    <a:pt x="482" y="2779"/>
                    <a:pt x="427" y="2712"/>
                    <a:pt x="439" y="2633"/>
                  </a:cubicBezTo>
                  <a:cubicBezTo>
                    <a:pt x="447" y="2565"/>
                    <a:pt x="497" y="2544"/>
                    <a:pt x="552" y="2544"/>
                  </a:cubicBezTo>
                  <a:cubicBezTo>
                    <a:pt x="575" y="2544"/>
                    <a:pt x="600" y="2548"/>
                    <a:pt x="622" y="2554"/>
                  </a:cubicBezTo>
                  <a:cubicBezTo>
                    <a:pt x="748" y="2593"/>
                    <a:pt x="863" y="2659"/>
                    <a:pt x="995" y="2659"/>
                  </a:cubicBezTo>
                  <a:cubicBezTo>
                    <a:pt x="1028" y="2659"/>
                    <a:pt x="1061" y="2655"/>
                    <a:pt x="1097" y="2645"/>
                  </a:cubicBezTo>
                  <a:cubicBezTo>
                    <a:pt x="1420" y="2554"/>
                    <a:pt x="1547" y="2158"/>
                    <a:pt x="1316" y="1902"/>
                  </a:cubicBezTo>
                  <a:cubicBezTo>
                    <a:pt x="1221" y="1802"/>
                    <a:pt x="1091" y="1749"/>
                    <a:pt x="958" y="1749"/>
                  </a:cubicBezTo>
                  <a:cubicBezTo>
                    <a:pt x="913" y="1749"/>
                    <a:pt x="867" y="1755"/>
                    <a:pt x="823" y="1768"/>
                  </a:cubicBezTo>
                  <a:cubicBezTo>
                    <a:pt x="779" y="1780"/>
                    <a:pt x="735" y="1795"/>
                    <a:pt x="694" y="1795"/>
                  </a:cubicBezTo>
                  <a:cubicBezTo>
                    <a:pt x="656" y="1795"/>
                    <a:pt x="621" y="1782"/>
                    <a:pt x="591" y="1743"/>
                  </a:cubicBezTo>
                  <a:cubicBezTo>
                    <a:pt x="555" y="1695"/>
                    <a:pt x="542" y="1634"/>
                    <a:pt x="567" y="1579"/>
                  </a:cubicBezTo>
                  <a:cubicBezTo>
                    <a:pt x="579" y="1578"/>
                    <a:pt x="592" y="1577"/>
                    <a:pt x="604" y="1577"/>
                  </a:cubicBezTo>
                  <a:cubicBezTo>
                    <a:pt x="706" y="1577"/>
                    <a:pt x="804" y="1618"/>
                    <a:pt x="902" y="1634"/>
                  </a:cubicBezTo>
                  <a:cubicBezTo>
                    <a:pt x="922" y="1636"/>
                    <a:pt x="942" y="1638"/>
                    <a:pt x="961" y="1638"/>
                  </a:cubicBezTo>
                  <a:cubicBezTo>
                    <a:pt x="1039" y="1638"/>
                    <a:pt x="1115" y="1619"/>
                    <a:pt x="1188" y="1585"/>
                  </a:cubicBezTo>
                  <a:cubicBezTo>
                    <a:pt x="1359" y="1500"/>
                    <a:pt x="1487" y="1317"/>
                    <a:pt x="1511" y="1128"/>
                  </a:cubicBezTo>
                  <a:cubicBezTo>
                    <a:pt x="1564" y="729"/>
                    <a:pt x="1174" y="408"/>
                    <a:pt x="797" y="408"/>
                  </a:cubicBezTo>
                  <a:cubicBezTo>
                    <a:pt x="783" y="408"/>
                    <a:pt x="769" y="409"/>
                    <a:pt x="756" y="410"/>
                  </a:cubicBezTo>
                  <a:cubicBezTo>
                    <a:pt x="555" y="422"/>
                    <a:pt x="366" y="507"/>
                    <a:pt x="214" y="635"/>
                  </a:cubicBezTo>
                  <a:cubicBezTo>
                    <a:pt x="195" y="519"/>
                    <a:pt x="177" y="397"/>
                    <a:pt x="159" y="282"/>
                  </a:cubicBezTo>
                  <a:cubicBezTo>
                    <a:pt x="408" y="218"/>
                    <a:pt x="678" y="152"/>
                    <a:pt x="943" y="152"/>
                  </a:cubicBezTo>
                  <a:close/>
                  <a:moveTo>
                    <a:pt x="956" y="1"/>
                  </a:moveTo>
                  <a:cubicBezTo>
                    <a:pt x="940" y="1"/>
                    <a:pt x="924" y="1"/>
                    <a:pt x="908" y="1"/>
                  </a:cubicBezTo>
                  <a:cubicBezTo>
                    <a:pt x="640" y="8"/>
                    <a:pt x="378" y="68"/>
                    <a:pt x="116" y="135"/>
                  </a:cubicBezTo>
                  <a:cubicBezTo>
                    <a:pt x="92" y="142"/>
                    <a:pt x="73" y="160"/>
                    <a:pt x="67" y="178"/>
                  </a:cubicBezTo>
                  <a:cubicBezTo>
                    <a:pt x="31" y="190"/>
                    <a:pt x="0" y="221"/>
                    <a:pt x="6" y="269"/>
                  </a:cubicBezTo>
                  <a:lnTo>
                    <a:pt x="92" y="812"/>
                  </a:lnTo>
                  <a:cubicBezTo>
                    <a:pt x="96" y="847"/>
                    <a:pt x="133" y="867"/>
                    <a:pt x="166" y="867"/>
                  </a:cubicBezTo>
                  <a:cubicBezTo>
                    <a:pt x="185" y="867"/>
                    <a:pt x="203" y="861"/>
                    <a:pt x="214" y="848"/>
                  </a:cubicBezTo>
                  <a:cubicBezTo>
                    <a:pt x="361" y="682"/>
                    <a:pt x="579" y="558"/>
                    <a:pt x="803" y="558"/>
                  </a:cubicBezTo>
                  <a:cubicBezTo>
                    <a:pt x="875" y="558"/>
                    <a:pt x="947" y="570"/>
                    <a:pt x="1018" y="598"/>
                  </a:cubicBezTo>
                  <a:cubicBezTo>
                    <a:pt x="1273" y="702"/>
                    <a:pt x="1456" y="994"/>
                    <a:pt x="1310" y="1262"/>
                  </a:cubicBezTo>
                  <a:cubicBezTo>
                    <a:pt x="1249" y="1378"/>
                    <a:pt x="1133" y="1469"/>
                    <a:pt x="999" y="1482"/>
                  </a:cubicBezTo>
                  <a:cubicBezTo>
                    <a:pt x="985" y="1483"/>
                    <a:pt x="972" y="1484"/>
                    <a:pt x="958" y="1484"/>
                  </a:cubicBezTo>
                  <a:cubicBezTo>
                    <a:pt x="837" y="1484"/>
                    <a:pt x="721" y="1427"/>
                    <a:pt x="601" y="1427"/>
                  </a:cubicBezTo>
                  <a:cubicBezTo>
                    <a:pt x="579" y="1427"/>
                    <a:pt x="558" y="1429"/>
                    <a:pt x="536" y="1433"/>
                  </a:cubicBezTo>
                  <a:cubicBezTo>
                    <a:pt x="408" y="1451"/>
                    <a:pt x="384" y="1616"/>
                    <a:pt x="415" y="1725"/>
                  </a:cubicBezTo>
                  <a:cubicBezTo>
                    <a:pt x="445" y="1829"/>
                    <a:pt x="530" y="1920"/>
                    <a:pt x="640" y="1944"/>
                  </a:cubicBezTo>
                  <a:cubicBezTo>
                    <a:pt x="657" y="1948"/>
                    <a:pt x="675" y="1950"/>
                    <a:pt x="692" y="1950"/>
                  </a:cubicBezTo>
                  <a:cubicBezTo>
                    <a:pt x="787" y="1950"/>
                    <a:pt x="877" y="1901"/>
                    <a:pt x="974" y="1901"/>
                  </a:cubicBezTo>
                  <a:cubicBezTo>
                    <a:pt x="1000" y="1901"/>
                    <a:pt x="1027" y="1905"/>
                    <a:pt x="1054" y="1914"/>
                  </a:cubicBezTo>
                  <a:cubicBezTo>
                    <a:pt x="1176" y="1951"/>
                    <a:pt x="1286" y="2060"/>
                    <a:pt x="1292" y="2194"/>
                  </a:cubicBezTo>
                  <a:cubicBezTo>
                    <a:pt x="1298" y="2328"/>
                    <a:pt x="1194" y="2450"/>
                    <a:pt x="1078" y="2493"/>
                  </a:cubicBezTo>
                  <a:cubicBezTo>
                    <a:pt x="1049" y="2503"/>
                    <a:pt x="1020" y="2507"/>
                    <a:pt x="991" y="2507"/>
                  </a:cubicBezTo>
                  <a:cubicBezTo>
                    <a:pt x="884" y="2507"/>
                    <a:pt x="783" y="2447"/>
                    <a:pt x="683" y="2413"/>
                  </a:cubicBezTo>
                  <a:cubicBezTo>
                    <a:pt x="639" y="2400"/>
                    <a:pt x="592" y="2392"/>
                    <a:pt x="547" y="2392"/>
                  </a:cubicBezTo>
                  <a:cubicBezTo>
                    <a:pt x="467" y="2392"/>
                    <a:pt x="390" y="2419"/>
                    <a:pt x="335" y="2493"/>
                  </a:cubicBezTo>
                  <a:cubicBezTo>
                    <a:pt x="262" y="2590"/>
                    <a:pt x="274" y="2736"/>
                    <a:pt x="341" y="2834"/>
                  </a:cubicBezTo>
                  <a:cubicBezTo>
                    <a:pt x="421" y="2956"/>
                    <a:pt x="561" y="3010"/>
                    <a:pt x="695" y="3047"/>
                  </a:cubicBezTo>
                  <a:cubicBezTo>
                    <a:pt x="847" y="3096"/>
                    <a:pt x="1005" y="3126"/>
                    <a:pt x="1164" y="3126"/>
                  </a:cubicBezTo>
                  <a:cubicBezTo>
                    <a:pt x="1169" y="3126"/>
                    <a:pt x="1175" y="3126"/>
                    <a:pt x="1181" y="3126"/>
                  </a:cubicBezTo>
                  <a:cubicBezTo>
                    <a:pt x="1515" y="3126"/>
                    <a:pt x="1817" y="2950"/>
                    <a:pt x="1937" y="2633"/>
                  </a:cubicBezTo>
                  <a:cubicBezTo>
                    <a:pt x="2047" y="2353"/>
                    <a:pt x="1956" y="2042"/>
                    <a:pt x="1748" y="1841"/>
                  </a:cubicBezTo>
                  <a:cubicBezTo>
                    <a:pt x="2041" y="1518"/>
                    <a:pt x="2163" y="1055"/>
                    <a:pt x="1998" y="641"/>
                  </a:cubicBezTo>
                  <a:cubicBezTo>
                    <a:pt x="1913" y="434"/>
                    <a:pt x="1767" y="257"/>
                    <a:pt x="1572" y="148"/>
                  </a:cubicBezTo>
                  <a:cubicBezTo>
                    <a:pt x="1385" y="40"/>
                    <a:pt x="1171" y="1"/>
                    <a:pt x="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5342099" y="2775226"/>
              <a:ext cx="1136513" cy="945514"/>
            </a:xfrm>
            <a:custGeom>
              <a:avLst/>
              <a:gdLst/>
              <a:ahLst/>
              <a:cxnLst/>
              <a:rect l="l" t="t" r="r" b="b"/>
              <a:pathLst>
                <a:path w="9467" h="7876" extrusionOk="0">
                  <a:moveTo>
                    <a:pt x="4606" y="0"/>
                  </a:moveTo>
                  <a:cubicBezTo>
                    <a:pt x="2431" y="0"/>
                    <a:pt x="665" y="1767"/>
                    <a:pt x="665" y="3941"/>
                  </a:cubicBezTo>
                  <a:cubicBezTo>
                    <a:pt x="665" y="3990"/>
                    <a:pt x="671" y="4038"/>
                    <a:pt x="671" y="4087"/>
                  </a:cubicBezTo>
                  <a:cubicBezTo>
                    <a:pt x="640" y="4081"/>
                    <a:pt x="610" y="4078"/>
                    <a:pt x="579" y="4078"/>
                  </a:cubicBezTo>
                  <a:cubicBezTo>
                    <a:pt x="409" y="4078"/>
                    <a:pt x="246" y="4175"/>
                    <a:pt x="153" y="4325"/>
                  </a:cubicBezTo>
                  <a:cubicBezTo>
                    <a:pt x="13" y="4538"/>
                    <a:pt x="1" y="4830"/>
                    <a:pt x="25" y="5080"/>
                  </a:cubicBezTo>
                  <a:cubicBezTo>
                    <a:pt x="86" y="5579"/>
                    <a:pt x="379" y="6055"/>
                    <a:pt x="884" y="6201"/>
                  </a:cubicBezTo>
                  <a:cubicBezTo>
                    <a:pt x="980" y="6229"/>
                    <a:pt x="1080" y="6245"/>
                    <a:pt x="1180" y="6245"/>
                  </a:cubicBezTo>
                  <a:cubicBezTo>
                    <a:pt x="1252" y="6245"/>
                    <a:pt x="1324" y="6237"/>
                    <a:pt x="1396" y="6219"/>
                  </a:cubicBezTo>
                  <a:cubicBezTo>
                    <a:pt x="2108" y="7224"/>
                    <a:pt x="3278" y="7876"/>
                    <a:pt x="4606" y="7876"/>
                  </a:cubicBezTo>
                  <a:cubicBezTo>
                    <a:pt x="6774" y="7876"/>
                    <a:pt x="8540" y="6115"/>
                    <a:pt x="8540" y="3941"/>
                  </a:cubicBezTo>
                  <a:cubicBezTo>
                    <a:pt x="8540" y="3904"/>
                    <a:pt x="8540" y="3874"/>
                    <a:pt x="8540" y="3844"/>
                  </a:cubicBezTo>
                  <a:cubicBezTo>
                    <a:pt x="8985" y="3752"/>
                    <a:pt x="9351" y="3405"/>
                    <a:pt x="9424" y="2930"/>
                  </a:cubicBezTo>
                  <a:cubicBezTo>
                    <a:pt x="9466" y="2650"/>
                    <a:pt x="9405" y="2363"/>
                    <a:pt x="9241" y="2138"/>
                  </a:cubicBezTo>
                  <a:cubicBezTo>
                    <a:pt x="9076" y="1919"/>
                    <a:pt x="8833" y="1767"/>
                    <a:pt x="8559" y="1767"/>
                  </a:cubicBezTo>
                  <a:cubicBezTo>
                    <a:pt x="8358" y="1767"/>
                    <a:pt x="8157" y="1840"/>
                    <a:pt x="8017" y="1974"/>
                  </a:cubicBezTo>
                  <a:cubicBezTo>
                    <a:pt x="7334" y="798"/>
                    <a:pt x="6061" y="0"/>
                    <a:pt x="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5469349" y="3099112"/>
              <a:ext cx="159546" cy="327016"/>
            </a:xfrm>
            <a:custGeom>
              <a:avLst/>
              <a:gdLst/>
              <a:ahLst/>
              <a:cxnLst/>
              <a:rect l="l" t="t" r="r" b="b"/>
              <a:pathLst>
                <a:path w="1329" h="2724" extrusionOk="0">
                  <a:moveTo>
                    <a:pt x="1024" y="0"/>
                  </a:moveTo>
                  <a:cubicBezTo>
                    <a:pt x="939" y="31"/>
                    <a:pt x="860" y="67"/>
                    <a:pt x="780" y="104"/>
                  </a:cubicBezTo>
                  <a:cubicBezTo>
                    <a:pt x="317" y="360"/>
                    <a:pt x="1" y="853"/>
                    <a:pt x="1" y="1426"/>
                  </a:cubicBezTo>
                  <a:cubicBezTo>
                    <a:pt x="1" y="1889"/>
                    <a:pt x="214" y="2303"/>
                    <a:pt x="543" y="2577"/>
                  </a:cubicBezTo>
                  <a:cubicBezTo>
                    <a:pt x="610" y="2632"/>
                    <a:pt x="677" y="2680"/>
                    <a:pt x="750" y="2723"/>
                  </a:cubicBezTo>
                  <a:cubicBezTo>
                    <a:pt x="847" y="2589"/>
                    <a:pt x="914" y="2443"/>
                    <a:pt x="963" y="2278"/>
                  </a:cubicBezTo>
                  <a:cubicBezTo>
                    <a:pt x="1195" y="1535"/>
                    <a:pt x="1329" y="725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5559264" y="3089628"/>
              <a:ext cx="270713" cy="360630"/>
            </a:xfrm>
            <a:custGeom>
              <a:avLst/>
              <a:gdLst/>
              <a:ahLst/>
              <a:cxnLst/>
              <a:rect l="l" t="t" r="r" b="b"/>
              <a:pathLst>
                <a:path w="2255" h="3004" extrusionOk="0">
                  <a:moveTo>
                    <a:pt x="750" y="0"/>
                  </a:moveTo>
                  <a:cubicBezTo>
                    <a:pt x="586" y="0"/>
                    <a:pt x="427" y="31"/>
                    <a:pt x="275" y="79"/>
                  </a:cubicBezTo>
                  <a:cubicBezTo>
                    <a:pt x="580" y="804"/>
                    <a:pt x="446" y="1614"/>
                    <a:pt x="214" y="2357"/>
                  </a:cubicBezTo>
                  <a:cubicBezTo>
                    <a:pt x="165" y="2522"/>
                    <a:pt x="98" y="2668"/>
                    <a:pt x="1" y="2802"/>
                  </a:cubicBezTo>
                  <a:cubicBezTo>
                    <a:pt x="220" y="2930"/>
                    <a:pt x="476" y="3003"/>
                    <a:pt x="750" y="3003"/>
                  </a:cubicBezTo>
                  <a:cubicBezTo>
                    <a:pt x="1578" y="3003"/>
                    <a:pt x="2255" y="2333"/>
                    <a:pt x="2255" y="1505"/>
                  </a:cubicBezTo>
                  <a:cubicBezTo>
                    <a:pt x="2255" y="676"/>
                    <a:pt x="1578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5889873" y="3002594"/>
              <a:ext cx="160987" cy="305047"/>
            </a:xfrm>
            <a:custGeom>
              <a:avLst/>
              <a:gdLst/>
              <a:ahLst/>
              <a:cxnLst/>
              <a:rect l="l" t="t" r="r" b="b"/>
              <a:pathLst>
                <a:path w="1341" h="2541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256"/>
                    <a:pt x="0" y="750"/>
                    <a:pt x="0" y="1322"/>
                  </a:cubicBezTo>
                  <a:cubicBezTo>
                    <a:pt x="0" y="1822"/>
                    <a:pt x="250" y="2266"/>
                    <a:pt x="627" y="2540"/>
                  </a:cubicBezTo>
                  <a:cubicBezTo>
                    <a:pt x="1218" y="1840"/>
                    <a:pt x="1340" y="737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5965143" y="2980626"/>
              <a:ext cx="285239" cy="360630"/>
            </a:xfrm>
            <a:custGeom>
              <a:avLst/>
              <a:gdLst/>
              <a:ahLst/>
              <a:cxnLst/>
              <a:rect l="l" t="t" r="r" b="b"/>
              <a:pathLst>
                <a:path w="2376" h="3004" extrusionOk="0">
                  <a:moveTo>
                    <a:pt x="877" y="1"/>
                  </a:moveTo>
                  <a:cubicBezTo>
                    <a:pt x="616" y="1"/>
                    <a:pt x="372" y="68"/>
                    <a:pt x="159" y="183"/>
                  </a:cubicBezTo>
                  <a:cubicBezTo>
                    <a:pt x="713" y="920"/>
                    <a:pt x="591" y="2023"/>
                    <a:pt x="0" y="2723"/>
                  </a:cubicBezTo>
                  <a:cubicBezTo>
                    <a:pt x="244" y="2900"/>
                    <a:pt x="549" y="3004"/>
                    <a:pt x="877" y="3004"/>
                  </a:cubicBezTo>
                  <a:cubicBezTo>
                    <a:pt x="1706" y="3004"/>
                    <a:pt x="2376" y="2334"/>
                    <a:pt x="2376" y="1505"/>
                  </a:cubicBezTo>
                  <a:cubicBezTo>
                    <a:pt x="2376" y="677"/>
                    <a:pt x="1706" y="1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5867426" y="3399955"/>
              <a:ext cx="117289" cy="90158"/>
            </a:xfrm>
            <a:custGeom>
              <a:avLst/>
              <a:gdLst/>
              <a:ahLst/>
              <a:cxnLst/>
              <a:rect l="l" t="t" r="r" b="b"/>
              <a:pathLst>
                <a:path w="977" h="751" extrusionOk="0">
                  <a:moveTo>
                    <a:pt x="893" y="0"/>
                  </a:moveTo>
                  <a:cubicBezTo>
                    <a:pt x="849" y="0"/>
                    <a:pt x="798" y="39"/>
                    <a:pt x="806" y="98"/>
                  </a:cubicBezTo>
                  <a:cubicBezTo>
                    <a:pt x="824" y="208"/>
                    <a:pt x="818" y="323"/>
                    <a:pt x="794" y="427"/>
                  </a:cubicBezTo>
                  <a:cubicBezTo>
                    <a:pt x="781" y="476"/>
                    <a:pt x="769" y="537"/>
                    <a:pt x="739" y="573"/>
                  </a:cubicBezTo>
                  <a:cubicBezTo>
                    <a:pt x="726" y="591"/>
                    <a:pt x="709" y="597"/>
                    <a:pt x="692" y="597"/>
                  </a:cubicBezTo>
                  <a:cubicBezTo>
                    <a:pt x="660" y="597"/>
                    <a:pt x="624" y="577"/>
                    <a:pt x="593" y="561"/>
                  </a:cubicBezTo>
                  <a:cubicBezTo>
                    <a:pt x="422" y="457"/>
                    <a:pt x="276" y="311"/>
                    <a:pt x="166" y="147"/>
                  </a:cubicBezTo>
                  <a:cubicBezTo>
                    <a:pt x="150" y="123"/>
                    <a:pt x="126" y="113"/>
                    <a:pt x="104" y="113"/>
                  </a:cubicBezTo>
                  <a:cubicBezTo>
                    <a:pt x="51" y="113"/>
                    <a:pt x="0" y="166"/>
                    <a:pt x="38" y="226"/>
                  </a:cubicBezTo>
                  <a:cubicBezTo>
                    <a:pt x="117" y="342"/>
                    <a:pt x="209" y="445"/>
                    <a:pt x="312" y="543"/>
                  </a:cubicBezTo>
                  <a:cubicBezTo>
                    <a:pt x="416" y="622"/>
                    <a:pt x="538" y="731"/>
                    <a:pt x="672" y="750"/>
                  </a:cubicBezTo>
                  <a:cubicBezTo>
                    <a:pt x="679" y="750"/>
                    <a:pt x="686" y="751"/>
                    <a:pt x="693" y="751"/>
                  </a:cubicBezTo>
                  <a:cubicBezTo>
                    <a:pt x="824" y="751"/>
                    <a:pt x="887" y="640"/>
                    <a:pt x="921" y="518"/>
                  </a:cubicBezTo>
                  <a:cubicBezTo>
                    <a:pt x="970" y="372"/>
                    <a:pt x="976" y="214"/>
                    <a:pt x="952" y="55"/>
                  </a:cubicBezTo>
                  <a:cubicBezTo>
                    <a:pt x="947" y="17"/>
                    <a:pt x="921" y="0"/>
                    <a:pt x="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5135979" y="2448220"/>
              <a:ext cx="1243838" cy="811178"/>
            </a:xfrm>
            <a:custGeom>
              <a:avLst/>
              <a:gdLst/>
              <a:ahLst/>
              <a:cxnLst/>
              <a:rect l="l" t="t" r="r" b="b"/>
              <a:pathLst>
                <a:path w="10361" h="6757" extrusionOk="0">
                  <a:moveTo>
                    <a:pt x="8419" y="1"/>
                  </a:moveTo>
                  <a:cubicBezTo>
                    <a:pt x="8116" y="1"/>
                    <a:pt x="7822" y="153"/>
                    <a:pt x="7644" y="404"/>
                  </a:cubicBezTo>
                  <a:cubicBezTo>
                    <a:pt x="7606" y="398"/>
                    <a:pt x="7567" y="395"/>
                    <a:pt x="7528" y="395"/>
                  </a:cubicBezTo>
                  <a:cubicBezTo>
                    <a:pt x="7262" y="395"/>
                    <a:pt x="7001" y="521"/>
                    <a:pt x="6846" y="745"/>
                  </a:cubicBezTo>
                  <a:cubicBezTo>
                    <a:pt x="6670" y="994"/>
                    <a:pt x="6670" y="1348"/>
                    <a:pt x="6822" y="1610"/>
                  </a:cubicBezTo>
                  <a:cubicBezTo>
                    <a:pt x="6627" y="1707"/>
                    <a:pt x="6469" y="1871"/>
                    <a:pt x="6432" y="2097"/>
                  </a:cubicBezTo>
                  <a:cubicBezTo>
                    <a:pt x="6408" y="2273"/>
                    <a:pt x="6481" y="2462"/>
                    <a:pt x="6621" y="2566"/>
                  </a:cubicBezTo>
                  <a:cubicBezTo>
                    <a:pt x="6256" y="2572"/>
                    <a:pt x="5890" y="2596"/>
                    <a:pt x="5531" y="2651"/>
                  </a:cubicBezTo>
                  <a:cubicBezTo>
                    <a:pt x="5123" y="2712"/>
                    <a:pt x="4721" y="2816"/>
                    <a:pt x="4349" y="2992"/>
                  </a:cubicBezTo>
                  <a:cubicBezTo>
                    <a:pt x="4337" y="2998"/>
                    <a:pt x="4331" y="3004"/>
                    <a:pt x="4325" y="3017"/>
                  </a:cubicBezTo>
                  <a:lnTo>
                    <a:pt x="4313" y="3017"/>
                  </a:lnTo>
                  <a:cubicBezTo>
                    <a:pt x="4081" y="3071"/>
                    <a:pt x="3868" y="3163"/>
                    <a:pt x="3667" y="3285"/>
                  </a:cubicBezTo>
                  <a:cubicBezTo>
                    <a:pt x="3685" y="3218"/>
                    <a:pt x="3691" y="3151"/>
                    <a:pt x="3679" y="3077"/>
                  </a:cubicBezTo>
                  <a:cubicBezTo>
                    <a:pt x="3661" y="2883"/>
                    <a:pt x="3527" y="2694"/>
                    <a:pt x="3344" y="2645"/>
                  </a:cubicBezTo>
                  <a:cubicBezTo>
                    <a:pt x="3436" y="2420"/>
                    <a:pt x="3442" y="2139"/>
                    <a:pt x="3271" y="1951"/>
                  </a:cubicBezTo>
                  <a:cubicBezTo>
                    <a:pt x="3176" y="1852"/>
                    <a:pt x="3042" y="1794"/>
                    <a:pt x="2909" y="1794"/>
                  </a:cubicBezTo>
                  <a:cubicBezTo>
                    <a:pt x="2845" y="1794"/>
                    <a:pt x="2782" y="1807"/>
                    <a:pt x="2723" y="1835"/>
                  </a:cubicBezTo>
                  <a:cubicBezTo>
                    <a:pt x="2594" y="1572"/>
                    <a:pt x="2323" y="1392"/>
                    <a:pt x="2034" y="1392"/>
                  </a:cubicBezTo>
                  <a:cubicBezTo>
                    <a:pt x="2008" y="1392"/>
                    <a:pt x="1982" y="1393"/>
                    <a:pt x="1955" y="1396"/>
                  </a:cubicBezTo>
                  <a:cubicBezTo>
                    <a:pt x="1633" y="1433"/>
                    <a:pt x="1377" y="1689"/>
                    <a:pt x="1304" y="1993"/>
                  </a:cubicBezTo>
                  <a:cubicBezTo>
                    <a:pt x="1261" y="1985"/>
                    <a:pt x="1218" y="1981"/>
                    <a:pt x="1175" y="1981"/>
                  </a:cubicBezTo>
                  <a:cubicBezTo>
                    <a:pt x="940" y="1981"/>
                    <a:pt x="705" y="2101"/>
                    <a:pt x="561" y="2292"/>
                  </a:cubicBezTo>
                  <a:cubicBezTo>
                    <a:pt x="378" y="2548"/>
                    <a:pt x="378" y="2895"/>
                    <a:pt x="518" y="3169"/>
                  </a:cubicBezTo>
                  <a:cubicBezTo>
                    <a:pt x="220" y="3278"/>
                    <a:pt x="19" y="3583"/>
                    <a:pt x="6" y="3900"/>
                  </a:cubicBezTo>
                  <a:cubicBezTo>
                    <a:pt x="0" y="4259"/>
                    <a:pt x="274" y="4545"/>
                    <a:pt x="609" y="4618"/>
                  </a:cubicBezTo>
                  <a:cubicBezTo>
                    <a:pt x="667" y="4630"/>
                    <a:pt x="724" y="4636"/>
                    <a:pt x="782" y="4636"/>
                  </a:cubicBezTo>
                  <a:cubicBezTo>
                    <a:pt x="846" y="4636"/>
                    <a:pt x="911" y="4628"/>
                    <a:pt x="975" y="4612"/>
                  </a:cubicBezTo>
                  <a:lnTo>
                    <a:pt x="975" y="4612"/>
                  </a:lnTo>
                  <a:cubicBezTo>
                    <a:pt x="908" y="4893"/>
                    <a:pt x="1121" y="5209"/>
                    <a:pt x="1377" y="5337"/>
                  </a:cubicBezTo>
                  <a:cubicBezTo>
                    <a:pt x="1514" y="5404"/>
                    <a:pt x="1663" y="5437"/>
                    <a:pt x="1811" y="5437"/>
                  </a:cubicBezTo>
                  <a:cubicBezTo>
                    <a:pt x="1999" y="5437"/>
                    <a:pt x="2185" y="5384"/>
                    <a:pt x="2345" y="5282"/>
                  </a:cubicBezTo>
                  <a:lnTo>
                    <a:pt x="2345" y="5282"/>
                  </a:lnTo>
                  <a:cubicBezTo>
                    <a:pt x="2327" y="5380"/>
                    <a:pt x="2309" y="5477"/>
                    <a:pt x="2297" y="5581"/>
                  </a:cubicBezTo>
                  <a:cubicBezTo>
                    <a:pt x="2248" y="5946"/>
                    <a:pt x="2242" y="6318"/>
                    <a:pt x="2272" y="6683"/>
                  </a:cubicBezTo>
                  <a:cubicBezTo>
                    <a:pt x="2278" y="6732"/>
                    <a:pt x="2315" y="6756"/>
                    <a:pt x="2351" y="6756"/>
                  </a:cubicBezTo>
                  <a:cubicBezTo>
                    <a:pt x="2386" y="6756"/>
                    <a:pt x="2421" y="6732"/>
                    <a:pt x="2424" y="6683"/>
                  </a:cubicBezTo>
                  <a:cubicBezTo>
                    <a:pt x="2479" y="6202"/>
                    <a:pt x="2759" y="5782"/>
                    <a:pt x="3070" y="5416"/>
                  </a:cubicBezTo>
                  <a:cubicBezTo>
                    <a:pt x="3381" y="5057"/>
                    <a:pt x="3734" y="4722"/>
                    <a:pt x="4002" y="4326"/>
                  </a:cubicBezTo>
                  <a:cubicBezTo>
                    <a:pt x="4099" y="4180"/>
                    <a:pt x="4191" y="4015"/>
                    <a:pt x="4258" y="3845"/>
                  </a:cubicBezTo>
                  <a:cubicBezTo>
                    <a:pt x="4553" y="4412"/>
                    <a:pt x="5169" y="4783"/>
                    <a:pt x="5807" y="4783"/>
                  </a:cubicBezTo>
                  <a:cubicBezTo>
                    <a:pt x="5855" y="4783"/>
                    <a:pt x="5903" y="4781"/>
                    <a:pt x="5951" y="4777"/>
                  </a:cubicBezTo>
                  <a:cubicBezTo>
                    <a:pt x="6041" y="4771"/>
                    <a:pt x="6042" y="4624"/>
                    <a:pt x="5956" y="4624"/>
                  </a:cubicBezTo>
                  <a:cubicBezTo>
                    <a:pt x="5955" y="4624"/>
                    <a:pt x="5953" y="4624"/>
                    <a:pt x="5951" y="4625"/>
                  </a:cubicBezTo>
                  <a:cubicBezTo>
                    <a:pt x="5903" y="4629"/>
                    <a:pt x="5856" y="4631"/>
                    <a:pt x="5809" y="4631"/>
                  </a:cubicBezTo>
                  <a:cubicBezTo>
                    <a:pt x="5214" y="4631"/>
                    <a:pt x="4650" y="4284"/>
                    <a:pt x="4380" y="3754"/>
                  </a:cubicBezTo>
                  <a:lnTo>
                    <a:pt x="4380" y="3754"/>
                  </a:lnTo>
                  <a:cubicBezTo>
                    <a:pt x="4893" y="3888"/>
                    <a:pt x="5418" y="3955"/>
                    <a:pt x="5949" y="3955"/>
                  </a:cubicBezTo>
                  <a:cubicBezTo>
                    <a:pt x="5972" y="3955"/>
                    <a:pt x="5995" y="3955"/>
                    <a:pt x="6018" y="3955"/>
                  </a:cubicBezTo>
                  <a:cubicBezTo>
                    <a:pt x="6317" y="3955"/>
                    <a:pt x="6609" y="3930"/>
                    <a:pt x="6901" y="3888"/>
                  </a:cubicBezTo>
                  <a:cubicBezTo>
                    <a:pt x="7194" y="3845"/>
                    <a:pt x="7480" y="3772"/>
                    <a:pt x="7772" y="3723"/>
                  </a:cubicBezTo>
                  <a:cubicBezTo>
                    <a:pt x="7913" y="3701"/>
                    <a:pt x="8057" y="3686"/>
                    <a:pt x="8201" y="3686"/>
                  </a:cubicBezTo>
                  <a:cubicBezTo>
                    <a:pt x="8381" y="3686"/>
                    <a:pt x="8559" y="3710"/>
                    <a:pt x="8729" y="3778"/>
                  </a:cubicBezTo>
                  <a:cubicBezTo>
                    <a:pt x="8737" y="3781"/>
                    <a:pt x="8745" y="3783"/>
                    <a:pt x="8753" y="3783"/>
                  </a:cubicBezTo>
                  <a:cubicBezTo>
                    <a:pt x="8772" y="3783"/>
                    <a:pt x="8789" y="3773"/>
                    <a:pt x="8802" y="3760"/>
                  </a:cubicBezTo>
                  <a:cubicBezTo>
                    <a:pt x="8863" y="3839"/>
                    <a:pt x="8936" y="3900"/>
                    <a:pt x="9027" y="3948"/>
                  </a:cubicBezTo>
                  <a:cubicBezTo>
                    <a:pt x="9038" y="3952"/>
                    <a:pt x="9050" y="3954"/>
                    <a:pt x="9061" y="3954"/>
                  </a:cubicBezTo>
                  <a:cubicBezTo>
                    <a:pt x="9088" y="3954"/>
                    <a:pt x="9114" y="3943"/>
                    <a:pt x="9131" y="3918"/>
                  </a:cubicBezTo>
                  <a:cubicBezTo>
                    <a:pt x="9137" y="3906"/>
                    <a:pt x="9143" y="3894"/>
                    <a:pt x="9143" y="3881"/>
                  </a:cubicBezTo>
                  <a:cubicBezTo>
                    <a:pt x="9143" y="3863"/>
                    <a:pt x="9143" y="3845"/>
                    <a:pt x="9131" y="3827"/>
                  </a:cubicBezTo>
                  <a:cubicBezTo>
                    <a:pt x="9009" y="3620"/>
                    <a:pt x="8863" y="3437"/>
                    <a:pt x="8692" y="3278"/>
                  </a:cubicBezTo>
                  <a:lnTo>
                    <a:pt x="8692" y="3278"/>
                  </a:lnTo>
                  <a:cubicBezTo>
                    <a:pt x="8771" y="3299"/>
                    <a:pt x="8854" y="3309"/>
                    <a:pt x="8937" y="3309"/>
                  </a:cubicBezTo>
                  <a:cubicBezTo>
                    <a:pt x="9129" y="3309"/>
                    <a:pt x="9323" y="3255"/>
                    <a:pt x="9484" y="3144"/>
                  </a:cubicBezTo>
                  <a:cubicBezTo>
                    <a:pt x="9563" y="3096"/>
                    <a:pt x="9630" y="3035"/>
                    <a:pt x="9691" y="2962"/>
                  </a:cubicBezTo>
                  <a:cubicBezTo>
                    <a:pt x="9758" y="2883"/>
                    <a:pt x="9795" y="2767"/>
                    <a:pt x="9904" y="2730"/>
                  </a:cubicBezTo>
                  <a:cubicBezTo>
                    <a:pt x="10002" y="2694"/>
                    <a:pt x="10093" y="2657"/>
                    <a:pt x="10172" y="2584"/>
                  </a:cubicBezTo>
                  <a:cubicBezTo>
                    <a:pt x="10239" y="2511"/>
                    <a:pt x="10294" y="2420"/>
                    <a:pt x="10318" y="2322"/>
                  </a:cubicBezTo>
                  <a:cubicBezTo>
                    <a:pt x="10361" y="2121"/>
                    <a:pt x="10282" y="1920"/>
                    <a:pt x="10130" y="1786"/>
                  </a:cubicBezTo>
                  <a:cubicBezTo>
                    <a:pt x="10312" y="1555"/>
                    <a:pt x="10312" y="1208"/>
                    <a:pt x="10136" y="970"/>
                  </a:cubicBezTo>
                  <a:cubicBezTo>
                    <a:pt x="9983" y="753"/>
                    <a:pt x="9726" y="648"/>
                    <a:pt x="9466" y="648"/>
                  </a:cubicBezTo>
                  <a:cubicBezTo>
                    <a:pt x="9405" y="648"/>
                    <a:pt x="9343" y="654"/>
                    <a:pt x="9283" y="665"/>
                  </a:cubicBezTo>
                  <a:cubicBezTo>
                    <a:pt x="9185" y="343"/>
                    <a:pt x="8905" y="75"/>
                    <a:pt x="8570" y="14"/>
                  </a:cubicBezTo>
                  <a:cubicBezTo>
                    <a:pt x="8520" y="5"/>
                    <a:pt x="8469" y="1"/>
                    <a:pt x="8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6324443" y="3040289"/>
              <a:ext cx="105884" cy="139258"/>
            </a:xfrm>
            <a:custGeom>
              <a:avLst/>
              <a:gdLst/>
              <a:ahLst/>
              <a:cxnLst/>
              <a:rect l="l" t="t" r="r" b="b"/>
              <a:pathLst>
                <a:path w="882" h="1160" extrusionOk="0">
                  <a:moveTo>
                    <a:pt x="645" y="1"/>
                  </a:moveTo>
                  <a:cubicBezTo>
                    <a:pt x="377" y="1"/>
                    <a:pt x="126" y="162"/>
                    <a:pt x="22" y="417"/>
                  </a:cubicBezTo>
                  <a:cubicBezTo>
                    <a:pt x="0" y="473"/>
                    <a:pt x="46" y="511"/>
                    <a:pt x="93" y="511"/>
                  </a:cubicBezTo>
                  <a:cubicBezTo>
                    <a:pt x="124" y="511"/>
                    <a:pt x="154" y="496"/>
                    <a:pt x="169" y="460"/>
                  </a:cubicBezTo>
                  <a:cubicBezTo>
                    <a:pt x="230" y="320"/>
                    <a:pt x="351" y="216"/>
                    <a:pt x="498" y="174"/>
                  </a:cubicBezTo>
                  <a:lnTo>
                    <a:pt x="498" y="174"/>
                  </a:lnTo>
                  <a:cubicBezTo>
                    <a:pt x="723" y="436"/>
                    <a:pt x="662" y="832"/>
                    <a:pt x="370" y="1014"/>
                  </a:cubicBezTo>
                  <a:cubicBezTo>
                    <a:pt x="298" y="1061"/>
                    <a:pt x="343" y="1159"/>
                    <a:pt x="407" y="1159"/>
                  </a:cubicBezTo>
                  <a:cubicBezTo>
                    <a:pt x="418" y="1159"/>
                    <a:pt x="430" y="1156"/>
                    <a:pt x="443" y="1148"/>
                  </a:cubicBezTo>
                  <a:cubicBezTo>
                    <a:pt x="790" y="929"/>
                    <a:pt x="881" y="484"/>
                    <a:pt x="668" y="149"/>
                  </a:cubicBezTo>
                  <a:lnTo>
                    <a:pt x="668" y="149"/>
                  </a:lnTo>
                  <a:cubicBezTo>
                    <a:pt x="692" y="155"/>
                    <a:pt x="717" y="155"/>
                    <a:pt x="741" y="162"/>
                  </a:cubicBezTo>
                  <a:cubicBezTo>
                    <a:pt x="747" y="163"/>
                    <a:pt x="752" y="163"/>
                    <a:pt x="758" y="163"/>
                  </a:cubicBezTo>
                  <a:cubicBezTo>
                    <a:pt x="842" y="163"/>
                    <a:pt x="870" y="33"/>
                    <a:pt x="784" y="15"/>
                  </a:cubicBezTo>
                  <a:cubicBezTo>
                    <a:pt x="738" y="6"/>
                    <a:pt x="691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362147" y="3338965"/>
              <a:ext cx="105884" cy="126893"/>
            </a:xfrm>
            <a:custGeom>
              <a:avLst/>
              <a:gdLst/>
              <a:ahLst/>
              <a:cxnLst/>
              <a:rect l="l" t="t" r="r" b="b"/>
              <a:pathLst>
                <a:path w="882" h="1057" extrusionOk="0">
                  <a:moveTo>
                    <a:pt x="431" y="1"/>
                  </a:moveTo>
                  <a:cubicBezTo>
                    <a:pt x="275" y="1"/>
                    <a:pt x="123" y="79"/>
                    <a:pt x="35" y="213"/>
                  </a:cubicBezTo>
                  <a:cubicBezTo>
                    <a:pt x="0" y="269"/>
                    <a:pt x="54" y="325"/>
                    <a:pt x="108" y="325"/>
                  </a:cubicBezTo>
                  <a:cubicBezTo>
                    <a:pt x="131" y="325"/>
                    <a:pt x="153" y="316"/>
                    <a:pt x="169" y="293"/>
                  </a:cubicBezTo>
                  <a:cubicBezTo>
                    <a:pt x="187" y="262"/>
                    <a:pt x="212" y="238"/>
                    <a:pt x="236" y="220"/>
                  </a:cubicBezTo>
                  <a:lnTo>
                    <a:pt x="236" y="220"/>
                  </a:lnTo>
                  <a:cubicBezTo>
                    <a:pt x="224" y="561"/>
                    <a:pt x="419" y="896"/>
                    <a:pt x="729" y="1048"/>
                  </a:cubicBezTo>
                  <a:cubicBezTo>
                    <a:pt x="741" y="1054"/>
                    <a:pt x="752" y="1056"/>
                    <a:pt x="763" y="1056"/>
                  </a:cubicBezTo>
                  <a:cubicBezTo>
                    <a:pt x="833" y="1056"/>
                    <a:pt x="881" y="951"/>
                    <a:pt x="802" y="914"/>
                  </a:cubicBezTo>
                  <a:cubicBezTo>
                    <a:pt x="522" y="774"/>
                    <a:pt x="358" y="475"/>
                    <a:pt x="388" y="159"/>
                  </a:cubicBezTo>
                  <a:cubicBezTo>
                    <a:pt x="388" y="159"/>
                    <a:pt x="388" y="159"/>
                    <a:pt x="388" y="153"/>
                  </a:cubicBezTo>
                  <a:cubicBezTo>
                    <a:pt x="437" y="153"/>
                    <a:pt x="492" y="153"/>
                    <a:pt x="534" y="171"/>
                  </a:cubicBezTo>
                  <a:cubicBezTo>
                    <a:pt x="543" y="174"/>
                    <a:pt x="551" y="175"/>
                    <a:pt x="559" y="175"/>
                  </a:cubicBezTo>
                  <a:cubicBezTo>
                    <a:pt x="633" y="175"/>
                    <a:pt x="660" y="52"/>
                    <a:pt x="577" y="25"/>
                  </a:cubicBezTo>
                  <a:cubicBezTo>
                    <a:pt x="529" y="9"/>
                    <a:pt x="480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5643417" y="3459612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9" y="0"/>
                  </a:moveTo>
                  <a:cubicBezTo>
                    <a:pt x="568" y="0"/>
                    <a:pt x="369" y="80"/>
                    <a:pt x="226" y="195"/>
                  </a:cubicBezTo>
                  <a:cubicBezTo>
                    <a:pt x="80" y="311"/>
                    <a:pt x="0" y="500"/>
                    <a:pt x="37" y="689"/>
                  </a:cubicBezTo>
                  <a:cubicBezTo>
                    <a:pt x="80" y="871"/>
                    <a:pt x="232" y="1017"/>
                    <a:pt x="415" y="1048"/>
                  </a:cubicBezTo>
                  <a:lnTo>
                    <a:pt x="433" y="1048"/>
                  </a:lnTo>
                  <a:cubicBezTo>
                    <a:pt x="476" y="1059"/>
                    <a:pt x="521" y="1064"/>
                    <a:pt x="565" y="1064"/>
                  </a:cubicBezTo>
                  <a:cubicBezTo>
                    <a:pt x="671" y="1064"/>
                    <a:pt x="779" y="1036"/>
                    <a:pt x="877" y="993"/>
                  </a:cubicBezTo>
                  <a:cubicBezTo>
                    <a:pt x="1036" y="920"/>
                    <a:pt x="1176" y="804"/>
                    <a:pt x="1237" y="640"/>
                  </a:cubicBezTo>
                  <a:cubicBezTo>
                    <a:pt x="1298" y="481"/>
                    <a:pt x="1273" y="299"/>
                    <a:pt x="1164" y="171"/>
                  </a:cubicBezTo>
                  <a:cubicBezTo>
                    <a:pt x="1056" y="50"/>
                    <a:pt x="911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6052897" y="3353130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7" y="0"/>
                  </a:moveTo>
                  <a:cubicBezTo>
                    <a:pt x="567" y="0"/>
                    <a:pt x="368" y="78"/>
                    <a:pt x="226" y="193"/>
                  </a:cubicBezTo>
                  <a:cubicBezTo>
                    <a:pt x="79" y="315"/>
                    <a:pt x="0" y="497"/>
                    <a:pt x="37" y="686"/>
                  </a:cubicBezTo>
                  <a:cubicBezTo>
                    <a:pt x="79" y="875"/>
                    <a:pt x="232" y="1015"/>
                    <a:pt x="421" y="1046"/>
                  </a:cubicBezTo>
                  <a:cubicBezTo>
                    <a:pt x="421" y="1052"/>
                    <a:pt x="427" y="1052"/>
                    <a:pt x="433" y="1052"/>
                  </a:cubicBezTo>
                  <a:cubicBezTo>
                    <a:pt x="474" y="1060"/>
                    <a:pt x="514" y="1064"/>
                    <a:pt x="555" y="1064"/>
                  </a:cubicBezTo>
                  <a:cubicBezTo>
                    <a:pt x="666" y="1064"/>
                    <a:pt x="775" y="1035"/>
                    <a:pt x="877" y="991"/>
                  </a:cubicBezTo>
                  <a:cubicBezTo>
                    <a:pt x="1036" y="918"/>
                    <a:pt x="1176" y="802"/>
                    <a:pt x="1237" y="638"/>
                  </a:cubicBezTo>
                  <a:cubicBezTo>
                    <a:pt x="1298" y="479"/>
                    <a:pt x="1273" y="296"/>
                    <a:pt x="1164" y="169"/>
                  </a:cubicBezTo>
                  <a:cubicBezTo>
                    <a:pt x="1056" y="50"/>
                    <a:pt x="909" y="0"/>
                    <a:pt x="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5411366" y="2838491"/>
              <a:ext cx="174433" cy="244662"/>
            </a:xfrm>
            <a:custGeom>
              <a:avLst/>
              <a:gdLst/>
              <a:ahLst/>
              <a:cxnLst/>
              <a:rect l="l" t="t" r="r" b="b"/>
              <a:pathLst>
                <a:path w="1453" h="2038" extrusionOk="0">
                  <a:moveTo>
                    <a:pt x="1381" y="1"/>
                  </a:moveTo>
                  <a:cubicBezTo>
                    <a:pt x="1364" y="1"/>
                    <a:pt x="1346" y="9"/>
                    <a:pt x="1330" y="21"/>
                  </a:cubicBezTo>
                  <a:cubicBezTo>
                    <a:pt x="849" y="399"/>
                    <a:pt x="459" y="898"/>
                    <a:pt x="204" y="1459"/>
                  </a:cubicBezTo>
                  <a:cubicBezTo>
                    <a:pt x="130" y="1623"/>
                    <a:pt x="70" y="1788"/>
                    <a:pt x="15" y="1958"/>
                  </a:cubicBezTo>
                  <a:cubicBezTo>
                    <a:pt x="0" y="2006"/>
                    <a:pt x="40" y="2038"/>
                    <a:pt x="80" y="2038"/>
                  </a:cubicBezTo>
                  <a:cubicBezTo>
                    <a:pt x="106" y="2038"/>
                    <a:pt x="133" y="2023"/>
                    <a:pt x="143" y="1989"/>
                  </a:cubicBezTo>
                  <a:cubicBezTo>
                    <a:pt x="319" y="1416"/>
                    <a:pt x="630" y="886"/>
                    <a:pt x="1044" y="460"/>
                  </a:cubicBezTo>
                  <a:cubicBezTo>
                    <a:pt x="1160" y="332"/>
                    <a:pt x="1288" y="222"/>
                    <a:pt x="1422" y="113"/>
                  </a:cubicBezTo>
                  <a:cubicBezTo>
                    <a:pt x="1452" y="88"/>
                    <a:pt x="1446" y="46"/>
                    <a:pt x="1422" y="21"/>
                  </a:cubicBezTo>
                  <a:cubicBezTo>
                    <a:pt x="1410" y="7"/>
                    <a:pt x="1396" y="1"/>
                    <a:pt x="1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5925647" y="2743054"/>
              <a:ext cx="266991" cy="96520"/>
            </a:xfrm>
            <a:custGeom>
              <a:avLst/>
              <a:gdLst/>
              <a:ahLst/>
              <a:cxnLst/>
              <a:rect l="l" t="t" r="r" b="b"/>
              <a:pathLst>
                <a:path w="2224" h="804" extrusionOk="0">
                  <a:moveTo>
                    <a:pt x="86" y="0"/>
                  </a:moveTo>
                  <a:cubicBezTo>
                    <a:pt x="0" y="6"/>
                    <a:pt x="0" y="134"/>
                    <a:pt x="86" y="134"/>
                  </a:cubicBezTo>
                  <a:cubicBezTo>
                    <a:pt x="108" y="134"/>
                    <a:pt x="131" y="133"/>
                    <a:pt x="154" y="133"/>
                  </a:cubicBezTo>
                  <a:cubicBezTo>
                    <a:pt x="697" y="133"/>
                    <a:pt x="1232" y="273"/>
                    <a:pt x="1706" y="530"/>
                  </a:cubicBezTo>
                  <a:cubicBezTo>
                    <a:pt x="1852" y="609"/>
                    <a:pt x="1986" y="695"/>
                    <a:pt x="2114" y="792"/>
                  </a:cubicBezTo>
                  <a:cubicBezTo>
                    <a:pt x="2122" y="800"/>
                    <a:pt x="2132" y="803"/>
                    <a:pt x="2143" y="803"/>
                  </a:cubicBezTo>
                  <a:cubicBezTo>
                    <a:pt x="2167" y="803"/>
                    <a:pt x="2193" y="788"/>
                    <a:pt x="2205" y="768"/>
                  </a:cubicBezTo>
                  <a:cubicBezTo>
                    <a:pt x="2224" y="737"/>
                    <a:pt x="2205" y="701"/>
                    <a:pt x="2181" y="676"/>
                  </a:cubicBezTo>
                  <a:cubicBezTo>
                    <a:pt x="1712" y="323"/>
                    <a:pt x="1158" y="104"/>
                    <a:pt x="579" y="31"/>
                  </a:cubicBezTo>
                  <a:cubicBezTo>
                    <a:pt x="415" y="6"/>
                    <a:pt x="25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5304885" y="3002594"/>
              <a:ext cx="132415" cy="132415"/>
            </a:xfrm>
            <a:custGeom>
              <a:avLst/>
              <a:gdLst/>
              <a:ahLst/>
              <a:cxnLst/>
              <a:rect l="l" t="t" r="r" b="b"/>
              <a:pathLst>
                <a:path w="1103" h="1103" extrusionOk="0">
                  <a:moveTo>
                    <a:pt x="555" y="0"/>
                  </a:moveTo>
                  <a:cubicBezTo>
                    <a:pt x="250" y="0"/>
                    <a:pt x="0" y="250"/>
                    <a:pt x="0" y="549"/>
                  </a:cubicBezTo>
                  <a:cubicBezTo>
                    <a:pt x="0" y="853"/>
                    <a:pt x="250" y="1103"/>
                    <a:pt x="555" y="1103"/>
                  </a:cubicBezTo>
                  <a:cubicBezTo>
                    <a:pt x="853" y="1103"/>
                    <a:pt x="1103" y="853"/>
                    <a:pt x="1103" y="549"/>
                  </a:cubicBezTo>
                  <a:cubicBezTo>
                    <a:pt x="1103" y="250"/>
                    <a:pt x="853" y="0"/>
                    <a:pt x="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6041853" y="2669945"/>
              <a:ext cx="131815" cy="131695"/>
            </a:xfrm>
            <a:custGeom>
              <a:avLst/>
              <a:gdLst/>
              <a:ahLst/>
              <a:cxnLst/>
              <a:rect l="l" t="t" r="r" b="b"/>
              <a:pathLst>
                <a:path w="1098" h="1097" extrusionOk="0">
                  <a:moveTo>
                    <a:pt x="549" y="0"/>
                  </a:moveTo>
                  <a:cubicBezTo>
                    <a:pt x="245" y="0"/>
                    <a:pt x="1" y="244"/>
                    <a:pt x="1" y="548"/>
                  </a:cubicBezTo>
                  <a:cubicBezTo>
                    <a:pt x="1" y="853"/>
                    <a:pt x="245" y="1096"/>
                    <a:pt x="549" y="1096"/>
                  </a:cubicBezTo>
                  <a:cubicBezTo>
                    <a:pt x="854" y="1096"/>
                    <a:pt x="1097" y="853"/>
                    <a:pt x="1097" y="548"/>
                  </a:cubicBezTo>
                  <a:cubicBezTo>
                    <a:pt x="1097" y="244"/>
                    <a:pt x="854" y="0"/>
                    <a:pt x="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6123125" y="2726968"/>
              <a:ext cx="132415" cy="131695"/>
            </a:xfrm>
            <a:custGeom>
              <a:avLst/>
              <a:gdLst/>
              <a:ahLst/>
              <a:cxnLst/>
              <a:rect l="l" t="t" r="r" b="b"/>
              <a:pathLst>
                <a:path w="1103" h="1097" extrusionOk="0">
                  <a:moveTo>
                    <a:pt x="548" y="0"/>
                  </a:moveTo>
                  <a:cubicBezTo>
                    <a:pt x="250" y="0"/>
                    <a:pt x="0" y="244"/>
                    <a:pt x="0" y="548"/>
                  </a:cubicBezTo>
                  <a:cubicBezTo>
                    <a:pt x="0" y="853"/>
                    <a:pt x="250" y="1097"/>
                    <a:pt x="548" y="1097"/>
                  </a:cubicBezTo>
                  <a:cubicBezTo>
                    <a:pt x="853" y="1097"/>
                    <a:pt x="1103" y="853"/>
                    <a:pt x="1103" y="548"/>
                  </a:cubicBezTo>
                  <a:cubicBezTo>
                    <a:pt x="1103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5336337" y="2895153"/>
              <a:ext cx="131695" cy="13169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0"/>
                  </a:moveTo>
                  <a:cubicBezTo>
                    <a:pt x="244" y="0"/>
                    <a:pt x="0" y="244"/>
                    <a:pt x="0" y="548"/>
                  </a:cubicBezTo>
                  <a:cubicBezTo>
                    <a:pt x="0" y="853"/>
                    <a:pt x="244" y="1096"/>
                    <a:pt x="548" y="1096"/>
                  </a:cubicBezTo>
                  <a:cubicBezTo>
                    <a:pt x="853" y="1096"/>
                    <a:pt x="1097" y="853"/>
                    <a:pt x="1097" y="548"/>
                  </a:cubicBezTo>
                  <a:cubicBezTo>
                    <a:pt x="1097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5979068" y="3630678"/>
              <a:ext cx="174072" cy="140458"/>
            </a:xfrm>
            <a:custGeom>
              <a:avLst/>
              <a:gdLst/>
              <a:ahLst/>
              <a:cxnLst/>
              <a:rect l="l" t="t" r="r" b="b"/>
              <a:pathLst>
                <a:path w="1450" h="1170" extrusionOk="0">
                  <a:moveTo>
                    <a:pt x="1121" y="1"/>
                  </a:moveTo>
                  <a:lnTo>
                    <a:pt x="0" y="488"/>
                  </a:lnTo>
                  <a:lnTo>
                    <a:pt x="274" y="1121"/>
                  </a:lnTo>
                  <a:cubicBezTo>
                    <a:pt x="274" y="1121"/>
                    <a:pt x="416" y="1170"/>
                    <a:pt x="618" y="1170"/>
                  </a:cubicBezTo>
                  <a:cubicBezTo>
                    <a:pt x="856" y="1170"/>
                    <a:pt x="1179" y="1102"/>
                    <a:pt x="1450" y="80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5859862" y="3723714"/>
              <a:ext cx="566036" cy="308408"/>
            </a:xfrm>
            <a:custGeom>
              <a:avLst/>
              <a:gdLst/>
              <a:ahLst/>
              <a:cxnLst/>
              <a:rect l="l" t="t" r="r" b="b"/>
              <a:pathLst>
                <a:path w="4715" h="2569" extrusionOk="0">
                  <a:moveTo>
                    <a:pt x="2801" y="1"/>
                  </a:moveTo>
                  <a:cubicBezTo>
                    <a:pt x="2582" y="1"/>
                    <a:pt x="2443" y="30"/>
                    <a:pt x="2443" y="30"/>
                  </a:cubicBezTo>
                  <a:cubicBezTo>
                    <a:pt x="2091" y="312"/>
                    <a:pt x="1718" y="365"/>
                    <a:pt x="1489" y="365"/>
                  </a:cubicBezTo>
                  <a:cubicBezTo>
                    <a:pt x="1353" y="365"/>
                    <a:pt x="1267" y="346"/>
                    <a:pt x="1267" y="346"/>
                  </a:cubicBezTo>
                  <a:cubicBezTo>
                    <a:pt x="189" y="913"/>
                    <a:pt x="0" y="2484"/>
                    <a:pt x="0" y="2484"/>
                  </a:cubicBezTo>
                  <a:cubicBezTo>
                    <a:pt x="323" y="2543"/>
                    <a:pt x="634" y="2569"/>
                    <a:pt x="931" y="2569"/>
                  </a:cubicBezTo>
                  <a:cubicBezTo>
                    <a:pt x="3229" y="2569"/>
                    <a:pt x="4715" y="1016"/>
                    <a:pt x="4715" y="1016"/>
                  </a:cubicBezTo>
                  <a:cubicBezTo>
                    <a:pt x="4129" y="138"/>
                    <a:pt x="3277" y="1"/>
                    <a:pt x="2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3210575" y="64380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04E10A65-A907-D87F-D6FA-3836882AB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84651">
            <a:off x="6166233" y="47724"/>
            <a:ext cx="3019818" cy="1947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53A091-4DEA-EA1F-9E14-E4FF0E864686}"/>
              </a:ext>
            </a:extLst>
          </p:cNvPr>
          <p:cNvSpPr txBox="1"/>
          <p:nvPr/>
        </p:nvSpPr>
        <p:spPr>
          <a:xfrm>
            <a:off x="5530091" y="509149"/>
            <a:ext cx="4037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TRÌNH BÀY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TRƯỚC</a:t>
            </a:r>
            <a:r>
              <a:rPr kumimoji="0" lang="en-US" sz="2800" b="0" i="0" u="none" strike="noStrike" kern="1200" cap="none" spc="0" normalizeH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 LỚP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1941E2D-0A44-7064-DCCB-87AC6E027DC0}"/>
              </a:ext>
            </a:extLst>
          </p:cNvPr>
          <p:cNvGrpSpPr/>
          <p:nvPr/>
        </p:nvGrpSpPr>
        <p:grpSpPr>
          <a:xfrm>
            <a:off x="1567207" y="2781388"/>
            <a:ext cx="1306992" cy="1169013"/>
            <a:chOff x="4498962" y="1917212"/>
            <a:chExt cx="1681070" cy="1503600"/>
          </a:xfrm>
        </p:grpSpPr>
        <p:sp>
          <p:nvSpPr>
            <p:cNvPr id="5" name="Google Shape;1018;p46">
              <a:extLst>
                <a:ext uri="{FF2B5EF4-FFF2-40B4-BE49-F238E27FC236}">
                  <a16:creationId xmlns:a16="http://schemas.microsoft.com/office/drawing/2014/main" id="{4793A60B-4DD9-2BC6-19C3-1CB49037CE51}"/>
                </a:ext>
              </a:extLst>
            </p:cNvPr>
            <p:cNvSpPr/>
            <p:nvPr/>
          </p:nvSpPr>
          <p:spPr>
            <a:xfrm>
              <a:off x="4599909" y="19172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019;p46">
              <a:extLst>
                <a:ext uri="{FF2B5EF4-FFF2-40B4-BE49-F238E27FC236}">
                  <a16:creationId xmlns:a16="http://schemas.microsoft.com/office/drawing/2014/main" id="{F98B30E9-36AC-74ED-A6B5-43A3621FDCF1}"/>
                </a:ext>
              </a:extLst>
            </p:cNvPr>
            <p:cNvGrpSpPr/>
            <p:nvPr/>
          </p:nvGrpSpPr>
          <p:grpSpPr>
            <a:xfrm>
              <a:off x="4498962" y="2036640"/>
              <a:ext cx="1681070" cy="1264750"/>
              <a:chOff x="3853403" y="1600228"/>
              <a:chExt cx="1681070" cy="1264750"/>
            </a:xfrm>
          </p:grpSpPr>
          <p:sp>
            <p:nvSpPr>
              <p:cNvPr id="7" name="Google Shape;1020;p46">
                <a:extLst>
                  <a:ext uri="{FF2B5EF4-FFF2-40B4-BE49-F238E27FC236}">
                    <a16:creationId xmlns:a16="http://schemas.microsoft.com/office/drawing/2014/main" id="{9178F2B4-CA82-D56E-F0B9-2C754774AC05}"/>
                  </a:ext>
                </a:extLst>
              </p:cNvPr>
              <p:cNvSpPr/>
              <p:nvPr/>
            </p:nvSpPr>
            <p:spPr>
              <a:xfrm>
                <a:off x="3853403" y="1600228"/>
                <a:ext cx="1681070" cy="1264750"/>
              </a:xfrm>
              <a:custGeom>
                <a:avLst/>
                <a:gdLst/>
                <a:ahLst/>
                <a:cxnLst/>
                <a:rect l="l" t="t" r="r" b="b"/>
                <a:pathLst>
                  <a:path w="14266" h="10733" extrusionOk="0">
                    <a:moveTo>
                      <a:pt x="7113" y="1"/>
                    </a:moveTo>
                    <a:cubicBezTo>
                      <a:pt x="6459" y="1"/>
                      <a:pt x="5791" y="73"/>
                      <a:pt x="5123" y="397"/>
                    </a:cubicBezTo>
                    <a:cubicBezTo>
                      <a:pt x="4715" y="598"/>
                      <a:pt x="4300" y="860"/>
                      <a:pt x="3892" y="1201"/>
                    </a:cubicBezTo>
                    <a:cubicBezTo>
                      <a:pt x="2796" y="2115"/>
                      <a:pt x="1742" y="3308"/>
                      <a:pt x="780" y="6013"/>
                    </a:cubicBezTo>
                    <a:cubicBezTo>
                      <a:pt x="512" y="6762"/>
                      <a:pt x="250" y="7633"/>
                      <a:pt x="0" y="8644"/>
                    </a:cubicBezTo>
                    <a:cubicBezTo>
                      <a:pt x="366" y="8766"/>
                      <a:pt x="731" y="8882"/>
                      <a:pt x="1084" y="8997"/>
                    </a:cubicBezTo>
                    <a:cubicBezTo>
                      <a:pt x="1224" y="8522"/>
                      <a:pt x="1358" y="8053"/>
                      <a:pt x="1523" y="7590"/>
                    </a:cubicBezTo>
                    <a:cubicBezTo>
                      <a:pt x="1526" y="7587"/>
                      <a:pt x="1531" y="7586"/>
                      <a:pt x="1534" y="7586"/>
                    </a:cubicBezTo>
                    <a:cubicBezTo>
                      <a:pt x="1538" y="7586"/>
                      <a:pt x="1541" y="7587"/>
                      <a:pt x="1541" y="7590"/>
                    </a:cubicBezTo>
                    <a:cubicBezTo>
                      <a:pt x="1578" y="8072"/>
                      <a:pt x="1492" y="8534"/>
                      <a:pt x="1395" y="8997"/>
                    </a:cubicBezTo>
                    <a:cubicBezTo>
                      <a:pt x="1389" y="9028"/>
                      <a:pt x="1383" y="9058"/>
                      <a:pt x="1377" y="9089"/>
                    </a:cubicBezTo>
                    <a:cubicBezTo>
                      <a:pt x="3204" y="9667"/>
                      <a:pt x="4861" y="10118"/>
                      <a:pt x="6420" y="10398"/>
                    </a:cubicBezTo>
                    <a:cubicBezTo>
                      <a:pt x="6475" y="10264"/>
                      <a:pt x="6530" y="10142"/>
                      <a:pt x="6566" y="10033"/>
                    </a:cubicBezTo>
                    <a:cubicBezTo>
                      <a:pt x="6571" y="10020"/>
                      <a:pt x="6586" y="10013"/>
                      <a:pt x="6601" y="10013"/>
                    </a:cubicBezTo>
                    <a:cubicBezTo>
                      <a:pt x="6621" y="10013"/>
                      <a:pt x="6642" y="10024"/>
                      <a:pt x="6645" y="10045"/>
                    </a:cubicBezTo>
                    <a:cubicBezTo>
                      <a:pt x="6651" y="10179"/>
                      <a:pt x="6639" y="10307"/>
                      <a:pt x="6621" y="10435"/>
                    </a:cubicBezTo>
                    <a:cubicBezTo>
                      <a:pt x="6761" y="10459"/>
                      <a:pt x="6895" y="10484"/>
                      <a:pt x="7029" y="10502"/>
                    </a:cubicBezTo>
                    <a:cubicBezTo>
                      <a:pt x="7084" y="10264"/>
                      <a:pt x="7145" y="10033"/>
                      <a:pt x="7212" y="9801"/>
                    </a:cubicBezTo>
                    <a:cubicBezTo>
                      <a:pt x="7215" y="9792"/>
                      <a:pt x="7226" y="9788"/>
                      <a:pt x="7235" y="9788"/>
                    </a:cubicBezTo>
                    <a:cubicBezTo>
                      <a:pt x="7245" y="9788"/>
                      <a:pt x="7254" y="9792"/>
                      <a:pt x="7254" y="9801"/>
                    </a:cubicBezTo>
                    <a:cubicBezTo>
                      <a:pt x="7267" y="10051"/>
                      <a:pt x="7254" y="10289"/>
                      <a:pt x="7242" y="10532"/>
                    </a:cubicBezTo>
                    <a:cubicBezTo>
                      <a:pt x="8134" y="10663"/>
                      <a:pt x="8994" y="10732"/>
                      <a:pt x="9836" y="10732"/>
                    </a:cubicBezTo>
                    <a:cubicBezTo>
                      <a:pt x="10806" y="10732"/>
                      <a:pt x="11752" y="10640"/>
                      <a:pt x="12694" y="10441"/>
                    </a:cubicBezTo>
                    <a:cubicBezTo>
                      <a:pt x="12718" y="10149"/>
                      <a:pt x="12761" y="9862"/>
                      <a:pt x="12846" y="9570"/>
                    </a:cubicBezTo>
                    <a:cubicBezTo>
                      <a:pt x="12848" y="9560"/>
                      <a:pt x="12856" y="9556"/>
                      <a:pt x="12864" y="9556"/>
                    </a:cubicBezTo>
                    <a:cubicBezTo>
                      <a:pt x="12875" y="9556"/>
                      <a:pt x="12889" y="9565"/>
                      <a:pt x="12889" y="9576"/>
                    </a:cubicBezTo>
                    <a:cubicBezTo>
                      <a:pt x="12882" y="9832"/>
                      <a:pt x="12907" y="10112"/>
                      <a:pt x="12931" y="10392"/>
                    </a:cubicBezTo>
                    <a:cubicBezTo>
                      <a:pt x="13065" y="10362"/>
                      <a:pt x="13193" y="10331"/>
                      <a:pt x="13327" y="10295"/>
                    </a:cubicBezTo>
                    <a:cubicBezTo>
                      <a:pt x="13315" y="9734"/>
                      <a:pt x="13248" y="9180"/>
                      <a:pt x="13230" y="8620"/>
                    </a:cubicBezTo>
                    <a:cubicBezTo>
                      <a:pt x="13230" y="8614"/>
                      <a:pt x="13234" y="8611"/>
                      <a:pt x="13239" y="8611"/>
                    </a:cubicBezTo>
                    <a:cubicBezTo>
                      <a:pt x="13243" y="8611"/>
                      <a:pt x="13248" y="8614"/>
                      <a:pt x="13248" y="8620"/>
                    </a:cubicBezTo>
                    <a:cubicBezTo>
                      <a:pt x="13333" y="9156"/>
                      <a:pt x="13437" y="9698"/>
                      <a:pt x="13528" y="10240"/>
                    </a:cubicBezTo>
                    <a:cubicBezTo>
                      <a:pt x="13723" y="10185"/>
                      <a:pt x="13912" y="10130"/>
                      <a:pt x="14107" y="10063"/>
                    </a:cubicBezTo>
                    <a:cubicBezTo>
                      <a:pt x="14265" y="10015"/>
                      <a:pt x="14070" y="7797"/>
                      <a:pt x="14046" y="7657"/>
                    </a:cubicBezTo>
                    <a:cubicBezTo>
                      <a:pt x="14028" y="7590"/>
                      <a:pt x="14015" y="7523"/>
                      <a:pt x="14003" y="7450"/>
                    </a:cubicBezTo>
                    <a:cubicBezTo>
                      <a:pt x="13863" y="6707"/>
                      <a:pt x="13735" y="5714"/>
                      <a:pt x="13559" y="5111"/>
                    </a:cubicBezTo>
                    <a:cubicBezTo>
                      <a:pt x="12882" y="2791"/>
                      <a:pt x="11536" y="1573"/>
                      <a:pt x="10410" y="811"/>
                    </a:cubicBezTo>
                    <a:cubicBezTo>
                      <a:pt x="9465" y="178"/>
                      <a:pt x="8460" y="32"/>
                      <a:pt x="7474" y="7"/>
                    </a:cubicBezTo>
                    <a:cubicBezTo>
                      <a:pt x="7354" y="3"/>
                      <a:pt x="7234" y="1"/>
                      <a:pt x="7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021;p46">
                <a:extLst>
                  <a:ext uri="{FF2B5EF4-FFF2-40B4-BE49-F238E27FC236}">
                    <a16:creationId xmlns:a16="http://schemas.microsoft.com/office/drawing/2014/main" id="{869D0BE5-F095-E387-0BCE-3255B2D70567}"/>
                  </a:ext>
                </a:extLst>
              </p:cNvPr>
              <p:cNvSpPr/>
              <p:nvPr/>
            </p:nvSpPr>
            <p:spPr>
              <a:xfrm>
                <a:off x="4039940" y="2155477"/>
                <a:ext cx="271498" cy="393224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3337" extrusionOk="0">
                    <a:moveTo>
                      <a:pt x="1245" y="0"/>
                    </a:moveTo>
                    <a:cubicBezTo>
                      <a:pt x="1015" y="0"/>
                      <a:pt x="773" y="79"/>
                      <a:pt x="579" y="229"/>
                    </a:cubicBezTo>
                    <a:cubicBezTo>
                      <a:pt x="287" y="454"/>
                      <a:pt x="135" y="807"/>
                      <a:pt x="86" y="1142"/>
                    </a:cubicBezTo>
                    <a:cubicBezTo>
                      <a:pt x="1" y="1685"/>
                      <a:pt x="135" y="2221"/>
                      <a:pt x="458" y="2616"/>
                    </a:cubicBezTo>
                    <a:cubicBezTo>
                      <a:pt x="780" y="3018"/>
                      <a:pt x="1286" y="3280"/>
                      <a:pt x="1846" y="3329"/>
                    </a:cubicBezTo>
                    <a:cubicBezTo>
                      <a:pt x="1876" y="3333"/>
                      <a:pt x="1906" y="3336"/>
                      <a:pt x="1935" y="3336"/>
                    </a:cubicBezTo>
                    <a:cubicBezTo>
                      <a:pt x="1990" y="3336"/>
                      <a:pt x="2044" y="3326"/>
                      <a:pt x="2096" y="3299"/>
                    </a:cubicBezTo>
                    <a:cubicBezTo>
                      <a:pt x="2242" y="3226"/>
                      <a:pt x="2273" y="3043"/>
                      <a:pt x="2279" y="2891"/>
                    </a:cubicBezTo>
                    <a:cubicBezTo>
                      <a:pt x="2303" y="2300"/>
                      <a:pt x="2279" y="1697"/>
                      <a:pt x="2181" y="1130"/>
                    </a:cubicBezTo>
                    <a:cubicBezTo>
                      <a:pt x="2120" y="747"/>
                      <a:pt x="1968" y="247"/>
                      <a:pt x="1597" y="70"/>
                    </a:cubicBezTo>
                    <a:cubicBezTo>
                      <a:pt x="1490" y="23"/>
                      <a:pt x="1369" y="0"/>
                      <a:pt x="1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22;p46">
                <a:extLst>
                  <a:ext uri="{FF2B5EF4-FFF2-40B4-BE49-F238E27FC236}">
                    <a16:creationId xmlns:a16="http://schemas.microsoft.com/office/drawing/2014/main" id="{6C0921FC-6335-9044-53E5-E1272CB81EFD}"/>
                  </a:ext>
                </a:extLst>
              </p:cNvPr>
              <p:cNvSpPr/>
              <p:nvPr/>
            </p:nvSpPr>
            <p:spPr>
              <a:xfrm>
                <a:off x="5129465" y="2298178"/>
                <a:ext cx="311680" cy="369067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132" extrusionOk="0">
                    <a:moveTo>
                      <a:pt x="1547" y="0"/>
                    </a:moveTo>
                    <a:cubicBezTo>
                      <a:pt x="1504" y="0"/>
                      <a:pt x="1461" y="4"/>
                      <a:pt x="1420" y="11"/>
                    </a:cubicBezTo>
                    <a:cubicBezTo>
                      <a:pt x="1012" y="84"/>
                      <a:pt x="744" y="534"/>
                      <a:pt x="586" y="888"/>
                    </a:cubicBezTo>
                    <a:cubicBezTo>
                      <a:pt x="354" y="1418"/>
                      <a:pt x="177" y="1990"/>
                      <a:pt x="50" y="2569"/>
                    </a:cubicBezTo>
                    <a:cubicBezTo>
                      <a:pt x="19" y="2715"/>
                      <a:pt x="1" y="2898"/>
                      <a:pt x="129" y="3013"/>
                    </a:cubicBezTo>
                    <a:cubicBezTo>
                      <a:pt x="196" y="3068"/>
                      <a:pt x="281" y="3093"/>
                      <a:pt x="360" y="3105"/>
                    </a:cubicBezTo>
                    <a:cubicBezTo>
                      <a:pt x="477" y="3123"/>
                      <a:pt x="594" y="3131"/>
                      <a:pt x="709" y="3131"/>
                    </a:cubicBezTo>
                    <a:cubicBezTo>
                      <a:pt x="1145" y="3131"/>
                      <a:pt x="1560" y="3005"/>
                      <a:pt x="1883" y="2764"/>
                    </a:cubicBezTo>
                    <a:cubicBezTo>
                      <a:pt x="2297" y="2453"/>
                      <a:pt x="2559" y="1966"/>
                      <a:pt x="2614" y="1424"/>
                    </a:cubicBezTo>
                    <a:cubicBezTo>
                      <a:pt x="2644" y="1089"/>
                      <a:pt x="2589" y="705"/>
                      <a:pt x="2358" y="413"/>
                    </a:cubicBezTo>
                    <a:cubicBezTo>
                      <a:pt x="2162" y="158"/>
                      <a:pt x="1840" y="0"/>
                      <a:pt x="15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23;p46">
                <a:extLst>
                  <a:ext uri="{FF2B5EF4-FFF2-40B4-BE49-F238E27FC236}">
                    <a16:creationId xmlns:a16="http://schemas.microsoft.com/office/drawing/2014/main" id="{B2E92AEB-AA5B-6984-40CB-26668213AE63}"/>
                  </a:ext>
                </a:extLst>
              </p:cNvPr>
              <p:cNvSpPr/>
              <p:nvPr/>
            </p:nvSpPr>
            <p:spPr>
              <a:xfrm>
                <a:off x="5204999" y="2421318"/>
                <a:ext cx="198085" cy="16921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436" extrusionOk="0">
                    <a:moveTo>
                      <a:pt x="1317" y="1"/>
                    </a:moveTo>
                    <a:cubicBezTo>
                      <a:pt x="1165" y="1"/>
                      <a:pt x="1002" y="85"/>
                      <a:pt x="858" y="178"/>
                    </a:cubicBezTo>
                    <a:cubicBezTo>
                      <a:pt x="669" y="293"/>
                      <a:pt x="511" y="446"/>
                      <a:pt x="377" y="628"/>
                    </a:cubicBezTo>
                    <a:cubicBezTo>
                      <a:pt x="316" y="708"/>
                      <a:pt x="261" y="787"/>
                      <a:pt x="213" y="872"/>
                    </a:cubicBezTo>
                    <a:cubicBezTo>
                      <a:pt x="139" y="1006"/>
                      <a:pt x="79" y="1146"/>
                      <a:pt x="30" y="1292"/>
                    </a:cubicBezTo>
                    <a:cubicBezTo>
                      <a:pt x="1" y="1367"/>
                      <a:pt x="59" y="1436"/>
                      <a:pt x="113" y="1436"/>
                    </a:cubicBezTo>
                    <a:cubicBezTo>
                      <a:pt x="138" y="1436"/>
                      <a:pt x="162" y="1421"/>
                      <a:pt x="176" y="1384"/>
                    </a:cubicBezTo>
                    <a:cubicBezTo>
                      <a:pt x="255" y="1164"/>
                      <a:pt x="353" y="963"/>
                      <a:pt x="474" y="793"/>
                    </a:cubicBezTo>
                    <a:cubicBezTo>
                      <a:pt x="587" y="765"/>
                      <a:pt x="711" y="744"/>
                      <a:pt x="831" y="744"/>
                    </a:cubicBezTo>
                    <a:cubicBezTo>
                      <a:pt x="1048" y="744"/>
                      <a:pt x="1249" y="812"/>
                      <a:pt x="1327" y="1024"/>
                    </a:cubicBezTo>
                    <a:cubicBezTo>
                      <a:pt x="1330" y="1027"/>
                      <a:pt x="1333" y="1029"/>
                      <a:pt x="1336" y="1029"/>
                    </a:cubicBezTo>
                    <a:cubicBezTo>
                      <a:pt x="1338" y="1029"/>
                      <a:pt x="1339" y="1027"/>
                      <a:pt x="1339" y="1024"/>
                    </a:cubicBezTo>
                    <a:cubicBezTo>
                      <a:pt x="1334" y="652"/>
                      <a:pt x="1089" y="571"/>
                      <a:pt x="825" y="571"/>
                    </a:cubicBezTo>
                    <a:cubicBezTo>
                      <a:pt x="769" y="571"/>
                      <a:pt x="712" y="574"/>
                      <a:pt x="657" y="580"/>
                    </a:cubicBezTo>
                    <a:cubicBezTo>
                      <a:pt x="663" y="574"/>
                      <a:pt x="663" y="568"/>
                      <a:pt x="669" y="561"/>
                    </a:cubicBezTo>
                    <a:cubicBezTo>
                      <a:pt x="839" y="396"/>
                      <a:pt x="1133" y="159"/>
                      <a:pt x="1400" y="159"/>
                    </a:cubicBezTo>
                    <a:cubicBezTo>
                      <a:pt x="1497" y="159"/>
                      <a:pt x="1591" y="191"/>
                      <a:pt x="1674" y="269"/>
                    </a:cubicBezTo>
                    <a:cubicBezTo>
                      <a:pt x="1674" y="271"/>
                      <a:pt x="1675" y="272"/>
                      <a:pt x="1676" y="272"/>
                    </a:cubicBezTo>
                    <a:cubicBezTo>
                      <a:pt x="1677" y="272"/>
                      <a:pt x="1680" y="267"/>
                      <a:pt x="1680" y="263"/>
                    </a:cubicBezTo>
                    <a:cubicBezTo>
                      <a:pt x="1582" y="69"/>
                      <a:pt x="1454" y="1"/>
                      <a:pt x="1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24;p46">
                <a:extLst>
                  <a:ext uri="{FF2B5EF4-FFF2-40B4-BE49-F238E27FC236}">
                    <a16:creationId xmlns:a16="http://schemas.microsoft.com/office/drawing/2014/main" id="{17C1A058-BE7F-E462-F20B-CFB8EFDDAFD3}"/>
                  </a:ext>
                </a:extLst>
              </p:cNvPr>
              <p:cNvSpPr/>
              <p:nvPr/>
            </p:nvSpPr>
            <p:spPr>
              <a:xfrm>
                <a:off x="4078700" y="228345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25;p46">
                <a:extLst>
                  <a:ext uri="{FF2B5EF4-FFF2-40B4-BE49-F238E27FC236}">
                    <a16:creationId xmlns:a16="http://schemas.microsoft.com/office/drawing/2014/main" id="{DFFC0065-0ECC-F5F8-1513-74FEC7CBD740}"/>
                  </a:ext>
                </a:extLst>
              </p:cNvPr>
              <p:cNvSpPr/>
              <p:nvPr/>
            </p:nvSpPr>
            <p:spPr>
              <a:xfrm>
                <a:off x="4217992" y="1639586"/>
                <a:ext cx="1085990" cy="1111561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9433" extrusionOk="0">
                    <a:moveTo>
                      <a:pt x="3539" y="1"/>
                    </a:moveTo>
                    <a:cubicBezTo>
                      <a:pt x="3472" y="1"/>
                      <a:pt x="3405" y="1"/>
                      <a:pt x="3338" y="2"/>
                    </a:cubicBezTo>
                    <a:cubicBezTo>
                      <a:pt x="1968" y="20"/>
                      <a:pt x="810" y="1001"/>
                      <a:pt x="555" y="2341"/>
                    </a:cubicBezTo>
                    <a:cubicBezTo>
                      <a:pt x="323" y="3553"/>
                      <a:pt x="171" y="4777"/>
                      <a:pt x="92" y="6002"/>
                    </a:cubicBezTo>
                    <a:cubicBezTo>
                      <a:pt x="0" y="7366"/>
                      <a:pt x="884" y="8609"/>
                      <a:pt x="2199" y="8962"/>
                    </a:cubicBezTo>
                    <a:cubicBezTo>
                      <a:pt x="3346" y="9279"/>
                      <a:pt x="4499" y="9432"/>
                      <a:pt x="5683" y="9432"/>
                    </a:cubicBezTo>
                    <a:cubicBezTo>
                      <a:pt x="5750" y="9432"/>
                      <a:pt x="5817" y="9432"/>
                      <a:pt x="5884" y="9431"/>
                    </a:cubicBezTo>
                    <a:cubicBezTo>
                      <a:pt x="7249" y="9413"/>
                      <a:pt x="8412" y="8432"/>
                      <a:pt x="8668" y="7092"/>
                    </a:cubicBezTo>
                    <a:cubicBezTo>
                      <a:pt x="8899" y="5880"/>
                      <a:pt x="9051" y="4662"/>
                      <a:pt x="9131" y="3431"/>
                    </a:cubicBezTo>
                    <a:cubicBezTo>
                      <a:pt x="9216" y="2067"/>
                      <a:pt x="8339" y="830"/>
                      <a:pt x="7023" y="471"/>
                    </a:cubicBezTo>
                    <a:cubicBezTo>
                      <a:pt x="5876" y="154"/>
                      <a:pt x="4723" y="1"/>
                      <a:pt x="35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26;p46">
                <a:extLst>
                  <a:ext uri="{FF2B5EF4-FFF2-40B4-BE49-F238E27FC236}">
                    <a16:creationId xmlns:a16="http://schemas.microsoft.com/office/drawing/2014/main" id="{1247D3FD-C427-77F6-BD40-A240F837A864}"/>
                  </a:ext>
                </a:extLst>
              </p:cNvPr>
              <p:cNvSpPr/>
              <p:nvPr/>
            </p:nvSpPr>
            <p:spPr>
              <a:xfrm>
                <a:off x="4654345" y="2382550"/>
                <a:ext cx="150832" cy="76241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47" extrusionOk="0">
                    <a:moveTo>
                      <a:pt x="622" y="1"/>
                    </a:moveTo>
                    <a:cubicBezTo>
                      <a:pt x="569" y="1"/>
                      <a:pt x="517" y="8"/>
                      <a:pt x="470" y="19"/>
                    </a:cubicBezTo>
                    <a:cubicBezTo>
                      <a:pt x="390" y="44"/>
                      <a:pt x="317" y="80"/>
                      <a:pt x="256" y="129"/>
                    </a:cubicBezTo>
                    <a:cubicBezTo>
                      <a:pt x="135" y="220"/>
                      <a:pt x="49" y="348"/>
                      <a:pt x="1" y="488"/>
                    </a:cubicBezTo>
                    <a:cubicBezTo>
                      <a:pt x="104" y="385"/>
                      <a:pt x="208" y="294"/>
                      <a:pt x="323" y="233"/>
                    </a:cubicBezTo>
                    <a:cubicBezTo>
                      <a:pt x="417" y="178"/>
                      <a:pt x="515" y="156"/>
                      <a:pt x="617" y="156"/>
                    </a:cubicBezTo>
                    <a:cubicBezTo>
                      <a:pt x="641" y="156"/>
                      <a:pt x="665" y="157"/>
                      <a:pt x="689" y="160"/>
                    </a:cubicBezTo>
                    <a:cubicBezTo>
                      <a:pt x="805" y="178"/>
                      <a:pt x="926" y="239"/>
                      <a:pt x="1024" y="324"/>
                    </a:cubicBezTo>
                    <a:cubicBezTo>
                      <a:pt x="1127" y="409"/>
                      <a:pt x="1213" y="513"/>
                      <a:pt x="1268" y="647"/>
                    </a:cubicBezTo>
                    <a:cubicBezTo>
                      <a:pt x="1280" y="501"/>
                      <a:pt x="1213" y="348"/>
                      <a:pt x="1115" y="233"/>
                    </a:cubicBezTo>
                    <a:cubicBezTo>
                      <a:pt x="1012" y="117"/>
                      <a:pt x="872" y="26"/>
                      <a:pt x="707" y="7"/>
                    </a:cubicBezTo>
                    <a:cubicBezTo>
                      <a:pt x="679" y="3"/>
                      <a:pt x="650" y="1"/>
                      <a:pt x="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27;p46">
                <a:extLst>
                  <a:ext uri="{FF2B5EF4-FFF2-40B4-BE49-F238E27FC236}">
                    <a16:creationId xmlns:a16="http://schemas.microsoft.com/office/drawing/2014/main" id="{2FAB11CF-20EB-B1F1-F98D-2C3D62DB9D79}"/>
                  </a:ext>
                </a:extLst>
              </p:cNvPr>
              <p:cNvSpPr/>
              <p:nvPr/>
            </p:nvSpPr>
            <p:spPr>
              <a:xfrm>
                <a:off x="4336419" y="2157245"/>
                <a:ext cx="134335" cy="203977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731" extrusionOk="0">
                    <a:moveTo>
                      <a:pt x="1109" y="1"/>
                    </a:moveTo>
                    <a:cubicBezTo>
                      <a:pt x="1048" y="1"/>
                      <a:pt x="987" y="7"/>
                      <a:pt x="926" y="19"/>
                    </a:cubicBezTo>
                    <a:cubicBezTo>
                      <a:pt x="561" y="74"/>
                      <a:pt x="238" y="330"/>
                      <a:pt x="104" y="701"/>
                    </a:cubicBezTo>
                    <a:cubicBezTo>
                      <a:pt x="0" y="1006"/>
                      <a:pt x="43" y="1328"/>
                      <a:pt x="195" y="1584"/>
                    </a:cubicBezTo>
                    <a:cubicBezTo>
                      <a:pt x="226" y="1639"/>
                      <a:pt x="256" y="1688"/>
                      <a:pt x="299" y="1730"/>
                    </a:cubicBezTo>
                    <a:cubicBezTo>
                      <a:pt x="390" y="1663"/>
                      <a:pt x="469" y="1584"/>
                      <a:pt x="542" y="1487"/>
                    </a:cubicBezTo>
                    <a:cubicBezTo>
                      <a:pt x="865" y="1054"/>
                      <a:pt x="1139" y="549"/>
                      <a:pt x="1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28;p46">
                <a:extLst>
                  <a:ext uri="{FF2B5EF4-FFF2-40B4-BE49-F238E27FC236}">
                    <a16:creationId xmlns:a16="http://schemas.microsoft.com/office/drawing/2014/main" id="{DB2D7AF8-1484-0FD1-53C9-0DCD72F1DC14}"/>
                  </a:ext>
                </a:extLst>
              </p:cNvPr>
              <p:cNvSpPr/>
              <p:nvPr/>
            </p:nvSpPr>
            <p:spPr>
              <a:xfrm>
                <a:off x="4371535" y="2157245"/>
                <a:ext cx="232729" cy="24745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100" extrusionOk="0">
                    <a:moveTo>
                      <a:pt x="811" y="1"/>
                    </a:moveTo>
                    <a:cubicBezTo>
                      <a:pt x="841" y="549"/>
                      <a:pt x="567" y="1054"/>
                      <a:pt x="244" y="1487"/>
                    </a:cubicBezTo>
                    <a:cubicBezTo>
                      <a:pt x="171" y="1584"/>
                      <a:pt x="92" y="1663"/>
                      <a:pt x="1" y="1730"/>
                    </a:cubicBezTo>
                    <a:cubicBezTo>
                      <a:pt x="117" y="1864"/>
                      <a:pt x="269" y="1974"/>
                      <a:pt x="445" y="2041"/>
                    </a:cubicBezTo>
                    <a:cubicBezTo>
                      <a:pt x="560" y="2081"/>
                      <a:pt x="676" y="2099"/>
                      <a:pt x="791" y="2099"/>
                    </a:cubicBezTo>
                    <a:cubicBezTo>
                      <a:pt x="1225" y="2099"/>
                      <a:pt x="1631" y="1830"/>
                      <a:pt x="1785" y="1402"/>
                    </a:cubicBezTo>
                    <a:cubicBezTo>
                      <a:pt x="1974" y="853"/>
                      <a:pt x="1688" y="256"/>
                      <a:pt x="1146" y="62"/>
                    </a:cubicBezTo>
                    <a:cubicBezTo>
                      <a:pt x="1036" y="25"/>
                      <a:pt x="921" y="7"/>
                      <a:pt x="811" y="1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29;p46">
                <a:extLst>
                  <a:ext uri="{FF2B5EF4-FFF2-40B4-BE49-F238E27FC236}">
                    <a16:creationId xmlns:a16="http://schemas.microsoft.com/office/drawing/2014/main" id="{506EAB0B-3C04-DB55-8267-8F9B41717B5F}"/>
                  </a:ext>
                </a:extLst>
              </p:cNvPr>
              <p:cNvSpPr/>
              <p:nvPr/>
            </p:nvSpPr>
            <p:spPr>
              <a:xfrm>
                <a:off x="4907695" y="2233368"/>
                <a:ext cx="142937" cy="205391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743" extrusionOk="0">
                    <a:moveTo>
                      <a:pt x="1006" y="0"/>
                    </a:moveTo>
                    <a:lnTo>
                      <a:pt x="1006" y="0"/>
                    </a:lnTo>
                    <a:cubicBezTo>
                      <a:pt x="610" y="61"/>
                      <a:pt x="269" y="329"/>
                      <a:pt x="123" y="731"/>
                    </a:cubicBezTo>
                    <a:cubicBezTo>
                      <a:pt x="1" y="1084"/>
                      <a:pt x="62" y="1456"/>
                      <a:pt x="263" y="1742"/>
                    </a:cubicBezTo>
                    <a:cubicBezTo>
                      <a:pt x="847" y="1401"/>
                      <a:pt x="1213" y="652"/>
                      <a:pt x="10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30;p46">
                <a:extLst>
                  <a:ext uri="{FF2B5EF4-FFF2-40B4-BE49-F238E27FC236}">
                    <a16:creationId xmlns:a16="http://schemas.microsoft.com/office/drawing/2014/main" id="{1577A71C-555D-DAD6-3528-019F8BA0A593}"/>
                  </a:ext>
                </a:extLst>
              </p:cNvPr>
              <p:cNvSpPr/>
              <p:nvPr/>
            </p:nvSpPr>
            <p:spPr>
              <a:xfrm>
                <a:off x="4938569" y="2231482"/>
                <a:ext cx="256414" cy="263602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237" extrusionOk="0">
                    <a:moveTo>
                      <a:pt x="928" y="0"/>
                    </a:moveTo>
                    <a:cubicBezTo>
                      <a:pt x="865" y="0"/>
                      <a:pt x="804" y="6"/>
                      <a:pt x="744" y="16"/>
                    </a:cubicBezTo>
                    <a:cubicBezTo>
                      <a:pt x="945" y="668"/>
                      <a:pt x="585" y="1417"/>
                      <a:pt x="1" y="1758"/>
                    </a:cubicBezTo>
                    <a:cubicBezTo>
                      <a:pt x="129" y="1941"/>
                      <a:pt x="317" y="2093"/>
                      <a:pt x="543" y="2172"/>
                    </a:cubicBezTo>
                    <a:cubicBezTo>
                      <a:pt x="666" y="2216"/>
                      <a:pt x="792" y="2237"/>
                      <a:pt x="915" y="2237"/>
                    </a:cubicBezTo>
                    <a:cubicBezTo>
                      <a:pt x="1378" y="2237"/>
                      <a:pt x="1809" y="1947"/>
                      <a:pt x="1968" y="1490"/>
                    </a:cubicBezTo>
                    <a:cubicBezTo>
                      <a:pt x="2175" y="906"/>
                      <a:pt x="1871" y="272"/>
                      <a:pt x="1286" y="65"/>
                    </a:cubicBezTo>
                    <a:cubicBezTo>
                      <a:pt x="1169" y="21"/>
                      <a:pt x="1048" y="0"/>
                      <a:pt x="928" y="0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31;p46">
                <a:extLst>
                  <a:ext uri="{FF2B5EF4-FFF2-40B4-BE49-F238E27FC236}">
                    <a16:creationId xmlns:a16="http://schemas.microsoft.com/office/drawing/2014/main" id="{325E5D4A-1FB1-73CB-3FAB-A8B9CC8E2EB4}"/>
                  </a:ext>
                </a:extLst>
              </p:cNvPr>
              <p:cNvSpPr/>
              <p:nvPr/>
            </p:nvSpPr>
            <p:spPr>
              <a:xfrm>
                <a:off x="4221527" y="1610362"/>
                <a:ext cx="1109087" cy="613816"/>
              </a:xfrm>
              <a:custGeom>
                <a:avLst/>
                <a:gdLst/>
                <a:ahLst/>
                <a:cxnLst/>
                <a:rect l="l" t="t" r="r" b="b"/>
                <a:pathLst>
                  <a:path w="9412" h="5209" extrusionOk="0">
                    <a:moveTo>
                      <a:pt x="3999" y="1"/>
                    </a:moveTo>
                    <a:cubicBezTo>
                      <a:pt x="3542" y="1"/>
                      <a:pt x="3087" y="46"/>
                      <a:pt x="2650" y="201"/>
                    </a:cubicBezTo>
                    <a:cubicBezTo>
                      <a:pt x="2340" y="311"/>
                      <a:pt x="2035" y="457"/>
                      <a:pt x="1749" y="646"/>
                    </a:cubicBezTo>
                    <a:cubicBezTo>
                      <a:pt x="1048" y="1115"/>
                      <a:pt x="452" y="1694"/>
                      <a:pt x="171" y="2833"/>
                    </a:cubicBezTo>
                    <a:cubicBezTo>
                      <a:pt x="135" y="2973"/>
                      <a:pt x="104" y="3119"/>
                      <a:pt x="80" y="3277"/>
                    </a:cubicBezTo>
                    <a:cubicBezTo>
                      <a:pt x="43" y="3521"/>
                      <a:pt x="13" y="3789"/>
                      <a:pt x="1" y="4081"/>
                    </a:cubicBezTo>
                    <a:cubicBezTo>
                      <a:pt x="171" y="4124"/>
                      <a:pt x="342" y="4160"/>
                      <a:pt x="506" y="4203"/>
                    </a:cubicBezTo>
                    <a:cubicBezTo>
                      <a:pt x="586" y="3978"/>
                      <a:pt x="689" y="3758"/>
                      <a:pt x="762" y="3557"/>
                    </a:cubicBezTo>
                    <a:cubicBezTo>
                      <a:pt x="768" y="3533"/>
                      <a:pt x="774" y="3515"/>
                      <a:pt x="787" y="3490"/>
                    </a:cubicBezTo>
                    <a:cubicBezTo>
                      <a:pt x="787" y="3485"/>
                      <a:pt x="793" y="3482"/>
                      <a:pt x="800" y="3482"/>
                    </a:cubicBezTo>
                    <a:cubicBezTo>
                      <a:pt x="809" y="3482"/>
                      <a:pt x="820" y="3486"/>
                      <a:pt x="823" y="3497"/>
                    </a:cubicBezTo>
                    <a:cubicBezTo>
                      <a:pt x="823" y="3527"/>
                      <a:pt x="823" y="3551"/>
                      <a:pt x="823" y="3582"/>
                    </a:cubicBezTo>
                    <a:cubicBezTo>
                      <a:pt x="823" y="3807"/>
                      <a:pt x="793" y="4020"/>
                      <a:pt x="750" y="4246"/>
                    </a:cubicBezTo>
                    <a:cubicBezTo>
                      <a:pt x="750" y="4252"/>
                      <a:pt x="750" y="4252"/>
                      <a:pt x="750" y="4258"/>
                    </a:cubicBezTo>
                    <a:cubicBezTo>
                      <a:pt x="1042" y="4325"/>
                      <a:pt x="1329" y="4386"/>
                      <a:pt x="1609" y="4447"/>
                    </a:cubicBezTo>
                    <a:cubicBezTo>
                      <a:pt x="1645" y="4270"/>
                      <a:pt x="1700" y="4087"/>
                      <a:pt x="1767" y="3917"/>
                    </a:cubicBezTo>
                    <a:cubicBezTo>
                      <a:pt x="1846" y="3716"/>
                      <a:pt x="1944" y="3521"/>
                      <a:pt x="2053" y="3350"/>
                    </a:cubicBezTo>
                    <a:cubicBezTo>
                      <a:pt x="2120" y="3253"/>
                      <a:pt x="2194" y="3155"/>
                      <a:pt x="2267" y="3076"/>
                    </a:cubicBezTo>
                    <a:cubicBezTo>
                      <a:pt x="2271" y="3070"/>
                      <a:pt x="2277" y="3067"/>
                      <a:pt x="2283" y="3067"/>
                    </a:cubicBezTo>
                    <a:cubicBezTo>
                      <a:pt x="2295" y="3067"/>
                      <a:pt x="2307" y="3078"/>
                      <a:pt x="2303" y="3095"/>
                    </a:cubicBezTo>
                    <a:cubicBezTo>
                      <a:pt x="2261" y="3186"/>
                      <a:pt x="2224" y="3283"/>
                      <a:pt x="2194" y="3381"/>
                    </a:cubicBezTo>
                    <a:cubicBezTo>
                      <a:pt x="2127" y="3588"/>
                      <a:pt x="2084" y="3795"/>
                      <a:pt x="2047" y="4008"/>
                    </a:cubicBezTo>
                    <a:cubicBezTo>
                      <a:pt x="2029" y="4124"/>
                      <a:pt x="2011" y="4240"/>
                      <a:pt x="1999" y="4355"/>
                    </a:cubicBezTo>
                    <a:cubicBezTo>
                      <a:pt x="1993" y="4410"/>
                      <a:pt x="1986" y="4471"/>
                      <a:pt x="1986" y="4532"/>
                    </a:cubicBezTo>
                    <a:cubicBezTo>
                      <a:pt x="2401" y="4617"/>
                      <a:pt x="2803" y="4696"/>
                      <a:pt x="3192" y="4770"/>
                    </a:cubicBezTo>
                    <a:cubicBezTo>
                      <a:pt x="3217" y="4629"/>
                      <a:pt x="3241" y="4483"/>
                      <a:pt x="3278" y="4343"/>
                    </a:cubicBezTo>
                    <a:cubicBezTo>
                      <a:pt x="3320" y="4160"/>
                      <a:pt x="3375" y="3984"/>
                      <a:pt x="3430" y="3825"/>
                    </a:cubicBezTo>
                    <a:cubicBezTo>
                      <a:pt x="3433" y="3819"/>
                      <a:pt x="3441" y="3816"/>
                      <a:pt x="3448" y="3816"/>
                    </a:cubicBezTo>
                    <a:cubicBezTo>
                      <a:pt x="3454" y="3816"/>
                      <a:pt x="3460" y="3819"/>
                      <a:pt x="3460" y="3825"/>
                    </a:cubicBezTo>
                    <a:cubicBezTo>
                      <a:pt x="3473" y="4014"/>
                      <a:pt x="3479" y="4203"/>
                      <a:pt x="3479" y="4392"/>
                    </a:cubicBezTo>
                    <a:cubicBezTo>
                      <a:pt x="3479" y="4502"/>
                      <a:pt x="3479" y="4617"/>
                      <a:pt x="3479" y="4733"/>
                    </a:cubicBezTo>
                    <a:cubicBezTo>
                      <a:pt x="3479" y="4763"/>
                      <a:pt x="3479" y="4794"/>
                      <a:pt x="3479" y="4824"/>
                    </a:cubicBezTo>
                    <a:cubicBezTo>
                      <a:pt x="3936" y="4904"/>
                      <a:pt x="4380" y="4977"/>
                      <a:pt x="4813" y="5031"/>
                    </a:cubicBezTo>
                    <a:cubicBezTo>
                      <a:pt x="4831" y="4904"/>
                      <a:pt x="4855" y="4770"/>
                      <a:pt x="4874" y="4636"/>
                    </a:cubicBezTo>
                    <a:cubicBezTo>
                      <a:pt x="4910" y="4349"/>
                      <a:pt x="4941" y="4063"/>
                      <a:pt x="4971" y="3777"/>
                    </a:cubicBezTo>
                    <a:cubicBezTo>
                      <a:pt x="4983" y="3637"/>
                      <a:pt x="4995" y="3503"/>
                      <a:pt x="5014" y="3369"/>
                    </a:cubicBezTo>
                    <a:cubicBezTo>
                      <a:pt x="5014" y="3353"/>
                      <a:pt x="5026" y="3346"/>
                      <a:pt x="5039" y="3346"/>
                    </a:cubicBezTo>
                    <a:cubicBezTo>
                      <a:pt x="5052" y="3346"/>
                      <a:pt x="5065" y="3353"/>
                      <a:pt x="5068" y="3369"/>
                    </a:cubicBezTo>
                    <a:cubicBezTo>
                      <a:pt x="5081" y="3509"/>
                      <a:pt x="5087" y="3643"/>
                      <a:pt x="5099" y="3783"/>
                    </a:cubicBezTo>
                    <a:cubicBezTo>
                      <a:pt x="5117" y="4081"/>
                      <a:pt x="5123" y="4374"/>
                      <a:pt x="5117" y="4666"/>
                    </a:cubicBezTo>
                    <a:cubicBezTo>
                      <a:pt x="5117" y="4770"/>
                      <a:pt x="5117" y="4873"/>
                      <a:pt x="5111" y="4971"/>
                    </a:cubicBezTo>
                    <a:cubicBezTo>
                      <a:pt x="5105" y="5001"/>
                      <a:pt x="5105" y="5038"/>
                      <a:pt x="5105" y="5068"/>
                    </a:cubicBezTo>
                    <a:cubicBezTo>
                      <a:pt x="5872" y="5159"/>
                      <a:pt x="6603" y="5208"/>
                      <a:pt x="7322" y="5208"/>
                    </a:cubicBezTo>
                    <a:cubicBezTo>
                      <a:pt x="7346" y="5056"/>
                      <a:pt x="7371" y="4904"/>
                      <a:pt x="7383" y="4751"/>
                    </a:cubicBezTo>
                    <a:cubicBezTo>
                      <a:pt x="7395" y="4629"/>
                      <a:pt x="7395" y="4502"/>
                      <a:pt x="7371" y="4380"/>
                    </a:cubicBezTo>
                    <a:cubicBezTo>
                      <a:pt x="7371" y="4362"/>
                      <a:pt x="7383" y="4353"/>
                      <a:pt x="7396" y="4353"/>
                    </a:cubicBezTo>
                    <a:cubicBezTo>
                      <a:pt x="7405" y="4353"/>
                      <a:pt x="7414" y="4357"/>
                      <a:pt x="7420" y="4368"/>
                    </a:cubicBezTo>
                    <a:cubicBezTo>
                      <a:pt x="7480" y="4489"/>
                      <a:pt x="7529" y="4611"/>
                      <a:pt x="7566" y="4745"/>
                    </a:cubicBezTo>
                    <a:cubicBezTo>
                      <a:pt x="7608" y="4897"/>
                      <a:pt x="7633" y="5050"/>
                      <a:pt x="7639" y="5208"/>
                    </a:cubicBezTo>
                    <a:cubicBezTo>
                      <a:pt x="7785" y="5208"/>
                      <a:pt x="7925" y="5202"/>
                      <a:pt x="8065" y="5196"/>
                    </a:cubicBezTo>
                    <a:cubicBezTo>
                      <a:pt x="8071" y="5031"/>
                      <a:pt x="8083" y="4873"/>
                      <a:pt x="8083" y="4715"/>
                    </a:cubicBezTo>
                    <a:cubicBezTo>
                      <a:pt x="8083" y="4447"/>
                      <a:pt x="8053" y="4185"/>
                      <a:pt x="7943" y="3929"/>
                    </a:cubicBezTo>
                    <a:cubicBezTo>
                      <a:pt x="7939" y="3920"/>
                      <a:pt x="7948" y="3914"/>
                      <a:pt x="7957" y="3914"/>
                    </a:cubicBezTo>
                    <a:cubicBezTo>
                      <a:pt x="7961" y="3914"/>
                      <a:pt x="7964" y="3915"/>
                      <a:pt x="7968" y="3917"/>
                    </a:cubicBezTo>
                    <a:cubicBezTo>
                      <a:pt x="8169" y="4160"/>
                      <a:pt x="8284" y="4422"/>
                      <a:pt x="8351" y="4696"/>
                    </a:cubicBezTo>
                    <a:cubicBezTo>
                      <a:pt x="8394" y="4849"/>
                      <a:pt x="8418" y="5013"/>
                      <a:pt x="8431" y="5172"/>
                    </a:cubicBezTo>
                    <a:cubicBezTo>
                      <a:pt x="8705" y="5153"/>
                      <a:pt x="8985" y="5129"/>
                      <a:pt x="9259" y="5092"/>
                    </a:cubicBezTo>
                    <a:cubicBezTo>
                      <a:pt x="9320" y="5086"/>
                      <a:pt x="9356" y="4824"/>
                      <a:pt x="9381" y="4581"/>
                    </a:cubicBezTo>
                    <a:cubicBezTo>
                      <a:pt x="9399" y="4368"/>
                      <a:pt x="9411" y="4173"/>
                      <a:pt x="9405" y="4142"/>
                    </a:cubicBezTo>
                    <a:cubicBezTo>
                      <a:pt x="9387" y="4026"/>
                      <a:pt x="9375" y="3880"/>
                      <a:pt x="9363" y="3728"/>
                    </a:cubicBezTo>
                    <a:cubicBezTo>
                      <a:pt x="9344" y="3466"/>
                      <a:pt x="9326" y="3192"/>
                      <a:pt x="9265" y="2991"/>
                    </a:cubicBezTo>
                    <a:cubicBezTo>
                      <a:pt x="8936" y="1791"/>
                      <a:pt x="7925" y="1072"/>
                      <a:pt x="7018" y="591"/>
                    </a:cubicBezTo>
                    <a:cubicBezTo>
                      <a:pt x="6238" y="177"/>
                      <a:pt x="5391" y="61"/>
                      <a:pt x="4557" y="19"/>
                    </a:cubicBezTo>
                    <a:cubicBezTo>
                      <a:pt x="4371" y="8"/>
                      <a:pt x="4185" y="1"/>
                      <a:pt x="3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32;p46">
                <a:extLst>
                  <a:ext uri="{FF2B5EF4-FFF2-40B4-BE49-F238E27FC236}">
                    <a16:creationId xmlns:a16="http://schemas.microsoft.com/office/drawing/2014/main" id="{9E0A9361-4ADD-C193-A950-46B6F240350F}"/>
                  </a:ext>
                </a:extLst>
              </p:cNvPr>
              <p:cNvSpPr/>
              <p:nvPr/>
            </p:nvSpPr>
            <p:spPr>
              <a:xfrm>
                <a:off x="4646449" y="2344135"/>
                <a:ext cx="177463" cy="4654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395" extrusionOk="0">
                    <a:moveTo>
                      <a:pt x="521" y="1"/>
                    </a:moveTo>
                    <a:cubicBezTo>
                      <a:pt x="343" y="1"/>
                      <a:pt x="169" y="21"/>
                      <a:pt x="1" y="65"/>
                    </a:cubicBezTo>
                    <a:lnTo>
                      <a:pt x="43" y="254"/>
                    </a:lnTo>
                    <a:cubicBezTo>
                      <a:pt x="205" y="213"/>
                      <a:pt x="373" y="191"/>
                      <a:pt x="540" y="191"/>
                    </a:cubicBezTo>
                    <a:cubicBezTo>
                      <a:pt x="618" y="191"/>
                      <a:pt x="697" y="196"/>
                      <a:pt x="774" y="205"/>
                    </a:cubicBezTo>
                    <a:cubicBezTo>
                      <a:pt x="1000" y="230"/>
                      <a:pt x="1219" y="297"/>
                      <a:pt x="1420" y="394"/>
                    </a:cubicBezTo>
                    <a:lnTo>
                      <a:pt x="1505" y="218"/>
                    </a:lnTo>
                    <a:cubicBezTo>
                      <a:pt x="1280" y="114"/>
                      <a:pt x="1042" y="41"/>
                      <a:pt x="799" y="17"/>
                    </a:cubicBezTo>
                    <a:cubicBezTo>
                      <a:pt x="705" y="6"/>
                      <a:pt x="613" y="1"/>
                      <a:pt x="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33;p46">
                <a:extLst>
                  <a:ext uri="{FF2B5EF4-FFF2-40B4-BE49-F238E27FC236}">
                    <a16:creationId xmlns:a16="http://schemas.microsoft.com/office/drawing/2014/main" id="{58429D4F-F5E7-9724-0376-874A5D84902C}"/>
                  </a:ext>
                </a:extLst>
              </p:cNvPr>
              <p:cNvSpPr/>
              <p:nvPr/>
            </p:nvSpPr>
            <p:spPr>
              <a:xfrm>
                <a:off x="4777838" y="2011598"/>
                <a:ext cx="528383" cy="553601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4698" extrusionOk="0">
                    <a:moveTo>
                      <a:pt x="2324" y="194"/>
                    </a:moveTo>
                    <a:cubicBezTo>
                      <a:pt x="2393" y="194"/>
                      <a:pt x="2461" y="198"/>
                      <a:pt x="2528" y="207"/>
                    </a:cubicBezTo>
                    <a:cubicBezTo>
                      <a:pt x="3046" y="268"/>
                      <a:pt x="3509" y="542"/>
                      <a:pt x="3825" y="987"/>
                    </a:cubicBezTo>
                    <a:cubicBezTo>
                      <a:pt x="4148" y="1438"/>
                      <a:pt x="4288" y="1998"/>
                      <a:pt x="4221" y="2577"/>
                    </a:cubicBezTo>
                    <a:cubicBezTo>
                      <a:pt x="4154" y="3149"/>
                      <a:pt x="3886" y="3667"/>
                      <a:pt x="3472" y="4026"/>
                    </a:cubicBezTo>
                    <a:cubicBezTo>
                      <a:pt x="3114" y="4342"/>
                      <a:pt x="2684" y="4508"/>
                      <a:pt x="2239" y="4508"/>
                    </a:cubicBezTo>
                    <a:cubicBezTo>
                      <a:pt x="2169" y="4508"/>
                      <a:pt x="2099" y="4504"/>
                      <a:pt x="2029" y="4495"/>
                    </a:cubicBezTo>
                    <a:cubicBezTo>
                      <a:pt x="963" y="4367"/>
                      <a:pt x="201" y="3308"/>
                      <a:pt x="341" y="2126"/>
                    </a:cubicBezTo>
                    <a:cubicBezTo>
                      <a:pt x="408" y="1547"/>
                      <a:pt x="670" y="1036"/>
                      <a:pt x="1091" y="670"/>
                    </a:cubicBezTo>
                    <a:cubicBezTo>
                      <a:pt x="1389" y="408"/>
                      <a:pt x="1748" y="250"/>
                      <a:pt x="2120" y="207"/>
                    </a:cubicBezTo>
                    <a:cubicBezTo>
                      <a:pt x="2187" y="198"/>
                      <a:pt x="2255" y="194"/>
                      <a:pt x="2324" y="194"/>
                    </a:cubicBezTo>
                    <a:close/>
                    <a:moveTo>
                      <a:pt x="2332" y="1"/>
                    </a:moveTo>
                    <a:cubicBezTo>
                      <a:pt x="1836" y="1"/>
                      <a:pt x="1355" y="179"/>
                      <a:pt x="963" y="524"/>
                    </a:cubicBezTo>
                    <a:cubicBezTo>
                      <a:pt x="512" y="920"/>
                      <a:pt x="220" y="1480"/>
                      <a:pt x="146" y="2102"/>
                    </a:cubicBezTo>
                    <a:cubicBezTo>
                      <a:pt x="0" y="3393"/>
                      <a:pt x="835" y="4550"/>
                      <a:pt x="2010" y="4684"/>
                    </a:cubicBezTo>
                    <a:cubicBezTo>
                      <a:pt x="2086" y="4693"/>
                      <a:pt x="2163" y="4698"/>
                      <a:pt x="2238" y="4698"/>
                    </a:cubicBezTo>
                    <a:cubicBezTo>
                      <a:pt x="2313" y="4698"/>
                      <a:pt x="2388" y="4693"/>
                      <a:pt x="2461" y="4684"/>
                    </a:cubicBezTo>
                    <a:cubicBezTo>
                      <a:pt x="2875" y="4641"/>
                      <a:pt x="3265" y="4465"/>
                      <a:pt x="3600" y="4172"/>
                    </a:cubicBezTo>
                    <a:cubicBezTo>
                      <a:pt x="4051" y="3777"/>
                      <a:pt x="4337" y="3222"/>
                      <a:pt x="4410" y="2595"/>
                    </a:cubicBezTo>
                    <a:cubicBezTo>
                      <a:pt x="4483" y="1974"/>
                      <a:pt x="4331" y="1365"/>
                      <a:pt x="3984" y="877"/>
                    </a:cubicBezTo>
                    <a:cubicBezTo>
                      <a:pt x="3630" y="390"/>
                      <a:pt x="3125" y="79"/>
                      <a:pt x="2552" y="12"/>
                    </a:cubicBezTo>
                    <a:cubicBezTo>
                      <a:pt x="2479" y="5"/>
                      <a:pt x="2405" y="1"/>
                      <a:pt x="23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34;p46">
                <a:extLst>
                  <a:ext uri="{FF2B5EF4-FFF2-40B4-BE49-F238E27FC236}">
                    <a16:creationId xmlns:a16="http://schemas.microsoft.com/office/drawing/2014/main" id="{41B50D2D-968C-3C63-8318-81FFF978180C}"/>
                  </a:ext>
                </a:extLst>
              </p:cNvPr>
              <p:cNvSpPr/>
              <p:nvPr/>
            </p:nvSpPr>
            <p:spPr>
              <a:xfrm>
                <a:off x="4181345" y="1942545"/>
                <a:ext cx="529090" cy="553836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4700" extrusionOk="0">
                    <a:moveTo>
                      <a:pt x="2328" y="190"/>
                    </a:moveTo>
                    <a:cubicBezTo>
                      <a:pt x="2397" y="190"/>
                      <a:pt x="2466" y="194"/>
                      <a:pt x="2535" y="202"/>
                    </a:cubicBezTo>
                    <a:cubicBezTo>
                      <a:pt x="3046" y="263"/>
                      <a:pt x="3509" y="544"/>
                      <a:pt x="3826" y="988"/>
                    </a:cubicBezTo>
                    <a:cubicBezTo>
                      <a:pt x="4149" y="1439"/>
                      <a:pt x="4289" y="1999"/>
                      <a:pt x="4222" y="2572"/>
                    </a:cubicBezTo>
                    <a:cubicBezTo>
                      <a:pt x="4155" y="3150"/>
                      <a:pt x="3893" y="3662"/>
                      <a:pt x="3479" y="4028"/>
                    </a:cubicBezTo>
                    <a:cubicBezTo>
                      <a:pt x="3121" y="4338"/>
                      <a:pt x="2691" y="4503"/>
                      <a:pt x="2246" y="4503"/>
                    </a:cubicBezTo>
                    <a:cubicBezTo>
                      <a:pt x="2176" y="4503"/>
                      <a:pt x="2106" y="4499"/>
                      <a:pt x="2035" y="4490"/>
                    </a:cubicBezTo>
                    <a:cubicBezTo>
                      <a:pt x="963" y="4369"/>
                      <a:pt x="208" y="3303"/>
                      <a:pt x="342" y="2121"/>
                    </a:cubicBezTo>
                    <a:cubicBezTo>
                      <a:pt x="409" y="1549"/>
                      <a:pt x="677" y="1031"/>
                      <a:pt x="1091" y="671"/>
                    </a:cubicBezTo>
                    <a:cubicBezTo>
                      <a:pt x="1450" y="360"/>
                      <a:pt x="1882" y="190"/>
                      <a:pt x="2328" y="190"/>
                    </a:cubicBezTo>
                    <a:close/>
                    <a:moveTo>
                      <a:pt x="2323" y="0"/>
                    </a:moveTo>
                    <a:cubicBezTo>
                      <a:pt x="1835" y="0"/>
                      <a:pt x="1358" y="183"/>
                      <a:pt x="963" y="525"/>
                    </a:cubicBezTo>
                    <a:cubicBezTo>
                      <a:pt x="512" y="921"/>
                      <a:pt x="226" y="1482"/>
                      <a:pt x="153" y="2103"/>
                    </a:cubicBezTo>
                    <a:cubicBezTo>
                      <a:pt x="1" y="3388"/>
                      <a:pt x="835" y="4545"/>
                      <a:pt x="2011" y="4685"/>
                    </a:cubicBezTo>
                    <a:cubicBezTo>
                      <a:pt x="2087" y="4695"/>
                      <a:pt x="2163" y="4699"/>
                      <a:pt x="2239" y="4699"/>
                    </a:cubicBezTo>
                    <a:cubicBezTo>
                      <a:pt x="2315" y="4699"/>
                      <a:pt x="2391" y="4695"/>
                      <a:pt x="2468" y="4685"/>
                    </a:cubicBezTo>
                    <a:cubicBezTo>
                      <a:pt x="2876" y="4637"/>
                      <a:pt x="3272" y="4460"/>
                      <a:pt x="3600" y="4174"/>
                    </a:cubicBezTo>
                    <a:cubicBezTo>
                      <a:pt x="4051" y="3778"/>
                      <a:pt x="4344" y="3217"/>
                      <a:pt x="4417" y="2596"/>
                    </a:cubicBezTo>
                    <a:cubicBezTo>
                      <a:pt x="4490" y="1975"/>
                      <a:pt x="4331" y="1366"/>
                      <a:pt x="3984" y="879"/>
                    </a:cubicBezTo>
                    <a:cubicBezTo>
                      <a:pt x="3631" y="385"/>
                      <a:pt x="3125" y="81"/>
                      <a:pt x="2553" y="14"/>
                    </a:cubicBezTo>
                    <a:cubicBezTo>
                      <a:pt x="2476" y="5"/>
                      <a:pt x="2399" y="0"/>
                      <a:pt x="2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35;p46">
                <a:extLst>
                  <a:ext uri="{FF2B5EF4-FFF2-40B4-BE49-F238E27FC236}">
                    <a16:creationId xmlns:a16="http://schemas.microsoft.com/office/drawing/2014/main" id="{DE9CA0B1-E632-EA01-673C-2DA64E193E6D}"/>
                  </a:ext>
                </a:extLst>
              </p:cNvPr>
              <p:cNvSpPr/>
              <p:nvPr/>
            </p:nvSpPr>
            <p:spPr>
              <a:xfrm>
                <a:off x="4646685" y="2545283"/>
                <a:ext cx="112535" cy="90853"/>
              </a:xfrm>
              <a:custGeom>
                <a:avLst/>
                <a:gdLst/>
                <a:ahLst/>
                <a:cxnLst/>
                <a:rect l="l" t="t" r="r" b="b"/>
                <a:pathLst>
                  <a:path w="955" h="771" extrusionOk="0">
                    <a:moveTo>
                      <a:pt x="94" y="1"/>
                    </a:moveTo>
                    <a:cubicBezTo>
                      <a:pt x="47" y="1"/>
                      <a:pt x="1" y="38"/>
                      <a:pt x="23" y="94"/>
                    </a:cubicBezTo>
                    <a:cubicBezTo>
                      <a:pt x="72" y="228"/>
                      <a:pt x="133" y="350"/>
                      <a:pt x="212" y="466"/>
                    </a:cubicBezTo>
                    <a:cubicBezTo>
                      <a:pt x="285" y="575"/>
                      <a:pt x="382" y="709"/>
                      <a:pt x="504" y="758"/>
                    </a:cubicBezTo>
                    <a:cubicBezTo>
                      <a:pt x="530" y="767"/>
                      <a:pt x="554" y="771"/>
                      <a:pt x="576" y="771"/>
                    </a:cubicBezTo>
                    <a:cubicBezTo>
                      <a:pt x="679" y="771"/>
                      <a:pt x="754" y="689"/>
                      <a:pt x="809" y="600"/>
                    </a:cubicBezTo>
                    <a:cubicBezTo>
                      <a:pt x="888" y="466"/>
                      <a:pt x="931" y="313"/>
                      <a:pt x="949" y="155"/>
                    </a:cubicBezTo>
                    <a:cubicBezTo>
                      <a:pt x="955" y="108"/>
                      <a:pt x="922" y="85"/>
                      <a:pt x="885" y="85"/>
                    </a:cubicBezTo>
                    <a:cubicBezTo>
                      <a:pt x="846" y="85"/>
                      <a:pt x="803" y="111"/>
                      <a:pt x="797" y="161"/>
                    </a:cubicBezTo>
                    <a:cubicBezTo>
                      <a:pt x="784" y="271"/>
                      <a:pt x="754" y="380"/>
                      <a:pt x="705" y="478"/>
                    </a:cubicBezTo>
                    <a:cubicBezTo>
                      <a:pt x="681" y="521"/>
                      <a:pt x="656" y="575"/>
                      <a:pt x="614" y="606"/>
                    </a:cubicBezTo>
                    <a:cubicBezTo>
                      <a:pt x="602" y="614"/>
                      <a:pt x="591" y="618"/>
                      <a:pt x="580" y="618"/>
                    </a:cubicBezTo>
                    <a:cubicBezTo>
                      <a:pt x="543" y="618"/>
                      <a:pt x="508" y="580"/>
                      <a:pt x="480" y="557"/>
                    </a:cubicBezTo>
                    <a:cubicBezTo>
                      <a:pt x="340" y="411"/>
                      <a:pt x="236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D99A1D5-05FF-2AA2-29B8-FF0778E98AB0}"/>
              </a:ext>
            </a:extLst>
          </p:cNvPr>
          <p:cNvGrpSpPr/>
          <p:nvPr/>
        </p:nvGrpSpPr>
        <p:grpSpPr>
          <a:xfrm>
            <a:off x="15907" y="2055743"/>
            <a:ext cx="1656661" cy="1483131"/>
            <a:chOff x="1584258" y="1652700"/>
            <a:chExt cx="2130820" cy="1907623"/>
          </a:xfrm>
        </p:grpSpPr>
        <p:sp>
          <p:nvSpPr>
            <p:cNvPr id="4" name="Google Shape;1017;p46">
              <a:extLst>
                <a:ext uri="{FF2B5EF4-FFF2-40B4-BE49-F238E27FC236}">
                  <a16:creationId xmlns:a16="http://schemas.microsoft.com/office/drawing/2014/main" id="{E95F3C10-DD20-C42A-FB38-66F62E1FED92}"/>
                </a:ext>
              </a:extLst>
            </p:cNvPr>
            <p:cNvSpPr/>
            <p:nvPr/>
          </p:nvSpPr>
          <p:spPr>
            <a:xfrm>
              <a:off x="1929709" y="18547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058;p46">
              <a:extLst>
                <a:ext uri="{FF2B5EF4-FFF2-40B4-BE49-F238E27FC236}">
                  <a16:creationId xmlns:a16="http://schemas.microsoft.com/office/drawing/2014/main" id="{E8900D21-6A9F-4A31-9652-77E8FD204251}"/>
                </a:ext>
              </a:extLst>
            </p:cNvPr>
            <p:cNvGrpSpPr/>
            <p:nvPr/>
          </p:nvGrpSpPr>
          <p:grpSpPr>
            <a:xfrm>
              <a:off x="1584258" y="1652700"/>
              <a:ext cx="2130820" cy="1907623"/>
              <a:chOff x="3507949" y="1278788"/>
              <a:chExt cx="2130820" cy="1907623"/>
            </a:xfrm>
          </p:grpSpPr>
          <p:grpSp>
            <p:nvGrpSpPr>
              <p:cNvPr id="24" name="Google Shape;1059;p46">
                <a:extLst>
                  <a:ext uri="{FF2B5EF4-FFF2-40B4-BE49-F238E27FC236}">
                    <a16:creationId xmlns:a16="http://schemas.microsoft.com/office/drawing/2014/main" id="{BEFF51C9-ADDD-3E5A-1D8C-3D003B8CAE9F}"/>
                  </a:ext>
                </a:extLst>
              </p:cNvPr>
              <p:cNvGrpSpPr/>
              <p:nvPr/>
            </p:nvGrpSpPr>
            <p:grpSpPr>
              <a:xfrm rot="-1198303">
                <a:off x="3690983" y="1538763"/>
                <a:ext cx="1764751" cy="1387673"/>
                <a:chOff x="9765000" y="262195"/>
                <a:chExt cx="1866135" cy="1388003"/>
              </a:xfrm>
            </p:grpSpPr>
            <p:sp>
              <p:nvSpPr>
                <p:cNvPr id="27" name="Google Shape;1060;p46">
                  <a:extLst>
                    <a:ext uri="{FF2B5EF4-FFF2-40B4-BE49-F238E27FC236}">
                      <a16:creationId xmlns:a16="http://schemas.microsoft.com/office/drawing/2014/main" id="{C4CA77C7-1F24-9FE3-B7D5-9E4B0A7C5630}"/>
                    </a:ext>
                  </a:extLst>
                </p:cNvPr>
                <p:cNvSpPr/>
                <p:nvPr/>
              </p:nvSpPr>
              <p:spPr>
                <a:xfrm>
                  <a:off x="9786181" y="399139"/>
                  <a:ext cx="1676923" cy="1251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7" h="4668" extrusionOk="0">
                      <a:moveTo>
                        <a:pt x="2905" y="0"/>
                      </a:moveTo>
                      <a:cubicBezTo>
                        <a:pt x="2297" y="0"/>
                        <a:pt x="1593" y="206"/>
                        <a:pt x="1085" y="993"/>
                      </a:cubicBezTo>
                      <a:cubicBezTo>
                        <a:pt x="1" y="2650"/>
                        <a:pt x="1274" y="3874"/>
                        <a:pt x="2626" y="4392"/>
                      </a:cubicBezTo>
                      <a:cubicBezTo>
                        <a:pt x="2632" y="4392"/>
                        <a:pt x="2632" y="4398"/>
                        <a:pt x="2632" y="4398"/>
                      </a:cubicBezTo>
                      <a:lnTo>
                        <a:pt x="2638" y="4398"/>
                      </a:lnTo>
                      <a:cubicBezTo>
                        <a:pt x="3078" y="4563"/>
                        <a:pt x="3559" y="4667"/>
                        <a:pt x="4018" y="4667"/>
                      </a:cubicBezTo>
                      <a:cubicBezTo>
                        <a:pt x="4985" y="4667"/>
                        <a:pt x="5857" y="4206"/>
                        <a:pt x="6055" y="2881"/>
                      </a:cubicBezTo>
                      <a:cubicBezTo>
                        <a:pt x="6256" y="1554"/>
                        <a:pt x="5263" y="810"/>
                        <a:pt x="4581" y="451"/>
                      </a:cubicBezTo>
                      <a:cubicBezTo>
                        <a:pt x="4240" y="274"/>
                        <a:pt x="3881" y="134"/>
                        <a:pt x="3503" y="61"/>
                      </a:cubicBezTo>
                      <a:cubicBezTo>
                        <a:pt x="3324" y="26"/>
                        <a:pt x="3121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061;p46">
                  <a:extLst>
                    <a:ext uri="{FF2B5EF4-FFF2-40B4-BE49-F238E27FC236}">
                      <a16:creationId xmlns:a16="http://schemas.microsoft.com/office/drawing/2014/main" id="{67F67DC9-25B4-E407-0B30-6DAD044F5711}"/>
                    </a:ext>
                  </a:extLst>
                </p:cNvPr>
                <p:cNvSpPr/>
                <p:nvPr/>
              </p:nvSpPr>
              <p:spPr>
                <a:xfrm>
                  <a:off x="9765000" y="610605"/>
                  <a:ext cx="279264" cy="32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1210" extrusionOk="0">
                      <a:moveTo>
                        <a:pt x="673" y="0"/>
                      </a:moveTo>
                      <a:cubicBezTo>
                        <a:pt x="634" y="0"/>
                        <a:pt x="591" y="5"/>
                        <a:pt x="543" y="16"/>
                      </a:cubicBezTo>
                      <a:cubicBezTo>
                        <a:pt x="37" y="126"/>
                        <a:pt x="1" y="924"/>
                        <a:pt x="768" y="1210"/>
                      </a:cubicBezTo>
                      <a:lnTo>
                        <a:pt x="1012" y="449"/>
                      </a:lnTo>
                      <a:cubicBezTo>
                        <a:pt x="1012" y="449"/>
                        <a:pt x="1042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062;p46">
                  <a:extLst>
                    <a:ext uri="{FF2B5EF4-FFF2-40B4-BE49-F238E27FC236}">
                      <a16:creationId xmlns:a16="http://schemas.microsoft.com/office/drawing/2014/main" id="{195D9D85-F6A7-98D2-3DAE-B1C42F47CB16}"/>
                    </a:ext>
                  </a:extLst>
                </p:cNvPr>
                <p:cNvSpPr/>
                <p:nvPr/>
              </p:nvSpPr>
              <p:spPr>
                <a:xfrm>
                  <a:off x="11306042" y="1193253"/>
                  <a:ext cx="325093" cy="269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" h="1006" extrusionOk="0">
                      <a:moveTo>
                        <a:pt x="667" y="0"/>
                      </a:moveTo>
                      <a:cubicBezTo>
                        <a:pt x="475" y="0"/>
                        <a:pt x="323" y="193"/>
                        <a:pt x="323" y="193"/>
                      </a:cubicBezTo>
                      <a:lnTo>
                        <a:pt x="0" y="930"/>
                      </a:lnTo>
                      <a:cubicBezTo>
                        <a:pt x="138" y="983"/>
                        <a:pt x="268" y="1006"/>
                        <a:pt x="385" y="1006"/>
                      </a:cubicBezTo>
                      <a:cubicBezTo>
                        <a:pt x="921" y="1006"/>
                        <a:pt x="1213" y="526"/>
                        <a:pt x="963" y="181"/>
                      </a:cubicBezTo>
                      <a:cubicBezTo>
                        <a:pt x="863" y="46"/>
                        <a:pt x="760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063;p46">
                  <a:extLst>
                    <a:ext uri="{FF2B5EF4-FFF2-40B4-BE49-F238E27FC236}">
                      <a16:creationId xmlns:a16="http://schemas.microsoft.com/office/drawing/2014/main" id="{CAE1F878-4649-79D4-E8E9-7329B6FC47BC}"/>
                    </a:ext>
                  </a:extLst>
                </p:cNvPr>
                <p:cNvSpPr/>
                <p:nvPr/>
              </p:nvSpPr>
              <p:spPr>
                <a:xfrm>
                  <a:off x="10161651" y="66635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0" y="1"/>
                      </a:moveTo>
                      <a:cubicBezTo>
                        <a:pt x="488" y="1"/>
                        <a:pt x="232" y="167"/>
                        <a:pt x="129" y="435"/>
                      </a:cubicBezTo>
                      <a:cubicBezTo>
                        <a:pt x="1" y="783"/>
                        <a:pt x="171" y="1172"/>
                        <a:pt x="518" y="1300"/>
                      </a:cubicBezTo>
                      <a:cubicBezTo>
                        <a:pt x="597" y="1331"/>
                        <a:pt x="679" y="1345"/>
                        <a:pt x="758" y="1345"/>
                      </a:cubicBezTo>
                      <a:cubicBezTo>
                        <a:pt x="1030" y="1345"/>
                        <a:pt x="1286" y="1179"/>
                        <a:pt x="1389" y="911"/>
                      </a:cubicBezTo>
                      <a:cubicBezTo>
                        <a:pt x="1523" y="563"/>
                        <a:pt x="1347" y="174"/>
                        <a:pt x="1000" y="46"/>
                      </a:cubicBezTo>
                      <a:cubicBezTo>
                        <a:pt x="921" y="15"/>
                        <a:pt x="840" y="1"/>
                        <a:pt x="76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064;p46">
                  <a:extLst>
                    <a:ext uri="{FF2B5EF4-FFF2-40B4-BE49-F238E27FC236}">
                      <a16:creationId xmlns:a16="http://schemas.microsoft.com/office/drawing/2014/main" id="{41A26649-5C34-31EA-FC42-6EF5A748A101}"/>
                    </a:ext>
                  </a:extLst>
                </p:cNvPr>
                <p:cNvSpPr/>
                <p:nvPr/>
              </p:nvSpPr>
              <p:spPr>
                <a:xfrm>
                  <a:off x="10235085" y="731208"/>
                  <a:ext cx="261575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862" extrusionOk="0">
                      <a:moveTo>
                        <a:pt x="484" y="0"/>
                      </a:moveTo>
                      <a:cubicBezTo>
                        <a:pt x="309" y="0"/>
                        <a:pt x="146" y="105"/>
                        <a:pt x="80" y="279"/>
                      </a:cubicBezTo>
                      <a:cubicBezTo>
                        <a:pt x="1" y="504"/>
                        <a:pt x="110" y="748"/>
                        <a:pt x="330" y="833"/>
                      </a:cubicBezTo>
                      <a:cubicBezTo>
                        <a:pt x="381" y="853"/>
                        <a:pt x="434" y="862"/>
                        <a:pt x="486" y="862"/>
                      </a:cubicBezTo>
                      <a:cubicBezTo>
                        <a:pt x="661" y="862"/>
                        <a:pt x="824" y="757"/>
                        <a:pt x="890" y="583"/>
                      </a:cubicBezTo>
                      <a:cubicBezTo>
                        <a:pt x="975" y="364"/>
                        <a:pt x="860" y="114"/>
                        <a:pt x="640" y="29"/>
                      </a:cubicBezTo>
                      <a:cubicBezTo>
                        <a:pt x="589" y="9"/>
                        <a:pt x="536" y="0"/>
                        <a:pt x="4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065;p46">
                  <a:extLst>
                    <a:ext uri="{FF2B5EF4-FFF2-40B4-BE49-F238E27FC236}">
                      <a16:creationId xmlns:a16="http://schemas.microsoft.com/office/drawing/2014/main" id="{D6807AAB-54BE-B362-56E5-98EE56C40612}"/>
                    </a:ext>
                  </a:extLst>
                </p:cNvPr>
                <p:cNvSpPr/>
                <p:nvPr/>
              </p:nvSpPr>
              <p:spPr>
                <a:xfrm>
                  <a:off x="10865170" y="93409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4" y="1"/>
                      </a:moveTo>
                      <a:cubicBezTo>
                        <a:pt x="491" y="1"/>
                        <a:pt x="238" y="167"/>
                        <a:pt x="135" y="435"/>
                      </a:cubicBezTo>
                      <a:cubicBezTo>
                        <a:pt x="1" y="783"/>
                        <a:pt x="178" y="1172"/>
                        <a:pt x="525" y="1300"/>
                      </a:cubicBezTo>
                      <a:cubicBezTo>
                        <a:pt x="604" y="1331"/>
                        <a:pt x="685" y="1345"/>
                        <a:pt x="765" y="1345"/>
                      </a:cubicBezTo>
                      <a:cubicBezTo>
                        <a:pt x="1036" y="1345"/>
                        <a:pt x="1292" y="1179"/>
                        <a:pt x="1396" y="910"/>
                      </a:cubicBezTo>
                      <a:cubicBezTo>
                        <a:pt x="1524" y="563"/>
                        <a:pt x="1353" y="173"/>
                        <a:pt x="1006" y="46"/>
                      </a:cubicBezTo>
                      <a:cubicBezTo>
                        <a:pt x="926" y="15"/>
                        <a:pt x="844" y="1"/>
                        <a:pt x="76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066;p46">
                  <a:extLst>
                    <a:ext uri="{FF2B5EF4-FFF2-40B4-BE49-F238E27FC236}">
                      <a16:creationId xmlns:a16="http://schemas.microsoft.com/office/drawing/2014/main" id="{4D9A73A0-8F2B-0F0D-872E-DE832637BCE2}"/>
                    </a:ext>
                  </a:extLst>
                </p:cNvPr>
                <p:cNvSpPr/>
                <p:nvPr/>
              </p:nvSpPr>
              <p:spPr>
                <a:xfrm>
                  <a:off x="10938872" y="998947"/>
                  <a:ext cx="261307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" h="862" extrusionOk="0">
                      <a:moveTo>
                        <a:pt x="486" y="0"/>
                      </a:moveTo>
                      <a:cubicBezTo>
                        <a:pt x="314" y="0"/>
                        <a:pt x="151" y="105"/>
                        <a:pt x="85" y="279"/>
                      </a:cubicBezTo>
                      <a:cubicBezTo>
                        <a:pt x="0" y="498"/>
                        <a:pt x="116" y="748"/>
                        <a:pt x="335" y="833"/>
                      </a:cubicBezTo>
                      <a:cubicBezTo>
                        <a:pt x="387" y="853"/>
                        <a:pt x="440" y="862"/>
                        <a:pt x="492" y="862"/>
                      </a:cubicBezTo>
                      <a:cubicBezTo>
                        <a:pt x="666" y="862"/>
                        <a:pt x="828" y="757"/>
                        <a:pt x="889" y="583"/>
                      </a:cubicBezTo>
                      <a:cubicBezTo>
                        <a:pt x="975" y="364"/>
                        <a:pt x="865" y="114"/>
                        <a:pt x="640" y="29"/>
                      </a:cubicBezTo>
                      <a:cubicBezTo>
                        <a:pt x="589" y="9"/>
                        <a:pt x="537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067;p46">
                  <a:extLst>
                    <a:ext uri="{FF2B5EF4-FFF2-40B4-BE49-F238E27FC236}">
                      <a16:creationId xmlns:a16="http://schemas.microsoft.com/office/drawing/2014/main" id="{93BB97CA-2A2E-1B66-BAC9-16A166A9AED9}"/>
                    </a:ext>
                  </a:extLst>
                </p:cNvPr>
                <p:cNvSpPr/>
                <p:nvPr/>
              </p:nvSpPr>
              <p:spPr>
                <a:xfrm>
                  <a:off x="10577866" y="933018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068;p46">
                  <a:extLst>
                    <a:ext uri="{FF2B5EF4-FFF2-40B4-BE49-F238E27FC236}">
                      <a16:creationId xmlns:a16="http://schemas.microsoft.com/office/drawing/2014/main" id="{50F39F99-D22E-7D62-C9F5-DD2E501308DE}"/>
                    </a:ext>
                  </a:extLst>
                </p:cNvPr>
                <p:cNvSpPr/>
                <p:nvPr/>
              </p:nvSpPr>
              <p:spPr>
                <a:xfrm>
                  <a:off x="10715086" y="89710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069;p46">
                  <a:extLst>
                    <a:ext uri="{FF2B5EF4-FFF2-40B4-BE49-F238E27FC236}">
                      <a16:creationId xmlns:a16="http://schemas.microsoft.com/office/drawing/2014/main" id="{FB6A75BF-2BD3-7A1D-E92E-27276C994B8B}"/>
                    </a:ext>
                  </a:extLst>
                </p:cNvPr>
                <p:cNvSpPr/>
                <p:nvPr/>
              </p:nvSpPr>
              <p:spPr>
                <a:xfrm>
                  <a:off x="10795220" y="1039149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0" y="25"/>
                        <a:pt x="30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070;p46">
                  <a:extLst>
                    <a:ext uri="{FF2B5EF4-FFF2-40B4-BE49-F238E27FC236}">
                      <a16:creationId xmlns:a16="http://schemas.microsoft.com/office/drawing/2014/main" id="{993A6986-D284-9EA8-E959-1CB86028EEE6}"/>
                    </a:ext>
                  </a:extLst>
                </p:cNvPr>
                <p:cNvSpPr/>
                <p:nvPr/>
              </p:nvSpPr>
              <p:spPr>
                <a:xfrm>
                  <a:off x="10793344" y="936502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4"/>
                        <a:pt x="13" y="24"/>
                      </a:cubicBezTo>
                      <a:cubicBezTo>
                        <a:pt x="31" y="24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071;p46">
                  <a:extLst>
                    <a:ext uri="{FF2B5EF4-FFF2-40B4-BE49-F238E27FC236}">
                      <a16:creationId xmlns:a16="http://schemas.microsoft.com/office/drawing/2014/main" id="{57B62B39-333D-43BB-5212-80F737705FFD}"/>
                    </a:ext>
                  </a:extLst>
                </p:cNvPr>
                <p:cNvSpPr/>
                <p:nvPr/>
              </p:nvSpPr>
              <p:spPr>
                <a:xfrm>
                  <a:off x="10719910" y="96571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072;p46">
                  <a:extLst>
                    <a:ext uri="{FF2B5EF4-FFF2-40B4-BE49-F238E27FC236}">
                      <a16:creationId xmlns:a16="http://schemas.microsoft.com/office/drawing/2014/main" id="{FEDFBD75-4696-0C08-78B3-A2DA2A915E9A}"/>
                    </a:ext>
                  </a:extLst>
                </p:cNvPr>
                <p:cNvSpPr/>
                <p:nvPr/>
              </p:nvSpPr>
              <p:spPr>
                <a:xfrm>
                  <a:off x="10760915" y="892281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1" y="25"/>
                        <a:pt x="31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073;p46">
                  <a:extLst>
                    <a:ext uri="{FF2B5EF4-FFF2-40B4-BE49-F238E27FC236}">
                      <a16:creationId xmlns:a16="http://schemas.microsoft.com/office/drawing/2014/main" id="{905AA572-6C0F-3B6A-F787-81F35B6CD218}"/>
                    </a:ext>
                  </a:extLst>
                </p:cNvPr>
                <p:cNvSpPr/>
                <p:nvPr/>
              </p:nvSpPr>
              <p:spPr>
                <a:xfrm>
                  <a:off x="10636828" y="882632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4"/>
                        <a:pt x="18" y="24"/>
                      </a:cubicBezTo>
                      <a:cubicBezTo>
                        <a:pt x="31" y="24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074;p46">
                  <a:extLst>
                    <a:ext uri="{FF2B5EF4-FFF2-40B4-BE49-F238E27FC236}">
                      <a16:creationId xmlns:a16="http://schemas.microsoft.com/office/drawing/2014/main" id="{FDA09180-926F-2F15-3A69-7D24C04F00FE}"/>
                    </a:ext>
                  </a:extLst>
                </p:cNvPr>
                <p:cNvSpPr/>
                <p:nvPr/>
              </p:nvSpPr>
              <p:spPr>
                <a:xfrm>
                  <a:off x="10646476" y="950974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075;p46">
                  <a:extLst>
                    <a:ext uri="{FF2B5EF4-FFF2-40B4-BE49-F238E27FC236}">
                      <a16:creationId xmlns:a16="http://schemas.microsoft.com/office/drawing/2014/main" id="{BEC18EF1-137C-B902-371D-29023773726D}"/>
                    </a:ext>
                  </a:extLst>
                </p:cNvPr>
                <p:cNvSpPr/>
                <p:nvPr/>
              </p:nvSpPr>
              <p:spPr>
                <a:xfrm>
                  <a:off x="10565002" y="872716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1" y="25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076;p46">
                  <a:extLst>
                    <a:ext uri="{FF2B5EF4-FFF2-40B4-BE49-F238E27FC236}">
                      <a16:creationId xmlns:a16="http://schemas.microsoft.com/office/drawing/2014/main" id="{95B265E6-7D8B-85AE-7BEE-45F899565977}"/>
                    </a:ext>
                  </a:extLst>
                </p:cNvPr>
                <p:cNvSpPr/>
                <p:nvPr/>
              </p:nvSpPr>
              <p:spPr>
                <a:xfrm>
                  <a:off x="10837565" y="97723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3" y="0"/>
                      </a:moveTo>
                      <a:cubicBezTo>
                        <a:pt x="0" y="0"/>
                        <a:pt x="0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077;p46">
                  <a:extLst>
                    <a:ext uri="{FF2B5EF4-FFF2-40B4-BE49-F238E27FC236}">
                      <a16:creationId xmlns:a16="http://schemas.microsoft.com/office/drawing/2014/main" id="{5F8FB673-5DA8-88B1-CEAB-F55E20956A19}"/>
                    </a:ext>
                  </a:extLst>
                </p:cNvPr>
                <p:cNvSpPr/>
                <p:nvPr/>
              </p:nvSpPr>
              <p:spPr>
                <a:xfrm>
                  <a:off x="10867046" y="1040757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0" y="25"/>
                        <a:pt x="30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078;p46">
                  <a:extLst>
                    <a:ext uri="{FF2B5EF4-FFF2-40B4-BE49-F238E27FC236}">
                      <a16:creationId xmlns:a16="http://schemas.microsoft.com/office/drawing/2014/main" id="{F7EC436E-E85E-7CB0-BDD2-3A08E9493632}"/>
                    </a:ext>
                  </a:extLst>
                </p:cNvPr>
                <p:cNvSpPr/>
                <p:nvPr/>
              </p:nvSpPr>
              <p:spPr>
                <a:xfrm>
                  <a:off x="10780480" y="98367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079;p46">
                  <a:extLst>
                    <a:ext uri="{FF2B5EF4-FFF2-40B4-BE49-F238E27FC236}">
                      <a16:creationId xmlns:a16="http://schemas.microsoft.com/office/drawing/2014/main" id="{C6FA494D-1D11-7765-990F-87FEFF243609}"/>
                    </a:ext>
                  </a:extLst>
                </p:cNvPr>
                <p:cNvSpPr/>
                <p:nvPr/>
              </p:nvSpPr>
              <p:spPr>
                <a:xfrm>
                  <a:off x="10674349" y="920153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4"/>
                        <a:pt x="12" y="24"/>
                      </a:cubicBezTo>
                      <a:cubicBezTo>
                        <a:pt x="31" y="24"/>
                        <a:pt x="31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080;p46">
                  <a:extLst>
                    <a:ext uri="{FF2B5EF4-FFF2-40B4-BE49-F238E27FC236}">
                      <a16:creationId xmlns:a16="http://schemas.microsoft.com/office/drawing/2014/main" id="{99F45311-7766-9796-863A-C709635779C1}"/>
                    </a:ext>
                  </a:extLst>
                </p:cNvPr>
                <p:cNvSpPr/>
                <p:nvPr/>
              </p:nvSpPr>
              <p:spPr>
                <a:xfrm>
                  <a:off x="10599307" y="910237"/>
                  <a:ext cx="991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7" y="25"/>
                        <a:pt x="37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081;p46">
                  <a:extLst>
                    <a:ext uri="{FF2B5EF4-FFF2-40B4-BE49-F238E27FC236}">
                      <a16:creationId xmlns:a16="http://schemas.microsoft.com/office/drawing/2014/main" id="{C2B6B6E8-1ADD-F0D4-AFF6-FFBBFA19C15E}"/>
                    </a:ext>
                  </a:extLst>
                </p:cNvPr>
                <p:cNvSpPr/>
                <p:nvPr/>
              </p:nvSpPr>
              <p:spPr>
                <a:xfrm>
                  <a:off x="10605739" y="96893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082;p46">
                  <a:extLst>
                    <a:ext uri="{FF2B5EF4-FFF2-40B4-BE49-F238E27FC236}">
                      <a16:creationId xmlns:a16="http://schemas.microsoft.com/office/drawing/2014/main" id="{552CD178-5B47-CB48-F4A4-18E96D757D7E}"/>
                    </a:ext>
                  </a:extLst>
                </p:cNvPr>
                <p:cNvSpPr/>
                <p:nvPr/>
              </p:nvSpPr>
              <p:spPr>
                <a:xfrm>
                  <a:off x="10746175" y="929802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083;p46">
                  <a:extLst>
                    <a:ext uri="{FF2B5EF4-FFF2-40B4-BE49-F238E27FC236}">
                      <a16:creationId xmlns:a16="http://schemas.microsoft.com/office/drawing/2014/main" id="{8EC0AE5F-D2D1-C3EF-42FB-4B0673787325}"/>
                    </a:ext>
                  </a:extLst>
                </p:cNvPr>
                <p:cNvSpPr/>
                <p:nvPr/>
              </p:nvSpPr>
              <p:spPr>
                <a:xfrm>
                  <a:off x="10816393" y="100001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084;p46">
                  <a:extLst>
                    <a:ext uri="{FF2B5EF4-FFF2-40B4-BE49-F238E27FC236}">
                      <a16:creationId xmlns:a16="http://schemas.microsoft.com/office/drawing/2014/main" id="{96DAEF0A-6148-BB99-6630-F2464D2E12AC}"/>
                    </a:ext>
                  </a:extLst>
                </p:cNvPr>
                <p:cNvSpPr/>
                <p:nvPr/>
              </p:nvSpPr>
              <p:spPr>
                <a:xfrm>
                  <a:off x="10831133" y="1070237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5"/>
                        <a:pt x="12" y="25"/>
                      </a:cubicBezTo>
                      <a:cubicBezTo>
                        <a:pt x="30" y="25"/>
                        <a:pt x="30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085;p46">
                  <a:extLst>
                    <a:ext uri="{FF2B5EF4-FFF2-40B4-BE49-F238E27FC236}">
                      <a16:creationId xmlns:a16="http://schemas.microsoft.com/office/drawing/2014/main" id="{7976F017-BEB0-0AB2-3BE9-DC02A0569AE8}"/>
                    </a:ext>
                  </a:extLst>
                </p:cNvPr>
                <p:cNvSpPr/>
                <p:nvPr/>
              </p:nvSpPr>
              <p:spPr>
                <a:xfrm>
                  <a:off x="10843997" y="1021192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086;p46">
                  <a:extLst>
                    <a:ext uri="{FF2B5EF4-FFF2-40B4-BE49-F238E27FC236}">
                      <a16:creationId xmlns:a16="http://schemas.microsoft.com/office/drawing/2014/main" id="{5A309EB1-B660-F023-22B6-52F7CBE60012}"/>
                    </a:ext>
                  </a:extLst>
                </p:cNvPr>
                <p:cNvSpPr/>
                <p:nvPr/>
              </p:nvSpPr>
              <p:spPr>
                <a:xfrm>
                  <a:off x="10553478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087;p46">
                  <a:extLst>
                    <a:ext uri="{FF2B5EF4-FFF2-40B4-BE49-F238E27FC236}">
                      <a16:creationId xmlns:a16="http://schemas.microsoft.com/office/drawing/2014/main" id="{84389C6F-1A57-B0C0-5AF7-2551FE18F635}"/>
                    </a:ext>
                  </a:extLst>
                </p:cNvPr>
                <p:cNvSpPr/>
                <p:nvPr/>
              </p:nvSpPr>
              <p:spPr>
                <a:xfrm>
                  <a:off x="10641652" y="913453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088;p46">
                  <a:extLst>
                    <a:ext uri="{FF2B5EF4-FFF2-40B4-BE49-F238E27FC236}">
                      <a16:creationId xmlns:a16="http://schemas.microsoft.com/office/drawing/2014/main" id="{4EB504E2-F4BE-9D79-1B16-9737B2FCA4E9}"/>
                    </a:ext>
                  </a:extLst>
                </p:cNvPr>
                <p:cNvSpPr/>
                <p:nvPr/>
              </p:nvSpPr>
              <p:spPr>
                <a:xfrm>
                  <a:off x="10708654" y="928194"/>
                  <a:ext cx="6700" cy="8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32" extrusionOk="0">
                      <a:moveTo>
                        <a:pt x="18" y="1"/>
                      </a:moveTo>
                      <a:cubicBezTo>
                        <a:pt x="12" y="1"/>
                        <a:pt x="12" y="1"/>
                        <a:pt x="6" y="7"/>
                      </a:cubicBezTo>
                      <a:cubicBezTo>
                        <a:pt x="6" y="7"/>
                        <a:pt x="6" y="13"/>
                        <a:pt x="0" y="13"/>
                      </a:cubicBezTo>
                      <a:cubicBezTo>
                        <a:pt x="0" y="13"/>
                        <a:pt x="0" y="19"/>
                        <a:pt x="0" y="19"/>
                      </a:cubicBezTo>
                      <a:cubicBezTo>
                        <a:pt x="0" y="19"/>
                        <a:pt x="0" y="25"/>
                        <a:pt x="6" y="25"/>
                      </a:cubicBezTo>
                      <a:cubicBezTo>
                        <a:pt x="6" y="25"/>
                        <a:pt x="6" y="31"/>
                        <a:pt x="12" y="31"/>
                      </a:cubicBezTo>
                      <a:cubicBezTo>
                        <a:pt x="12" y="31"/>
                        <a:pt x="18" y="31"/>
                        <a:pt x="18" y="25"/>
                      </a:cubicBezTo>
                      <a:lnTo>
                        <a:pt x="25" y="25"/>
                      </a:lnTo>
                      <a:cubicBezTo>
                        <a:pt x="25" y="25"/>
                        <a:pt x="25" y="25"/>
                        <a:pt x="25" y="19"/>
                      </a:cubicBezTo>
                      <a:cubicBezTo>
                        <a:pt x="25" y="19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7"/>
                      </a:cubicBezTo>
                      <a:cubicBezTo>
                        <a:pt x="25" y="7"/>
                        <a:pt x="18" y="7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089;p46">
                  <a:extLst>
                    <a:ext uri="{FF2B5EF4-FFF2-40B4-BE49-F238E27FC236}">
                      <a16:creationId xmlns:a16="http://schemas.microsoft.com/office/drawing/2014/main" id="{1EF3BDF2-2F76-911C-DBE3-EAEBEE8547A5}"/>
                    </a:ext>
                  </a:extLst>
                </p:cNvPr>
                <p:cNvSpPr/>
                <p:nvPr/>
              </p:nvSpPr>
              <p:spPr>
                <a:xfrm>
                  <a:off x="10548653" y="911845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9" y="1"/>
                      </a:moveTo>
                      <a:cubicBezTo>
                        <a:pt x="0" y="1"/>
                        <a:pt x="0" y="25"/>
                        <a:pt x="19" y="25"/>
                      </a:cubicBezTo>
                      <a:cubicBezTo>
                        <a:pt x="31" y="25"/>
                        <a:pt x="31" y="1"/>
                        <a:pt x="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090;p46">
                  <a:extLst>
                    <a:ext uri="{FF2B5EF4-FFF2-40B4-BE49-F238E27FC236}">
                      <a16:creationId xmlns:a16="http://schemas.microsoft.com/office/drawing/2014/main" id="{AFDE00A0-5134-D838-2944-BDACE497CA5A}"/>
                    </a:ext>
                  </a:extLst>
                </p:cNvPr>
                <p:cNvSpPr/>
                <p:nvPr/>
              </p:nvSpPr>
              <p:spPr>
                <a:xfrm>
                  <a:off x="10754215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091;p46">
                  <a:extLst>
                    <a:ext uri="{FF2B5EF4-FFF2-40B4-BE49-F238E27FC236}">
                      <a16:creationId xmlns:a16="http://schemas.microsoft.com/office/drawing/2014/main" id="{DC6CAFD5-86B7-2761-D1B1-33A01FB059A8}"/>
                    </a:ext>
                  </a:extLst>
                </p:cNvPr>
                <p:cNvSpPr/>
                <p:nvPr/>
              </p:nvSpPr>
              <p:spPr>
                <a:xfrm>
                  <a:off x="10777264" y="1014760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0" y="25"/>
                        <a:pt x="30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092;p46">
                  <a:extLst>
                    <a:ext uri="{FF2B5EF4-FFF2-40B4-BE49-F238E27FC236}">
                      <a16:creationId xmlns:a16="http://schemas.microsoft.com/office/drawing/2014/main" id="{5654E3BD-9EB9-969E-55C7-4DB6AE0B1392}"/>
                    </a:ext>
                  </a:extLst>
                </p:cNvPr>
                <p:cNvSpPr/>
                <p:nvPr/>
              </p:nvSpPr>
              <p:spPr>
                <a:xfrm>
                  <a:off x="10622087" y="1001360"/>
                  <a:ext cx="114439" cy="93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349" extrusionOk="0">
                      <a:moveTo>
                        <a:pt x="362" y="0"/>
                      </a:moveTo>
                      <a:cubicBezTo>
                        <a:pt x="295" y="0"/>
                        <a:pt x="53" y="143"/>
                        <a:pt x="6" y="172"/>
                      </a:cubicBezTo>
                      <a:cubicBezTo>
                        <a:pt x="0" y="178"/>
                        <a:pt x="0" y="184"/>
                        <a:pt x="0" y="184"/>
                      </a:cubicBezTo>
                      <a:cubicBezTo>
                        <a:pt x="6" y="190"/>
                        <a:pt x="13" y="190"/>
                        <a:pt x="13" y="190"/>
                      </a:cubicBezTo>
                      <a:cubicBezTo>
                        <a:pt x="128" y="121"/>
                        <a:pt x="315" y="19"/>
                        <a:pt x="360" y="19"/>
                      </a:cubicBezTo>
                      <a:cubicBezTo>
                        <a:pt x="362" y="19"/>
                        <a:pt x="364" y="19"/>
                        <a:pt x="366" y="20"/>
                      </a:cubicBezTo>
                      <a:cubicBezTo>
                        <a:pt x="396" y="26"/>
                        <a:pt x="408" y="190"/>
                        <a:pt x="408" y="343"/>
                      </a:cubicBezTo>
                      <a:cubicBezTo>
                        <a:pt x="408" y="349"/>
                        <a:pt x="415" y="349"/>
                        <a:pt x="421" y="349"/>
                      </a:cubicBezTo>
                      <a:cubicBezTo>
                        <a:pt x="427" y="349"/>
                        <a:pt x="427" y="349"/>
                        <a:pt x="427" y="343"/>
                      </a:cubicBezTo>
                      <a:cubicBezTo>
                        <a:pt x="427" y="264"/>
                        <a:pt x="427" y="14"/>
                        <a:pt x="372" y="2"/>
                      </a:cubicBezTo>
                      <a:cubicBezTo>
                        <a:pt x="369" y="1"/>
                        <a:pt x="366" y="0"/>
                        <a:pt x="3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093;p46">
                  <a:extLst>
                    <a:ext uri="{FF2B5EF4-FFF2-40B4-BE49-F238E27FC236}">
                      <a16:creationId xmlns:a16="http://schemas.microsoft.com/office/drawing/2014/main" id="{D9A214FC-D5C1-5368-E878-EA97AAAFDE78}"/>
                    </a:ext>
                  </a:extLst>
                </p:cNvPr>
                <p:cNvSpPr/>
                <p:nvPr/>
              </p:nvSpPr>
              <p:spPr>
                <a:xfrm>
                  <a:off x="10476827" y="1138847"/>
                  <a:ext cx="295612" cy="192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" h="720" extrusionOk="0">
                      <a:moveTo>
                        <a:pt x="104" y="0"/>
                      </a:moveTo>
                      <a:cubicBezTo>
                        <a:pt x="0" y="274"/>
                        <a:pt x="140" y="579"/>
                        <a:pt x="414" y="682"/>
                      </a:cubicBezTo>
                      <a:cubicBezTo>
                        <a:pt x="478" y="708"/>
                        <a:pt x="543" y="720"/>
                        <a:pt x="607" y="720"/>
                      </a:cubicBezTo>
                      <a:cubicBezTo>
                        <a:pt x="819" y="720"/>
                        <a:pt x="1019" y="588"/>
                        <a:pt x="1103" y="378"/>
                      </a:cubicBez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094;p46">
                  <a:extLst>
                    <a:ext uri="{FF2B5EF4-FFF2-40B4-BE49-F238E27FC236}">
                      <a16:creationId xmlns:a16="http://schemas.microsoft.com/office/drawing/2014/main" id="{DB7062D8-F253-AB53-938F-C8227E12ACD2}"/>
                    </a:ext>
                  </a:extLst>
                </p:cNvPr>
                <p:cNvSpPr/>
                <p:nvPr/>
              </p:nvSpPr>
              <p:spPr>
                <a:xfrm>
                  <a:off x="10514348" y="1250874"/>
                  <a:ext cx="207438" cy="8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301" extrusionOk="0">
                      <a:moveTo>
                        <a:pt x="225" y="0"/>
                      </a:moveTo>
                      <a:cubicBezTo>
                        <a:pt x="149" y="0"/>
                        <a:pt x="73" y="11"/>
                        <a:pt x="0" y="33"/>
                      </a:cubicBezTo>
                      <a:cubicBezTo>
                        <a:pt x="61" y="137"/>
                        <a:pt x="153" y="222"/>
                        <a:pt x="274" y="264"/>
                      </a:cubicBezTo>
                      <a:cubicBezTo>
                        <a:pt x="337" y="289"/>
                        <a:pt x="401" y="300"/>
                        <a:pt x="465" y="300"/>
                      </a:cubicBezTo>
                      <a:cubicBezTo>
                        <a:pt x="576" y="300"/>
                        <a:pt x="685" y="266"/>
                        <a:pt x="774" y="204"/>
                      </a:cubicBezTo>
                      <a:cubicBezTo>
                        <a:pt x="750" y="185"/>
                        <a:pt x="731" y="173"/>
                        <a:pt x="707" y="155"/>
                      </a:cubicBezTo>
                      <a:cubicBezTo>
                        <a:pt x="622" y="100"/>
                        <a:pt x="536" y="51"/>
                        <a:pt x="433" y="27"/>
                      </a:cubicBezTo>
                      <a:cubicBezTo>
                        <a:pt x="365" y="9"/>
                        <a:pt x="295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095;p46">
                  <a:extLst>
                    <a:ext uri="{FF2B5EF4-FFF2-40B4-BE49-F238E27FC236}">
                      <a16:creationId xmlns:a16="http://schemas.microsoft.com/office/drawing/2014/main" id="{1A433EA7-F1FB-5480-7300-C5C648647381}"/>
                    </a:ext>
                  </a:extLst>
                </p:cNvPr>
                <p:cNvSpPr/>
                <p:nvPr/>
              </p:nvSpPr>
              <p:spPr>
                <a:xfrm>
                  <a:off x="10496392" y="1138847"/>
                  <a:ext cx="276048" cy="14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531" extrusionOk="0">
                      <a:moveTo>
                        <a:pt x="31" y="0"/>
                      </a:moveTo>
                      <a:cubicBezTo>
                        <a:pt x="13" y="55"/>
                        <a:pt x="0" y="116"/>
                        <a:pt x="0" y="171"/>
                      </a:cubicBezTo>
                      <a:lnTo>
                        <a:pt x="274" y="274"/>
                      </a:lnTo>
                      <a:lnTo>
                        <a:pt x="348" y="159"/>
                      </a:lnTo>
                      <a:lnTo>
                        <a:pt x="323" y="299"/>
                      </a:lnTo>
                      <a:lnTo>
                        <a:pt x="938" y="530"/>
                      </a:lnTo>
                      <a:cubicBezTo>
                        <a:pt x="975" y="488"/>
                        <a:pt x="1005" y="433"/>
                        <a:pt x="1030" y="378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096;p46">
                  <a:extLst>
                    <a:ext uri="{FF2B5EF4-FFF2-40B4-BE49-F238E27FC236}">
                      <a16:creationId xmlns:a16="http://schemas.microsoft.com/office/drawing/2014/main" id="{8BB097BD-3084-45A8-161C-3880341F9005}"/>
                    </a:ext>
                  </a:extLst>
                </p:cNvPr>
                <p:cNvSpPr/>
                <p:nvPr/>
              </p:nvSpPr>
              <p:spPr>
                <a:xfrm>
                  <a:off x="10037563" y="262195"/>
                  <a:ext cx="1526571" cy="1044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6" h="3899" extrusionOk="0">
                      <a:moveTo>
                        <a:pt x="3881" y="0"/>
                      </a:moveTo>
                      <a:lnTo>
                        <a:pt x="3881" y="0"/>
                      </a:lnTo>
                      <a:cubicBezTo>
                        <a:pt x="3278" y="80"/>
                        <a:pt x="3345" y="713"/>
                        <a:pt x="3345" y="713"/>
                      </a:cubicBezTo>
                      <a:cubicBezTo>
                        <a:pt x="3265" y="457"/>
                        <a:pt x="3115" y="422"/>
                        <a:pt x="3039" y="422"/>
                      </a:cubicBezTo>
                      <a:cubicBezTo>
                        <a:pt x="3010" y="422"/>
                        <a:pt x="2991" y="427"/>
                        <a:pt x="2991" y="427"/>
                      </a:cubicBezTo>
                      <a:cubicBezTo>
                        <a:pt x="3223" y="512"/>
                        <a:pt x="3235" y="737"/>
                        <a:pt x="3235" y="737"/>
                      </a:cubicBezTo>
                      <a:cubicBezTo>
                        <a:pt x="3235" y="737"/>
                        <a:pt x="3071" y="616"/>
                        <a:pt x="2681" y="549"/>
                      </a:cubicBezTo>
                      <a:cubicBezTo>
                        <a:pt x="2297" y="482"/>
                        <a:pt x="2230" y="287"/>
                        <a:pt x="2230" y="287"/>
                      </a:cubicBezTo>
                      <a:lnTo>
                        <a:pt x="2230" y="287"/>
                      </a:lnTo>
                      <a:cubicBezTo>
                        <a:pt x="2230" y="287"/>
                        <a:pt x="2145" y="427"/>
                        <a:pt x="2364" y="536"/>
                      </a:cubicBezTo>
                      <a:cubicBezTo>
                        <a:pt x="2364" y="536"/>
                        <a:pt x="2118" y="437"/>
                        <a:pt x="1820" y="437"/>
                      </a:cubicBezTo>
                      <a:cubicBezTo>
                        <a:pt x="1797" y="437"/>
                        <a:pt x="1773" y="438"/>
                        <a:pt x="1749" y="439"/>
                      </a:cubicBezTo>
                      <a:cubicBezTo>
                        <a:pt x="1603" y="447"/>
                        <a:pt x="1493" y="466"/>
                        <a:pt x="1409" y="466"/>
                      </a:cubicBezTo>
                      <a:cubicBezTo>
                        <a:pt x="1308" y="466"/>
                        <a:pt x="1244" y="439"/>
                        <a:pt x="1201" y="335"/>
                      </a:cubicBezTo>
                      <a:lnTo>
                        <a:pt x="1201" y="335"/>
                      </a:lnTo>
                      <a:cubicBezTo>
                        <a:pt x="1201" y="336"/>
                        <a:pt x="1128" y="567"/>
                        <a:pt x="1444" y="585"/>
                      </a:cubicBezTo>
                      <a:cubicBezTo>
                        <a:pt x="1444" y="585"/>
                        <a:pt x="1376" y="600"/>
                        <a:pt x="1297" y="600"/>
                      </a:cubicBezTo>
                      <a:cubicBezTo>
                        <a:pt x="1213" y="600"/>
                        <a:pt x="1117" y="584"/>
                        <a:pt x="1073" y="518"/>
                      </a:cubicBezTo>
                      <a:lnTo>
                        <a:pt x="1073" y="518"/>
                      </a:lnTo>
                      <a:cubicBezTo>
                        <a:pt x="1073" y="518"/>
                        <a:pt x="1079" y="618"/>
                        <a:pt x="1183" y="656"/>
                      </a:cubicBezTo>
                      <a:lnTo>
                        <a:pt x="1183" y="656"/>
                      </a:lnTo>
                      <a:cubicBezTo>
                        <a:pt x="1160" y="649"/>
                        <a:pt x="1063" y="619"/>
                        <a:pt x="933" y="619"/>
                      </a:cubicBezTo>
                      <a:cubicBezTo>
                        <a:pt x="827" y="619"/>
                        <a:pt x="700" y="639"/>
                        <a:pt x="573" y="707"/>
                      </a:cubicBezTo>
                      <a:cubicBezTo>
                        <a:pt x="298" y="850"/>
                        <a:pt x="346" y="1024"/>
                        <a:pt x="191" y="1024"/>
                      </a:cubicBezTo>
                      <a:cubicBezTo>
                        <a:pt x="175" y="1024"/>
                        <a:pt x="156" y="1022"/>
                        <a:pt x="135" y="1018"/>
                      </a:cubicBezTo>
                      <a:lnTo>
                        <a:pt x="135" y="1018"/>
                      </a:lnTo>
                      <a:cubicBezTo>
                        <a:pt x="135" y="1018"/>
                        <a:pt x="178" y="1050"/>
                        <a:pt x="250" y="1050"/>
                      </a:cubicBezTo>
                      <a:cubicBezTo>
                        <a:pt x="306" y="1050"/>
                        <a:pt x="380" y="1030"/>
                        <a:pt x="464" y="957"/>
                      </a:cubicBezTo>
                      <a:lnTo>
                        <a:pt x="464" y="957"/>
                      </a:lnTo>
                      <a:cubicBezTo>
                        <a:pt x="464" y="957"/>
                        <a:pt x="62" y="1481"/>
                        <a:pt x="1" y="1742"/>
                      </a:cubicBezTo>
                      <a:cubicBezTo>
                        <a:pt x="61" y="1761"/>
                        <a:pt x="121" y="1769"/>
                        <a:pt x="180" y="1769"/>
                      </a:cubicBezTo>
                      <a:cubicBezTo>
                        <a:pt x="677" y="1769"/>
                        <a:pt x="1134" y="1200"/>
                        <a:pt x="1134" y="1200"/>
                      </a:cubicBezTo>
                      <a:cubicBezTo>
                        <a:pt x="1382" y="1397"/>
                        <a:pt x="1624" y="1458"/>
                        <a:pt x="1831" y="1458"/>
                      </a:cubicBezTo>
                      <a:cubicBezTo>
                        <a:pt x="2182" y="1458"/>
                        <a:pt x="2431" y="1280"/>
                        <a:pt x="2431" y="1280"/>
                      </a:cubicBezTo>
                      <a:lnTo>
                        <a:pt x="2431" y="1280"/>
                      </a:lnTo>
                      <a:cubicBezTo>
                        <a:pt x="2328" y="1554"/>
                        <a:pt x="1798" y="1596"/>
                        <a:pt x="1798" y="1596"/>
                      </a:cubicBezTo>
                      <a:cubicBezTo>
                        <a:pt x="1899" y="1640"/>
                        <a:pt x="1996" y="1657"/>
                        <a:pt x="2086" y="1657"/>
                      </a:cubicBezTo>
                      <a:cubicBezTo>
                        <a:pt x="2394" y="1657"/>
                        <a:pt x="2614" y="1456"/>
                        <a:pt x="2614" y="1456"/>
                      </a:cubicBezTo>
                      <a:lnTo>
                        <a:pt x="2614" y="1456"/>
                      </a:lnTo>
                      <a:cubicBezTo>
                        <a:pt x="2428" y="1967"/>
                        <a:pt x="1871" y="1999"/>
                        <a:pt x="1732" y="1999"/>
                      </a:cubicBezTo>
                      <a:cubicBezTo>
                        <a:pt x="1712" y="1999"/>
                        <a:pt x="1700" y="1998"/>
                        <a:pt x="1700" y="1998"/>
                      </a:cubicBezTo>
                      <a:lnTo>
                        <a:pt x="1700" y="1998"/>
                      </a:lnTo>
                      <a:cubicBezTo>
                        <a:pt x="1898" y="2090"/>
                        <a:pt x="2069" y="2125"/>
                        <a:pt x="2214" y="2125"/>
                      </a:cubicBezTo>
                      <a:cubicBezTo>
                        <a:pt x="2687" y="2125"/>
                        <a:pt x="2894" y="1755"/>
                        <a:pt x="2894" y="1755"/>
                      </a:cubicBezTo>
                      <a:lnTo>
                        <a:pt x="2894" y="1755"/>
                      </a:lnTo>
                      <a:cubicBezTo>
                        <a:pt x="2894" y="1755"/>
                        <a:pt x="2711" y="2650"/>
                        <a:pt x="3594" y="2918"/>
                      </a:cubicBezTo>
                      <a:cubicBezTo>
                        <a:pt x="3594" y="2918"/>
                        <a:pt x="3065" y="2607"/>
                        <a:pt x="3369" y="1791"/>
                      </a:cubicBezTo>
                      <a:lnTo>
                        <a:pt x="3369" y="1791"/>
                      </a:lnTo>
                      <a:cubicBezTo>
                        <a:pt x="3369" y="1791"/>
                        <a:pt x="3339" y="2455"/>
                        <a:pt x="3978" y="2845"/>
                      </a:cubicBezTo>
                      <a:cubicBezTo>
                        <a:pt x="3978" y="2845"/>
                        <a:pt x="3783" y="2449"/>
                        <a:pt x="3917" y="2126"/>
                      </a:cubicBezTo>
                      <a:lnTo>
                        <a:pt x="3917" y="2126"/>
                      </a:lnTo>
                      <a:cubicBezTo>
                        <a:pt x="3917" y="2127"/>
                        <a:pt x="3765" y="2809"/>
                        <a:pt x="4709" y="3344"/>
                      </a:cubicBezTo>
                      <a:cubicBezTo>
                        <a:pt x="4709" y="3344"/>
                        <a:pt x="4569" y="3759"/>
                        <a:pt x="4989" y="3899"/>
                      </a:cubicBezTo>
                      <a:cubicBezTo>
                        <a:pt x="5190" y="3588"/>
                        <a:pt x="5263" y="2894"/>
                        <a:pt x="5263" y="2894"/>
                      </a:cubicBezTo>
                      <a:cubicBezTo>
                        <a:pt x="5417" y="3047"/>
                        <a:pt x="5659" y="3052"/>
                        <a:pt x="5692" y="3052"/>
                      </a:cubicBezTo>
                      <a:cubicBezTo>
                        <a:pt x="5695" y="3052"/>
                        <a:pt x="5696" y="3052"/>
                        <a:pt x="5696" y="3052"/>
                      </a:cubicBezTo>
                      <a:cubicBezTo>
                        <a:pt x="5306" y="2948"/>
                        <a:pt x="5276" y="2632"/>
                        <a:pt x="5202" y="2333"/>
                      </a:cubicBezTo>
                      <a:cubicBezTo>
                        <a:pt x="5129" y="2035"/>
                        <a:pt x="4794" y="1907"/>
                        <a:pt x="4794" y="1907"/>
                      </a:cubicBezTo>
                      <a:lnTo>
                        <a:pt x="4794" y="1907"/>
                      </a:lnTo>
                      <a:cubicBezTo>
                        <a:pt x="4941" y="1925"/>
                        <a:pt x="5148" y="2077"/>
                        <a:pt x="5148" y="2077"/>
                      </a:cubicBezTo>
                      <a:cubicBezTo>
                        <a:pt x="4764" y="1542"/>
                        <a:pt x="4447" y="1462"/>
                        <a:pt x="4447" y="1462"/>
                      </a:cubicBezTo>
                      <a:lnTo>
                        <a:pt x="4447" y="1462"/>
                      </a:lnTo>
                      <a:cubicBezTo>
                        <a:pt x="4452" y="1463"/>
                        <a:pt x="4457" y="1463"/>
                        <a:pt x="4462" y="1463"/>
                      </a:cubicBezTo>
                      <a:cubicBezTo>
                        <a:pt x="4570" y="1463"/>
                        <a:pt x="4648" y="1334"/>
                        <a:pt x="4648" y="1334"/>
                      </a:cubicBezTo>
                      <a:lnTo>
                        <a:pt x="4648" y="1334"/>
                      </a:lnTo>
                      <a:cubicBezTo>
                        <a:pt x="4648" y="1334"/>
                        <a:pt x="4606" y="1346"/>
                        <a:pt x="4541" y="1346"/>
                      </a:cubicBezTo>
                      <a:cubicBezTo>
                        <a:pt x="4450" y="1346"/>
                        <a:pt x="4314" y="1323"/>
                        <a:pt x="4185" y="1213"/>
                      </a:cubicBezTo>
                      <a:cubicBezTo>
                        <a:pt x="3972" y="1030"/>
                        <a:pt x="3789" y="1005"/>
                        <a:pt x="3789" y="1005"/>
                      </a:cubicBezTo>
                      <a:cubicBezTo>
                        <a:pt x="3856" y="981"/>
                        <a:pt x="3893" y="829"/>
                        <a:pt x="3893" y="829"/>
                      </a:cubicBezTo>
                      <a:lnTo>
                        <a:pt x="3893" y="829"/>
                      </a:lnTo>
                      <a:cubicBezTo>
                        <a:pt x="3816" y="895"/>
                        <a:pt x="3748" y="908"/>
                        <a:pt x="3706" y="908"/>
                      </a:cubicBezTo>
                      <a:cubicBezTo>
                        <a:pt x="3678" y="908"/>
                        <a:pt x="3661" y="902"/>
                        <a:pt x="3661" y="902"/>
                      </a:cubicBezTo>
                      <a:cubicBezTo>
                        <a:pt x="3576" y="537"/>
                        <a:pt x="3862" y="366"/>
                        <a:pt x="3862" y="366"/>
                      </a:cubicBezTo>
                      <a:lnTo>
                        <a:pt x="3862" y="366"/>
                      </a:lnTo>
                      <a:cubicBezTo>
                        <a:pt x="3521" y="415"/>
                        <a:pt x="3552" y="750"/>
                        <a:pt x="3552" y="750"/>
                      </a:cubicBezTo>
                      <a:cubicBezTo>
                        <a:pt x="3442" y="250"/>
                        <a:pt x="3881" y="1"/>
                        <a:pt x="38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1097;p46">
                <a:extLst>
                  <a:ext uri="{FF2B5EF4-FFF2-40B4-BE49-F238E27FC236}">
                    <a16:creationId xmlns:a16="http://schemas.microsoft.com/office/drawing/2014/main" id="{DB41F7CB-2C5F-5EF5-D4D7-A6AB17F2FCBE}"/>
                  </a:ext>
                </a:extLst>
              </p:cNvPr>
              <p:cNvSpPr/>
              <p:nvPr/>
            </p:nvSpPr>
            <p:spPr>
              <a:xfrm>
                <a:off x="3757100" y="219240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98;p46">
                <a:extLst>
                  <a:ext uri="{FF2B5EF4-FFF2-40B4-BE49-F238E27FC236}">
                    <a16:creationId xmlns:a16="http://schemas.microsoft.com/office/drawing/2014/main" id="{B29E7E27-8615-8FC6-D921-E645E5ADFFE7}"/>
                  </a:ext>
                </a:extLst>
              </p:cNvPr>
              <p:cNvSpPr/>
              <p:nvPr/>
            </p:nvSpPr>
            <p:spPr>
              <a:xfrm flipH="1">
                <a:off x="5295375" y="2228125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9FAD475-7D4E-48E0-B244-FC3C1A4D2C0F}"/>
              </a:ext>
            </a:extLst>
          </p:cNvPr>
          <p:cNvGrpSpPr/>
          <p:nvPr/>
        </p:nvGrpSpPr>
        <p:grpSpPr>
          <a:xfrm>
            <a:off x="698740" y="448574"/>
            <a:ext cx="5076284" cy="1059495"/>
            <a:chOff x="698740" y="448574"/>
            <a:chExt cx="5076284" cy="1059495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105949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D9E0123-F632-7E25-B001-F6ED723AB83C}"/>
                </a:ext>
              </a:extLst>
            </p:cNvPr>
            <p:cNvSpPr txBox="1"/>
            <p:nvPr/>
          </p:nvSpPr>
          <p:spPr>
            <a:xfrm>
              <a:off x="840148" y="509149"/>
              <a:ext cx="4812293" cy="876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 vụ: Nêu các câu thơ, các bài hát nói về các danh lam thắng cảnh, con người Việt Nam</a:t>
              </a:r>
              <a:endPara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US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5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CD9E0123-F632-7E25-B001-F6ED723AB83C}"/>
              </a:ext>
            </a:extLst>
          </p:cNvPr>
          <p:cNvSpPr txBox="1"/>
          <p:nvPr/>
        </p:nvSpPr>
        <p:spPr>
          <a:xfrm>
            <a:off x="99920" y="400102"/>
            <a:ext cx="4612516" cy="1585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Thăng Long Hà Nội đô thành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 non ai vẽ nên tranh họa đồ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 đô rồi lại tân đô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 năm văn vật bây giờ vẫn đây.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153288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800" b="1" dirty="0">
                <a:latin typeface="+mj-lt"/>
              </a:rPr>
              <a:t>Trên trời có đám mây xanh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Ở giữa mây trắng, chung quanh mây vàng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Ước gì anh lấy được nàng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Để anh mua gạch Bát Tràng về xây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Xây dọc rồi lại xây ngang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Xây hồ bán nguyệt cho nàng rửa chân</a:t>
            </a:r>
            <a:endParaRPr lang="en-US" sz="18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873" y="327831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800" b="1" dirty="0">
                <a:latin typeface="+mj-lt"/>
              </a:rPr>
              <a:t>Ai về qua đất Ninh Bình,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Mà xem phong cảnh hữu tình nên thơ.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Nước non, non nước như mơ,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Càng nhìn Dục Thúy càng ngơ ngẩn lòng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/>
            </a:r>
            <a:br>
              <a:rPr lang="vi-VN" sz="1800" b="1" dirty="0">
                <a:latin typeface="+mj-lt"/>
              </a:rPr>
            </a:br>
            <a:endParaRPr lang="en-US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5835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ía del Niño by Slidesgo">
  <a:themeElements>
    <a:clrScheme name="Simple Light">
      <a:dk1>
        <a:srgbClr val="413554"/>
      </a:dk1>
      <a:lt1>
        <a:srgbClr val="FFFFFF"/>
      </a:lt1>
      <a:dk2>
        <a:srgbClr val="6EB0A1"/>
      </a:dk2>
      <a:lt2>
        <a:srgbClr val="FFEEC9"/>
      </a:lt2>
      <a:accent1>
        <a:srgbClr val="F19E87"/>
      </a:accent1>
      <a:accent2>
        <a:srgbClr val="EE7D98"/>
      </a:accent2>
      <a:accent3>
        <a:srgbClr val="F5C05C"/>
      </a:accent3>
      <a:accent4>
        <a:srgbClr val="895B5B"/>
      </a:accent4>
      <a:accent5>
        <a:srgbClr val="CCB59F"/>
      </a:accent5>
      <a:accent6>
        <a:srgbClr val="B1DDD2"/>
      </a:accent6>
      <a:hlink>
        <a:srgbClr val="4135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706</Words>
  <Application>Microsoft Office PowerPoint</Application>
  <PresentationFormat>On-screen Show (16:9)</PresentationFormat>
  <Paragraphs>65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Fredoka One</vt:lpstr>
      <vt:lpstr>Times New Roman</vt:lpstr>
      <vt:lpstr>Raleway Medium</vt:lpstr>
      <vt:lpstr>Raleway</vt:lpstr>
      <vt:lpstr>Calibri</vt:lpstr>
      <vt:lpstr>UTM Cookies</vt:lpstr>
      <vt:lpstr>Día del Niño by Slidesgo</vt:lpstr>
      <vt:lpstr>PowerPoint Presentation</vt:lpstr>
      <vt:lpstr>KHỞI ĐỘNG</vt:lpstr>
      <vt:lpstr>Cùng hát nào</vt:lpstr>
      <vt:lpstr>? Quốc ca Việt Nam có tên gốc là gì? Do nhạc sĩ nào sáng tác?</vt:lpstr>
      <vt:lpstr>? Cảm xúc của em khi nghe Quốc ca Việt Nam.</vt:lpstr>
      <vt:lpstr>KHÁM PHÁ</vt:lpstr>
      <vt:lpstr>Ai nhanh hơn</vt:lpstr>
      <vt:lpstr>PowerPoint Presentation</vt:lpstr>
      <vt:lpstr>PowerPoint Presentation</vt:lpstr>
      <vt:lpstr>Mỗi chúng ta cần thể hiện tình yêu Tổ quốc bằng những hành động thiết thực, phù hợp như: yêu quý, bảo vệ thiên nhiên, trân trọng và tự hào truyền thống lịch sử, văn hóa đất nước.</vt:lpstr>
      <vt:lpstr>LUYỆN TẬP</vt:lpstr>
      <vt:lpstr>Tình huống có thể gây bỏng</vt:lpstr>
      <vt:lpstr>Tình huống có thể gây bỏng</vt:lpstr>
      <vt:lpstr>Tình huống có thể gây bỏng</vt:lpstr>
      <vt:lpstr>PowerPoint Presentation</vt:lpstr>
      <vt:lpstr>03 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P180921</cp:lastModifiedBy>
  <cp:revision>29</cp:revision>
  <dcterms:modified xsi:type="dcterms:W3CDTF">2024-11-04T05:41:42Z</dcterms:modified>
</cp:coreProperties>
</file>