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2" r:id="rId2"/>
    <p:sldMasterId id="2147483704" r:id="rId3"/>
    <p:sldMasterId id="2147483724" r:id="rId4"/>
  </p:sldMasterIdLst>
  <p:notesMasterIdLst>
    <p:notesMasterId r:id="rId32"/>
  </p:notesMasterIdLst>
  <p:sldIdLst>
    <p:sldId id="258" r:id="rId5"/>
    <p:sldId id="296" r:id="rId6"/>
    <p:sldId id="297" r:id="rId7"/>
    <p:sldId id="298" r:id="rId8"/>
    <p:sldId id="331" r:id="rId9"/>
    <p:sldId id="261" r:id="rId10"/>
    <p:sldId id="303" r:id="rId11"/>
    <p:sldId id="264" r:id="rId12"/>
    <p:sldId id="265" r:id="rId13"/>
    <p:sldId id="306" r:id="rId14"/>
    <p:sldId id="333" r:id="rId15"/>
    <p:sldId id="1548" r:id="rId16"/>
    <p:sldId id="315" r:id="rId17"/>
    <p:sldId id="334" r:id="rId18"/>
    <p:sldId id="272" r:id="rId19"/>
    <p:sldId id="1549" r:id="rId20"/>
    <p:sldId id="336" r:id="rId21"/>
    <p:sldId id="274" r:id="rId22"/>
    <p:sldId id="311" r:id="rId23"/>
    <p:sldId id="338" r:id="rId24"/>
    <p:sldId id="1540" r:id="rId25"/>
    <p:sldId id="1523" r:id="rId26"/>
    <p:sldId id="1541" r:id="rId27"/>
    <p:sldId id="1542" r:id="rId28"/>
    <p:sldId id="1545" r:id="rId29"/>
    <p:sldId id="1550"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4230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022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09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6875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29563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7801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81594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5727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93410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3290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6272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6591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5317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48225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1452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2024/12/11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2024/12/11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326211"/>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052074"/>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510475"/>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05563"/>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450030"/>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372665"/>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923000"/>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158323"/>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78061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54469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94196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32480"/>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2152020"/>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C9326E18-D8FC-479E-9F23-4B7A0F8D3E76}" type="datetimeFigureOut">
              <a:rPr lang="en-US" smtClean="0">
                <a:solidFill>
                  <a:prstClr val="black">
                    <a:tint val="75000"/>
                  </a:prstClr>
                </a:solidFill>
              </a:rPr>
              <a:pPr defTabSz="1219170"/>
              <a:t>11/12/2024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256F799D-D809-45D1-817F-853EA95FB8F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357739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2024/12/11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6879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48.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6.xml"/><Relationship Id="rId7" Type="http://schemas.openxmlformats.org/officeDocument/2006/relationships/image" Target="../media/image6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7.xml"/><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1.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1.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1.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1.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62.png"/><Relationship Id="rId7" Type="http://schemas.openxmlformats.org/officeDocument/2006/relationships/image" Target="../media/image77.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5.jp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audio" Target="../media/audio1.wav"/><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32.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13.png"/><Relationship Id="rId10" Type="http://schemas.openxmlformats.org/officeDocument/2006/relationships/image" Target="../media/image60.png"/><Relationship Id="rId4" Type="http://schemas.openxmlformats.org/officeDocument/2006/relationships/image" Target="../media/image12.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7">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pic>
        <p:nvPicPr>
          <p:cNvPr id="6" name="流行童趣游戏活动欢快背景音乐">
            <a:hlinkClick r:id="" action="ppaction://media"/>
            <a:extLst>
              <a:ext uri="{FF2B5EF4-FFF2-40B4-BE49-F238E27FC236}">
                <a16:creationId xmlns:a16="http://schemas.microsoft.com/office/drawing/2014/main" id="{9FAA24A1-4A5C-46E3-8E22-2CD55739FA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1590" y="688609"/>
            <a:ext cx="609600" cy="609600"/>
          </a:xfrm>
          <a:prstGeom prst="rect">
            <a:avLst/>
          </a:prstGeom>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1" presetClass="mediacall" presetSubtype="0" fill="hold" nodeType="withEffect">
                                  <p:stCondLst>
                                    <p:cond delay="0"/>
                                  </p:stCondLst>
                                  <p:childTnLst>
                                    <p:cmd type="call" cmd="playFrom(0.0)">
                                      <p:cBhvr>
                                        <p:cTn id="1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584302"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5192486" y="1738746"/>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Tuyệt xinh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359641" y="2522224"/>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Loáng ướt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5192486" y="3379327"/>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Ngoáy tít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192486" y="4258710"/>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Quấn quýt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12030" y="380981"/>
            <a:ext cx="562791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978943" y="1773946"/>
            <a:ext cx="10325990" cy="2471959"/>
          </a:xfrm>
          <a:prstGeom prst="rect">
            <a:avLst/>
          </a:prstGeom>
        </p:spPr>
        <p:txBody>
          <a:bodyPr wrap="square">
            <a:spAutoFit/>
          </a:bodyPr>
          <a:lstStyle/>
          <a:p>
            <a:pPr marL="44450" algn="just">
              <a:lnSpc>
                <a:spcPct val="150000"/>
              </a:lnSpc>
              <a:defRPr/>
            </a:pPr>
            <a:r>
              <a:rPr lang="vi-V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Cúp biết chui vào gầm giường lấy trái banh, đem cho tôi chiếc khăn lau nhà, đưa hai chân trước lên mỗi khi tôi chìa tay cho nó bắt.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350ABE56-C8B8-4576-BC83-4498F68D2EC9}"/>
              </a:ext>
            </a:extLst>
          </p:cNvPr>
          <p:cNvCxnSpPr>
            <a:cxnSpLocks/>
          </p:cNvCxnSpPr>
          <p:nvPr/>
        </p:nvCxnSpPr>
        <p:spPr>
          <a:xfrm flipH="1">
            <a:off x="6795977" y="1773946"/>
            <a:ext cx="190467" cy="799015"/>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FEB6F8CA-42A2-4D4B-8BD6-70A980CDB01B}"/>
              </a:ext>
            </a:extLst>
          </p:cNvPr>
          <p:cNvCxnSpPr>
            <a:cxnSpLocks/>
          </p:cNvCxnSpPr>
          <p:nvPr/>
        </p:nvCxnSpPr>
        <p:spPr>
          <a:xfrm flipH="1">
            <a:off x="9406150" y="1738997"/>
            <a:ext cx="190467" cy="799015"/>
          </a:xfrm>
          <a:prstGeom prst="line">
            <a:avLst/>
          </a:prstGeom>
          <a:noFill/>
          <a:ln w="38100" cap="flat" cmpd="sng" algn="ctr">
            <a:solidFill>
              <a:srgbClr val="FF0000"/>
            </a:solidFill>
            <a:prstDash val="solid"/>
          </a:ln>
          <a:effectLst/>
        </p:spPr>
      </p:cxnSp>
      <p:cxnSp>
        <p:nvCxnSpPr>
          <p:cNvPr id="23" name="Straight Connector 22">
            <a:extLst>
              <a:ext uri="{FF2B5EF4-FFF2-40B4-BE49-F238E27FC236}">
                <a16:creationId xmlns:a16="http://schemas.microsoft.com/office/drawing/2014/main" id="{00D00864-C922-432D-B64A-424F997A449A}"/>
              </a:ext>
            </a:extLst>
          </p:cNvPr>
          <p:cNvCxnSpPr>
            <a:cxnSpLocks/>
          </p:cNvCxnSpPr>
          <p:nvPr/>
        </p:nvCxnSpPr>
        <p:spPr>
          <a:xfrm flipH="1">
            <a:off x="5313716" y="2538011"/>
            <a:ext cx="190467" cy="799015"/>
          </a:xfrm>
          <a:prstGeom prst="line">
            <a:avLst/>
          </a:prstGeom>
          <a:noFill/>
          <a:ln w="38100" cap="flat" cmpd="sng" algn="ctr">
            <a:solidFill>
              <a:srgbClr val="FF0000"/>
            </a:solidFill>
            <a:prstDash val="solid"/>
          </a:ln>
          <a:effectLst/>
        </p:spPr>
      </p:cxnSp>
      <p:grpSp>
        <p:nvGrpSpPr>
          <p:cNvPr id="24" name="Group 23">
            <a:extLst>
              <a:ext uri="{FF2B5EF4-FFF2-40B4-BE49-F238E27FC236}">
                <a16:creationId xmlns:a16="http://schemas.microsoft.com/office/drawing/2014/main" id="{1BBE4263-BC2C-4CC4-B4B2-9336D0107957}"/>
              </a:ext>
            </a:extLst>
          </p:cNvPr>
          <p:cNvGrpSpPr/>
          <p:nvPr/>
        </p:nvGrpSpPr>
        <p:grpSpPr>
          <a:xfrm>
            <a:off x="5394515" y="3381043"/>
            <a:ext cx="278585" cy="820844"/>
            <a:chOff x="8450520" y="2615893"/>
            <a:chExt cx="278585" cy="820844"/>
          </a:xfrm>
        </p:grpSpPr>
        <p:cxnSp>
          <p:nvCxnSpPr>
            <p:cNvPr id="25" name="Straight Connector 24">
              <a:extLst>
                <a:ext uri="{FF2B5EF4-FFF2-40B4-BE49-F238E27FC236}">
                  <a16:creationId xmlns:a16="http://schemas.microsoft.com/office/drawing/2014/main" id="{0AB13BEB-156A-45C6-9563-8234E27639A0}"/>
                </a:ext>
              </a:extLst>
            </p:cNvPr>
            <p:cNvCxnSpPr>
              <a:cxnSpLocks/>
            </p:cNvCxnSpPr>
            <p:nvPr/>
          </p:nvCxnSpPr>
          <p:spPr>
            <a:xfrm flipH="1">
              <a:off x="8450520" y="2615893"/>
              <a:ext cx="190467" cy="799015"/>
            </a:xfrm>
            <a:prstGeom prst="line">
              <a:avLst/>
            </a:prstGeom>
            <a:noFill/>
            <a:ln w="38100" cap="flat" cmpd="sng" algn="ctr">
              <a:solidFill>
                <a:srgbClr val="FF0000"/>
              </a:solidFill>
              <a:prstDash val="solid"/>
            </a:ln>
            <a:effectLst/>
          </p:spPr>
        </p:cxnSp>
        <p:cxnSp>
          <p:nvCxnSpPr>
            <p:cNvPr id="26" name="Straight Connector 25">
              <a:extLst>
                <a:ext uri="{FF2B5EF4-FFF2-40B4-BE49-F238E27FC236}">
                  <a16:creationId xmlns:a16="http://schemas.microsoft.com/office/drawing/2014/main" id="{DE7E67E9-5E56-43B9-A321-73EEA3F4D057}"/>
                </a:ext>
              </a:extLst>
            </p:cNvPr>
            <p:cNvCxnSpPr>
              <a:cxnSpLocks/>
            </p:cNvCxnSpPr>
            <p:nvPr/>
          </p:nvCxnSpPr>
          <p:spPr>
            <a:xfrm flipH="1">
              <a:off x="8538638" y="2637722"/>
              <a:ext cx="190467" cy="799015"/>
            </a:xfrm>
            <a:prstGeom prst="line">
              <a:avLst/>
            </a:prstGeom>
            <a:noFill/>
            <a:ln w="38100" cap="flat" cmpd="sng" algn="ctr">
              <a:solidFill>
                <a:srgbClr val="FF0000"/>
              </a:solidFill>
              <a:prstDash val="solid"/>
            </a:ln>
            <a:effectLst/>
          </p:spPr>
        </p:cxnSp>
      </p:grpSp>
    </p:spTree>
    <p:extLst>
      <p:ext uri="{BB962C8B-B14F-4D97-AF65-F5344CB8AC3E}">
        <p14:creationId xmlns:p14="http://schemas.microsoft.com/office/powerpoint/2010/main" val="14425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F5347E80-EF31-7026-EE2E-B219FDF42623}"/>
              </a:ext>
            </a:extLst>
          </p:cNvPr>
          <p:cNvGrpSpPr/>
          <p:nvPr/>
        </p:nvGrpSpPr>
        <p:grpSpPr>
          <a:xfrm>
            <a:off x="24770" y="57055"/>
            <a:ext cx="3575680" cy="583943"/>
            <a:chOff x="2834085" y="693065"/>
            <a:chExt cx="6930511" cy="679171"/>
          </a:xfrm>
        </p:grpSpPr>
        <p:sp>
          <p:nvSpPr>
            <p:cNvPr id="4" name="Rounded Rectangle 15">
              <a:extLst>
                <a:ext uri="{FF2B5EF4-FFF2-40B4-BE49-F238E27FC236}">
                  <a16:creationId xmlns:a16="http://schemas.microsoft.com/office/drawing/2014/main"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id="{DD54A9A5-82B5-B4C1-AD49-4804AD475BBC}"/>
              </a:ext>
            </a:extLst>
          </p:cNvPr>
          <p:cNvGrpSpPr/>
          <p:nvPr/>
        </p:nvGrpSpPr>
        <p:grpSpPr>
          <a:xfrm>
            <a:off x="209550" y="866423"/>
            <a:ext cx="11772901" cy="1694415"/>
            <a:chOff x="961241" y="2446706"/>
            <a:chExt cx="2203200" cy="1459978"/>
          </a:xfrm>
        </p:grpSpPr>
        <p:sp>
          <p:nvSpPr>
            <p:cNvPr id="8" name="Rectangle 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id="{0542DB41-8009-612C-F8DA-674DD9608A8F}"/>
              </a:ext>
            </a:extLst>
          </p:cNvPr>
          <p:cNvGrpSpPr/>
          <p:nvPr/>
        </p:nvGrpSpPr>
        <p:grpSpPr>
          <a:xfrm>
            <a:off x="151418" y="2577395"/>
            <a:ext cx="11831032" cy="2174713"/>
            <a:chOff x="961241" y="2607489"/>
            <a:chExt cx="2203200" cy="852153"/>
          </a:xfrm>
        </p:grpSpPr>
        <p:sp>
          <p:nvSpPr>
            <p:cNvPr id="11" name="Rectangle 10">
              <a:extLst>
                <a:ext uri="{FF2B5EF4-FFF2-40B4-BE49-F238E27FC236}">
                  <a16:creationId xmlns:a16="http://schemas.microsoft.com/office/drawing/2014/main"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id="{A6A3407D-719B-11BF-9BBA-0A74AA0A0BFA}"/>
              </a:ext>
            </a:extLst>
          </p:cNvPr>
          <p:cNvGrpSpPr/>
          <p:nvPr/>
        </p:nvGrpSpPr>
        <p:grpSpPr>
          <a:xfrm>
            <a:off x="151418" y="4768666"/>
            <a:ext cx="11849100" cy="1222912"/>
            <a:chOff x="961241" y="2607488"/>
            <a:chExt cx="2203200" cy="1496410"/>
          </a:xfrm>
        </p:grpSpPr>
        <p:sp>
          <p:nvSpPr>
            <p:cNvPr id="14" name="Rectangle 13">
              <a:extLst>
                <a:ext uri="{FF2B5EF4-FFF2-40B4-BE49-F238E27FC236}">
                  <a16:creationId xmlns:a16="http://schemas.microsoft.com/office/drawing/2014/main"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209550" y="866423"/>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id="{5FA0CAD2-6081-D8B7-DD4C-62FEE6200074}"/>
              </a:ext>
            </a:extLst>
          </p:cNvPr>
          <p:cNvSpPr/>
          <p:nvPr/>
        </p:nvSpPr>
        <p:spPr>
          <a:xfrm>
            <a:off x="151418" y="2577395"/>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id="{0BA2CEFD-AFD8-FB1F-29C1-A0D2EF35AA93}"/>
              </a:ext>
            </a:extLst>
          </p:cNvPr>
          <p:cNvSpPr/>
          <p:nvPr/>
        </p:nvSpPr>
        <p:spPr>
          <a:xfrm>
            <a:off x="151418" y="4768667"/>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grpSp>
        <p:nvGrpSpPr>
          <p:cNvPr id="17" name="组合 21">
            <a:extLst>
              <a:ext uri="{FF2B5EF4-FFF2-40B4-BE49-F238E27FC236}">
                <a16:creationId xmlns:a16="http://schemas.microsoft.com/office/drawing/2014/main" id="{8E79FFBF-C105-49E9-AF23-B45A5B0DABE2}"/>
              </a:ext>
            </a:extLst>
          </p:cNvPr>
          <p:cNvGrpSpPr/>
          <p:nvPr/>
        </p:nvGrpSpPr>
        <p:grpSpPr>
          <a:xfrm>
            <a:off x="5428024" y="1889496"/>
            <a:ext cx="1551937" cy="1555081"/>
            <a:chOff x="1850445" y="1929603"/>
            <a:chExt cx="1163953" cy="1166311"/>
          </a:xfrm>
        </p:grpSpPr>
        <p:sp>
          <p:nvSpPr>
            <p:cNvPr id="19" name="椭圆 80">
              <a:extLst>
                <a:ext uri="{FF2B5EF4-FFF2-40B4-BE49-F238E27FC236}">
                  <a16:creationId xmlns:a16="http://schemas.microsoft.com/office/drawing/2014/main"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pic>
        <p:nvPicPr>
          <p:cNvPr id="21" name="Picture 20" descr="Logo&#10;&#10;Description automatically generated">
            <a:extLst>
              <a:ext uri="{FF2B5EF4-FFF2-40B4-BE49-F238E27FC236}">
                <a16:creationId xmlns:a16="http://schemas.microsoft.com/office/drawing/2014/main" id="{98794A8A-2574-402D-A5E6-3FD263308F0A}"/>
              </a:ext>
            </a:extLst>
          </p:cNvPr>
          <p:cNvPicPr>
            <a:picLocks noChangeAspect="1"/>
          </p:cNvPicPr>
          <p:nvPr/>
        </p:nvPicPr>
        <p:blipFill rotWithShape="1">
          <a:blip r:embed="rId17">
            <a:duotone>
              <a:prstClr val="black"/>
              <a:schemeClr val="accent2">
                <a:tint val="45000"/>
                <a:satMod val="400000"/>
              </a:schemeClr>
            </a:duotone>
          </a:blip>
          <a:srcRect t="15761" b="22855"/>
          <a:stretch/>
        </p:blipFill>
        <p:spPr>
          <a:xfrm>
            <a:off x="2845064" y="3251813"/>
            <a:ext cx="6517275" cy="1555081"/>
          </a:xfrm>
          <a:prstGeom prst="rect">
            <a:avLst/>
          </a:prstGeom>
        </p:spPr>
      </p:pic>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323439"/>
          </a:xfrm>
          <a:prstGeom prst="rect">
            <a:avLst/>
          </a:prstGeom>
        </p:spPr>
        <p:txBody>
          <a:bodyPr wrap="square">
            <a:spAutoFit/>
          </a:bodyPr>
          <a:lstStyle/>
          <a:p>
            <a:pPr lvl="0" algn="just">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 ướt: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ướt và có ánh sáng chiếu vào</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326773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lvl="0" algn="ct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nức lên: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bật mạnh hơi từ trong cổ ra thành tiếng cách quãng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77378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704" b="100000" l="0" r="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566" y="4211142"/>
            <a:ext cx="2129033" cy="26479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2979" y="0"/>
            <a:ext cx="1853031" cy="902133"/>
          </a:xfrm>
          <a:prstGeom prst="rect">
            <a:avLst/>
          </a:prstGeom>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118" y="279401"/>
            <a:ext cx="10153649"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12" y="2741446"/>
            <a:ext cx="3605088" cy="4351895"/>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3554" y="2389156"/>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4737101"/>
            <a:ext cx="283633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74367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14:bounceEnd="60000">
                                          <p:cBhvr additive="base">
                                            <p:cTn id="15" dur="1100" fill="hold"/>
                                            <p:tgtEl>
                                              <p:spTgt spid="7170"/>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1100" fill="hold"/>
                                            <p:tgtEl>
                                              <p:spTgt spid="7170"/>
                                            </p:tgtEl>
                                            <p:attrNameLst>
                                              <p:attrName>ppt_x</p:attrName>
                                            </p:attrNameLst>
                                          </p:cBhvr>
                                          <p:tavLst>
                                            <p:tav tm="0">
                                              <p:val>
                                                <p:strVal val="#ppt_x"/>
                                              </p:val>
                                            </p:tav>
                                            <p:tav tm="100000">
                                              <p:val>
                                                <p:strVal val="#ppt_x"/>
                                              </p:val>
                                            </p:tav>
                                          </p:tavLst>
                                        </p:anim>
                                        <p:anim calcmode="lin" valueType="num">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BE5FD0-B3B9-465D-B273-CD41402CD5D0}"/>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92F962B-03E2-4E58-9628-0019C4EB3491}"/>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9" name="PA_库_组合 5">
            <a:extLst>
              <a:ext uri="{FF2B5EF4-FFF2-40B4-BE49-F238E27FC236}">
                <a16:creationId xmlns:a16="http://schemas.microsoft.com/office/drawing/2014/main" id="{4262F771-F6EA-4975-8340-F6E345A97405}"/>
              </a:ext>
            </a:extLst>
          </p:cNvPr>
          <p:cNvGrpSpPr/>
          <p:nvPr>
            <p:custDataLst>
              <p:tags r:id="rId1"/>
            </p:custDataLst>
          </p:nvPr>
        </p:nvGrpSpPr>
        <p:grpSpPr>
          <a:xfrm>
            <a:off x="646331" y="2006196"/>
            <a:ext cx="587835" cy="733599"/>
            <a:chOff x="1836100" y="2332000"/>
            <a:chExt cx="1572829" cy="895643"/>
          </a:xfrm>
        </p:grpSpPr>
        <p:sp>
          <p:nvSpPr>
            <p:cNvPr id="10" name="任意多边形 10">
              <a:extLst>
                <a:ext uri="{FF2B5EF4-FFF2-40B4-BE49-F238E27FC236}">
                  <a16:creationId xmlns:a16="http://schemas.microsoft.com/office/drawing/2014/main" id="{981978C6-5E23-45B7-B81A-7BE2D29DD1E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11">
              <a:extLst>
                <a:ext uri="{FF2B5EF4-FFF2-40B4-BE49-F238E27FC236}">
                  <a16:creationId xmlns:a16="http://schemas.microsoft.com/office/drawing/2014/main" id="{0D1CC2D2-EF8C-4660-A84C-17CAD280976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2">
              <a:extLst>
                <a:ext uri="{FF2B5EF4-FFF2-40B4-BE49-F238E27FC236}">
                  <a16:creationId xmlns:a16="http://schemas.microsoft.com/office/drawing/2014/main" id="{35662A39-5131-4104-943C-5345DF58EC00}"/>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3" name="Rectangle 12">
            <a:extLst>
              <a:ext uri="{FF2B5EF4-FFF2-40B4-BE49-F238E27FC236}">
                <a16:creationId xmlns:a16="http://schemas.microsoft.com/office/drawing/2014/main" id="{8844CE62-B541-4D82-8F96-EC634ADB0BA9}"/>
              </a:ext>
            </a:extLst>
          </p:cNvPr>
          <p:cNvSpPr/>
          <p:nvPr/>
        </p:nvSpPr>
        <p:spPr>
          <a:xfrm>
            <a:off x="1335027" y="2022439"/>
            <a:ext cx="9762841" cy="1077218"/>
          </a:xfrm>
          <a:prstGeom prst="rect">
            <a:avLst/>
          </a:prstGeom>
        </p:spPr>
        <p:txBody>
          <a:bodyPr wrap="square">
            <a:spAutoFit/>
          </a:bodyPr>
          <a:lstStyle/>
          <a:p>
            <a:pPr lvl="0" algn="just">
              <a:defRPr/>
            </a:pP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a:t>
            </a:r>
            <a:r>
              <a:rPr lang="vi-VN" altLang="zh-CN" sz="32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 </a:t>
            </a: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 cảm đó?</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PA_库_组合 5">
            <a:extLst>
              <a:ext uri="{FF2B5EF4-FFF2-40B4-BE49-F238E27FC236}">
                <a16:creationId xmlns:a16="http://schemas.microsoft.com/office/drawing/2014/main" id="{7C49029C-8144-4F12-AB1F-3883E16C0F93}"/>
              </a:ext>
            </a:extLst>
          </p:cNvPr>
          <p:cNvGrpSpPr/>
          <p:nvPr>
            <p:custDataLst>
              <p:tags r:id="rId2"/>
            </p:custDataLst>
          </p:nvPr>
        </p:nvGrpSpPr>
        <p:grpSpPr>
          <a:xfrm>
            <a:off x="646331" y="3023487"/>
            <a:ext cx="587835" cy="733599"/>
            <a:chOff x="1836100" y="2332000"/>
            <a:chExt cx="1572829" cy="895643"/>
          </a:xfrm>
        </p:grpSpPr>
        <p:sp>
          <p:nvSpPr>
            <p:cNvPr id="15" name="任意多边形 10">
              <a:extLst>
                <a:ext uri="{FF2B5EF4-FFF2-40B4-BE49-F238E27FC236}">
                  <a16:creationId xmlns:a16="http://schemas.microsoft.com/office/drawing/2014/main" id="{80D6F164-6E59-40E2-842B-EBA1EBF99C5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任意多边形 11">
              <a:extLst>
                <a:ext uri="{FF2B5EF4-FFF2-40B4-BE49-F238E27FC236}">
                  <a16:creationId xmlns:a16="http://schemas.microsoft.com/office/drawing/2014/main" id="{E04E3967-50D7-4779-A4A6-15228AB67C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文本框 12">
              <a:extLst>
                <a:ext uri="{FF2B5EF4-FFF2-40B4-BE49-F238E27FC236}">
                  <a16:creationId xmlns:a16="http://schemas.microsoft.com/office/drawing/2014/main" id="{F4D6CEFB-FE7F-4359-BAE7-021EF3CDC4E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8" name="Rectangle 17">
            <a:extLst>
              <a:ext uri="{FF2B5EF4-FFF2-40B4-BE49-F238E27FC236}">
                <a16:creationId xmlns:a16="http://schemas.microsoft.com/office/drawing/2014/main" id="{62A4F92E-4C4B-4B83-8100-54A61389FBC3}"/>
              </a:ext>
            </a:extLst>
          </p:cNvPr>
          <p:cNvSpPr/>
          <p:nvPr/>
        </p:nvSpPr>
        <p:spPr>
          <a:xfrm>
            <a:off x="1378524" y="3125815"/>
            <a:ext cx="9762841"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PA_库_组合 5">
            <a:extLst>
              <a:ext uri="{FF2B5EF4-FFF2-40B4-BE49-F238E27FC236}">
                <a16:creationId xmlns:a16="http://schemas.microsoft.com/office/drawing/2014/main" id="{7747B7EB-6A55-416A-9880-6495EE6C8D7F}"/>
              </a:ext>
            </a:extLst>
          </p:cNvPr>
          <p:cNvGrpSpPr/>
          <p:nvPr>
            <p:custDataLst>
              <p:tags r:id="rId3"/>
            </p:custDataLst>
          </p:nvPr>
        </p:nvGrpSpPr>
        <p:grpSpPr>
          <a:xfrm>
            <a:off x="665190" y="4153452"/>
            <a:ext cx="587835" cy="733599"/>
            <a:chOff x="1836100" y="2332000"/>
            <a:chExt cx="1572829" cy="895643"/>
          </a:xfrm>
        </p:grpSpPr>
        <p:sp>
          <p:nvSpPr>
            <p:cNvPr id="20" name="任意多边形 10">
              <a:extLst>
                <a:ext uri="{FF2B5EF4-FFF2-40B4-BE49-F238E27FC236}">
                  <a16:creationId xmlns:a16="http://schemas.microsoft.com/office/drawing/2014/main" id="{264A517D-F9D2-4878-B5D6-C86D03FC1CB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6E3D1855-78D8-46D4-9E81-95FC716E23F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文本框 12">
              <a:extLst>
                <a:ext uri="{FF2B5EF4-FFF2-40B4-BE49-F238E27FC236}">
                  <a16:creationId xmlns:a16="http://schemas.microsoft.com/office/drawing/2014/main" id="{60184313-A43F-4EE0-8FF9-A58E383E3C37}"/>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4" name="Rectangle 23">
            <a:extLst>
              <a:ext uri="{FF2B5EF4-FFF2-40B4-BE49-F238E27FC236}">
                <a16:creationId xmlns:a16="http://schemas.microsoft.com/office/drawing/2014/main" id="{7EBEE81A-EAEC-4D19-8951-29D0A89F50E3}"/>
              </a:ext>
            </a:extLst>
          </p:cNvPr>
          <p:cNvSpPr/>
          <p:nvPr/>
        </p:nvSpPr>
        <p:spPr>
          <a:xfrm>
            <a:off x="1397383" y="4255780"/>
            <a:ext cx="10207394"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sở</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PA_库_组合 5">
            <a:extLst>
              <a:ext uri="{FF2B5EF4-FFF2-40B4-BE49-F238E27FC236}">
                <a16:creationId xmlns:a16="http://schemas.microsoft.com/office/drawing/2014/main" id="{EA1E0ECE-1319-4BA7-938A-B88A161F028D}"/>
              </a:ext>
            </a:extLst>
          </p:cNvPr>
          <p:cNvGrpSpPr/>
          <p:nvPr>
            <p:custDataLst>
              <p:tags r:id="rId4"/>
            </p:custDataLst>
          </p:nvPr>
        </p:nvGrpSpPr>
        <p:grpSpPr>
          <a:xfrm>
            <a:off x="665190" y="5234930"/>
            <a:ext cx="587835" cy="733599"/>
            <a:chOff x="1836100" y="2332000"/>
            <a:chExt cx="1572829" cy="895643"/>
          </a:xfrm>
        </p:grpSpPr>
        <p:sp>
          <p:nvSpPr>
            <p:cNvPr id="26" name="任意多边形 10">
              <a:extLst>
                <a:ext uri="{FF2B5EF4-FFF2-40B4-BE49-F238E27FC236}">
                  <a16:creationId xmlns:a16="http://schemas.microsoft.com/office/drawing/2014/main" id="{2D0EF4F4-3916-4C78-B1F4-277FB9EC5CB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1E9847C5-739E-49ED-BDCA-8C0094926E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5C86AE5B-C755-4CF6-B975-88FA13372E7D}"/>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1" name="Rectangle 30">
            <a:extLst>
              <a:ext uri="{FF2B5EF4-FFF2-40B4-BE49-F238E27FC236}">
                <a16:creationId xmlns:a16="http://schemas.microsoft.com/office/drawing/2014/main" id="{7AB8B2E1-70B2-45A1-B6C6-4060B66C4CDC}"/>
              </a:ext>
            </a:extLst>
          </p:cNvPr>
          <p:cNvSpPr/>
          <p:nvPr/>
        </p:nvSpPr>
        <p:spPr>
          <a:xfrm>
            <a:off x="1337153" y="5185160"/>
            <a:ext cx="10327853" cy="1077218"/>
          </a:xfrm>
          <a:prstGeom prst="rect">
            <a:avLst/>
          </a:prstGeom>
        </p:spPr>
        <p:txBody>
          <a:bodyPr wrap="square">
            <a:spAutoFit/>
          </a:bodyPr>
          <a:lstStyle/>
          <a:p>
            <a:pPr lvl="0" algn="just">
              <a:defRPr/>
            </a:pPr>
            <a:r>
              <a:rPr lang="vi-VN" altLang="zh-CN"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và tình cảm đó?</a:t>
            </a:r>
            <a:endPar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4" name="Group 33">
            <a:extLst>
              <a:ext uri="{FF2B5EF4-FFF2-40B4-BE49-F238E27FC236}">
                <a16:creationId xmlns:a16="http://schemas.microsoft.com/office/drawing/2014/main" id="{38398352-8758-4DFE-9DB0-514658C7AF8B}"/>
              </a:ext>
            </a:extLst>
          </p:cNvPr>
          <p:cNvGrpSpPr/>
          <p:nvPr/>
        </p:nvGrpSpPr>
        <p:grpSpPr>
          <a:xfrm>
            <a:off x="9240409" y="-448419"/>
            <a:ext cx="2844126" cy="2557500"/>
            <a:chOff x="7656473" y="831396"/>
            <a:chExt cx="3689350" cy="3269584"/>
          </a:xfrm>
        </p:grpSpPr>
        <p:pic>
          <p:nvPicPr>
            <p:cNvPr id="35" name="图片 2" descr="2">
              <a:extLst>
                <a:ext uri="{FF2B5EF4-FFF2-40B4-BE49-F238E27FC236}">
                  <a16:creationId xmlns:a16="http://schemas.microsoft.com/office/drawing/2014/main" id="{A1F28BC1-80B6-4C91-9426-CCBC53C627C3}"/>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6" name="Rounded Rectangle 53">
              <a:extLst>
                <a:ext uri="{FF2B5EF4-FFF2-40B4-BE49-F238E27FC236}">
                  <a16:creationId xmlns:a16="http://schemas.microsoft.com/office/drawing/2014/main" id="{8DDE549E-0021-44E1-A050-DCD7254194BE}"/>
                </a:ext>
              </a:extLst>
            </p:cNvPr>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16826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75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50"/>
                                        <p:tgtEl>
                                          <p:spTgt spid="18"/>
                                        </p:tgtEl>
                                      </p:cBhvr>
                                    </p:animEffect>
                                    <p:anim calcmode="lin" valueType="num">
                                      <p:cBhvr>
                                        <p:cTn id="21" dur="750" fill="hold"/>
                                        <p:tgtEl>
                                          <p:spTgt spid="18"/>
                                        </p:tgtEl>
                                        <p:attrNameLst>
                                          <p:attrName>ppt_x</p:attrName>
                                        </p:attrNameLst>
                                      </p:cBhvr>
                                      <p:tavLst>
                                        <p:tav tm="0">
                                          <p:val>
                                            <p:strVal val="#ppt_x"/>
                                          </p:val>
                                        </p:tav>
                                        <p:tav tm="100000">
                                          <p:val>
                                            <p:strVal val="#ppt_x"/>
                                          </p:val>
                                        </p:tav>
                                      </p:tavLst>
                                    </p:anim>
                                    <p:anim calcmode="lin" valueType="num">
                                      <p:cBhvr>
                                        <p:cTn id="22"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750"/>
                                        <p:tgtEl>
                                          <p:spTgt spid="1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750"/>
                                        <p:tgtEl>
                                          <p:spTgt spid="24"/>
                                        </p:tgtEl>
                                      </p:cBhvr>
                                    </p:animEffect>
                                    <p:anim calcmode="lin" valueType="num">
                                      <p:cBhvr>
                                        <p:cTn id="31" dur="750" fill="hold"/>
                                        <p:tgtEl>
                                          <p:spTgt spid="24"/>
                                        </p:tgtEl>
                                        <p:attrNameLst>
                                          <p:attrName>ppt_x</p:attrName>
                                        </p:attrNameLst>
                                      </p:cBhvr>
                                      <p:tavLst>
                                        <p:tav tm="0">
                                          <p:val>
                                            <p:strVal val="#ppt_x"/>
                                          </p:val>
                                        </p:tav>
                                        <p:tav tm="100000">
                                          <p:val>
                                            <p:strVal val="#ppt_x"/>
                                          </p:val>
                                        </p:tav>
                                      </p:tavLst>
                                    </p:anim>
                                    <p:anim calcmode="lin" valueType="num">
                                      <p:cBhvr>
                                        <p:cTn id="3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750"/>
                                        <p:tgtEl>
                                          <p:spTgt spid="31"/>
                                        </p:tgtEl>
                                      </p:cBhvr>
                                    </p:animEffect>
                                    <p:anim calcmode="lin" valueType="num">
                                      <p:cBhvr>
                                        <p:cTn id="41" dur="750" fill="hold"/>
                                        <p:tgtEl>
                                          <p:spTgt spid="31"/>
                                        </p:tgtEl>
                                        <p:attrNameLst>
                                          <p:attrName>ppt_x</p:attrName>
                                        </p:attrNameLst>
                                      </p:cBhvr>
                                      <p:tavLst>
                                        <p:tav tm="0">
                                          <p:val>
                                            <p:strVal val="#ppt_x"/>
                                          </p:val>
                                        </p:tav>
                                        <p:tav tm="100000">
                                          <p:val>
                                            <p:strVal val="#ppt_x"/>
                                          </p:val>
                                        </p:tav>
                                      </p:tavLst>
                                    </p:anim>
                                    <p:anim calcmode="lin" valueType="num">
                                      <p:cBhvr>
                                        <p:cTn id="42"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4"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giữa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đầu tiên về nhà bạn nhỏ, chú chó trông tuyệt xinh, lông trắng, khoang đen, đôi mắt tròn xoe và loáng ướt.</a:t>
            </a: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14" name="Rounded Rectangle 13">
            <a:extLst>
              <a:ext uri="{FF2B5EF4-FFF2-40B4-BE49-F238E27FC236}">
                <a16:creationId xmlns:a16="http://schemas.microsoft.com/office/drawing/2014/main" id="{5CC25376-DE95-417F-B440-9AF16C1EECD0}"/>
              </a:ext>
            </a:extLst>
          </p:cNvPr>
          <p:cNvSpPr/>
          <p:nvPr/>
        </p:nvSpPr>
        <p:spPr>
          <a:xfrm>
            <a:off x="1253025" y="1814286"/>
            <a:ext cx="9163184" cy="381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 Cúp biết làm xiếc. Biết chui vào gầm giường lấy trái banh, đi lấy khăn lau nhà, đưa hai tay lên trước mỗi khi thấy người chia tay. Mỗi khi nghe đọc truyện, Cúp nằm khoanh tròn lại. Thấy bạn nhỏ đi học về, Cúp chồm lên mừng rỡ.</a:t>
            </a:r>
            <a:endPar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sở</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05094" y="2249715"/>
            <a:ext cx="6248400" cy="29926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Sở thích của chó chó là: được làm xiếc, được làm việc, chơi đùa cùng bạn nhỏ. Chú chó thích ở gần bạn nhỏ và luôn chờ mong mỗi khi bạn ấy vắng nhà.</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và tình cảm đó?</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07273" y="2500746"/>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thể hiện tình cảm giữa bạn nhỏ và chú chó là: Mỗi khi đi học về, Cúp chạy vọt ra, chồm hai chân trước lên mừng rỡ. Bạn nhỏ cúi xuống vỗ về Cúp. Nó âu yếm dụi cái mõm ươn ướt, mềm mềm vào chân tôi.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876800" y="648415"/>
            <a:ext cx="5080000"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trước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em</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học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gì</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44" name="Group 43"/>
          <p:cNvGrpSpPr/>
          <p:nvPr/>
        </p:nvGrpSpPr>
        <p:grpSpPr>
          <a:xfrm>
            <a:off x="4245429" y="3570664"/>
            <a:ext cx="4702628"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Tôi yêu em tôi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498109" y="4630901"/>
            <a:ext cx="4317386" cy="891941"/>
            <a:chOff x="3373581" y="3473177"/>
            <a:chExt cx="3238039" cy="668956"/>
          </a:xfrm>
        </p:grpSpPr>
        <p:sp>
          <p:nvSpPr>
            <p:cNvPr id="37" name="Rounded Rectangle 36"/>
            <p:cNvSpPr/>
            <p:nvPr/>
          </p:nvSpPr>
          <p:spPr>
            <a:xfrm>
              <a:off x="3373581" y="3473177"/>
              <a:ext cx="3238039"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411497" y="3551485"/>
              <a:ext cx="3162206"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giờ</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thú</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vị</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978402" y="5686661"/>
            <a:ext cx="3269671" cy="891942"/>
            <a:chOff x="3733801" y="4264994"/>
            <a:chExt cx="2452253" cy="668956"/>
          </a:xfrm>
          <a:solidFill>
            <a:srgbClr val="FFC000"/>
          </a:solidFill>
        </p:grpSpPr>
        <p:sp>
          <p:nvSpPr>
            <p:cNvPr id="38" name="Rounded Rectangle 37"/>
            <p:cNvSpPr/>
            <p:nvPr/>
          </p:nvSpPr>
          <p:spPr>
            <a:xfrm>
              <a:off x="3733801" y="4264994"/>
              <a:ext cx="2452253"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886200" y="4299452"/>
              <a:ext cx="2299854"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a:ea typeface="+mn-ea"/>
                  <a:cs typeface="+mn-cs"/>
                </a:rPr>
                <a:t>Cô</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giáo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em</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4345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1159289"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21" name="TextBox 20"/>
          <p:cNvSpPr txBox="1"/>
          <p:nvPr/>
        </p:nvSpPr>
        <p:spPr>
          <a:xfrm>
            <a:off x="2175497" y="371236"/>
            <a:ext cx="6418815"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libri"/>
                <a:ea typeface="+mn-ea"/>
                <a:cs typeface="+mn-cs"/>
              </a:rPr>
              <a:t>Điền</a:t>
            </a:r>
            <a:r>
              <a:rPr kumimoji="0" lang="en-US" sz="4400" b="1" i="0" u="none" strike="noStrike" kern="1200" cap="none" spc="0" normalizeH="0" baseline="0" noProof="0" dirty="0">
                <a:ln>
                  <a:noFill/>
                </a:ln>
                <a:solidFill>
                  <a:srgbClr val="FF6600"/>
                </a:solidFill>
                <a:effectLst/>
                <a:uLnTx/>
                <a:uFillTx/>
                <a:latin typeface="Calibri"/>
                <a:ea typeface="+mn-ea"/>
                <a:cs typeface="+mn-cs"/>
              </a:rPr>
              <a:t> </a:t>
            </a:r>
            <a:r>
              <a:rPr kumimoji="0" lang="en-US" sz="4400" b="1" i="0" u="none" strike="noStrike" kern="1200" cap="none" spc="0" normalizeH="0" baseline="0" noProof="0" dirty="0" err="1">
                <a:ln>
                  <a:noFill/>
                </a:ln>
                <a:solidFill>
                  <a:srgbClr val="FF6600"/>
                </a:solidFill>
                <a:effectLst/>
                <a:uLnTx/>
                <a:uFillTx/>
                <a:latin typeface="Calibri"/>
                <a:ea typeface="+mn-ea"/>
                <a:cs typeface="+mn-cs"/>
              </a:rPr>
              <a:t>tiếp</a:t>
            </a:r>
            <a:r>
              <a:rPr kumimoji="0" lang="en-US" sz="4400" b="1" i="0" u="none" strike="noStrike" kern="1200" cap="none" spc="0" normalizeH="0" baseline="0" noProof="0" dirty="0">
                <a:ln>
                  <a:noFill/>
                </a:ln>
                <a:solidFill>
                  <a:srgbClr val="FF6600"/>
                </a:solidFill>
                <a:effectLst/>
                <a:uLnTx/>
                <a:uFillTx/>
                <a:latin typeface="Calibri"/>
                <a:ea typeface="+mn-ea"/>
                <a:cs typeface="+mn-cs"/>
              </a:rPr>
              <a:t> </a:t>
            </a:r>
            <a:r>
              <a:rPr kumimoji="0" lang="en-US" sz="4400" b="1" i="0" u="none" strike="noStrike" kern="1200" cap="none" spc="0" normalizeH="0" baseline="0" noProof="0" dirty="0" err="1">
                <a:ln>
                  <a:noFill/>
                </a:ln>
                <a:solidFill>
                  <a:srgbClr val="FF6600"/>
                </a:solidFill>
                <a:effectLst/>
                <a:uLnTx/>
                <a:uFillTx/>
                <a:latin typeface="Calibri"/>
                <a:ea typeface="+mn-ea"/>
                <a:cs typeface="+mn-cs"/>
              </a:rPr>
              <a:t>câu</a:t>
            </a:r>
            <a:r>
              <a:rPr kumimoji="0" lang="en-US" sz="4400" b="1" i="0" u="none" strike="noStrike" kern="1200" cap="none" spc="0" normalizeH="0" baseline="0" noProof="0" dirty="0">
                <a:ln>
                  <a:noFill/>
                </a:ln>
                <a:solidFill>
                  <a:srgbClr val="FF6600"/>
                </a:solidFill>
                <a:effectLst/>
                <a:uLnTx/>
                <a:uFillTx/>
                <a:latin typeface="Calibri"/>
                <a:ea typeface="+mn-ea"/>
                <a:cs typeface="+mn-cs"/>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6600"/>
                </a:solidFill>
                <a:effectLst/>
                <a:uLnTx/>
                <a:uFillTx/>
                <a:latin typeface="Calibri"/>
                <a:ea typeface="+mn-ea"/>
                <a:cs typeface="+mn-cs"/>
              </a:rPr>
              <a:t>Mắt nó đen ngời</a:t>
            </a:r>
          </a:p>
          <a:p>
            <a:pPr marL="0" marR="0" lvl="0" indent="0" algn="ctr" defTabSz="1219170" rtl="0" eaLnBrk="1" fontAlgn="auto" latinLnBrk="0" hangingPunct="1">
              <a:lnSpc>
                <a:spcPct val="100000"/>
              </a:lnSpc>
              <a:spcBef>
                <a:spcPts val="0"/>
              </a:spcBef>
              <a:spcAft>
                <a:spcPts val="0"/>
              </a:spcAft>
              <a:buClrTx/>
              <a:buSzTx/>
              <a:buFontTx/>
              <a:buNone/>
              <a:tabLst/>
              <a:defRPr/>
            </a:pPr>
            <a:r>
              <a:rPr lang="vi-VN" sz="4400" b="1" dirty="0">
                <a:solidFill>
                  <a:srgbClr val="FF6600"/>
                </a:solidFill>
                <a:latin typeface="Calibri"/>
              </a:rPr>
              <a:t>Trong veo ..........</a:t>
            </a:r>
            <a:endParaRPr kumimoji="0" lang="en-US" sz="4400" b="1" i="0" u="none" strike="noStrike" kern="1200" cap="none" spc="0" normalizeH="0" baseline="0" noProof="0" dirty="0">
              <a:ln>
                <a:noFill/>
              </a:ln>
              <a:solidFill>
                <a:srgbClr val="FF6600"/>
              </a:solidFill>
              <a:effectLst/>
              <a:uLnTx/>
              <a:uFillTx/>
              <a:latin typeface="Calibri"/>
              <a:ea typeface="+mn-ea"/>
              <a:cs typeface="+mn-cs"/>
            </a:endParaRPr>
          </a:p>
        </p:txBody>
      </p:sp>
      <p:grpSp>
        <p:nvGrpSpPr>
          <p:cNvPr id="44" name="Group 43"/>
          <p:cNvGrpSpPr/>
          <p:nvPr/>
        </p:nvGrpSpPr>
        <p:grpSpPr>
          <a:xfrm>
            <a:off x="4978402" y="3284902"/>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như mưa</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978401" y="4345139"/>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4267" dirty="0">
                  <a:solidFill>
                    <a:prstClr val="black"/>
                  </a:solidFill>
                  <a:latin typeface="Calibri"/>
                </a:rPr>
                <a:t>n</a:t>
              </a:r>
              <a:r>
                <a:rPr kumimoji="0" lang="vi-VN" sz="4267" b="0" i="0" u="none" strike="noStrike" kern="1200" cap="none" spc="0" normalizeH="0" baseline="0" noProof="0" dirty="0">
                  <a:ln>
                    <a:noFill/>
                  </a:ln>
                  <a:solidFill>
                    <a:prstClr val="black"/>
                  </a:solidFill>
                  <a:effectLst/>
                  <a:uLnTx/>
                  <a:uFillTx/>
                  <a:latin typeface="Calibri"/>
                  <a:ea typeface="+mn-ea"/>
                  <a:cs typeface="+mn-cs"/>
                </a:rPr>
                <a:t>hư nắng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760110" y="5438614"/>
            <a:ext cx="3404733" cy="891942"/>
            <a:chOff x="3733801" y="4264994"/>
            <a:chExt cx="2201033"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771798" y="4299452"/>
              <a:ext cx="2163036"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0" i="0" u="none" strike="noStrike" kern="1200" cap="none" spc="0" normalizeH="0" baseline="0" noProof="0" dirty="0">
                  <a:ln>
                    <a:noFill/>
                  </a:ln>
                  <a:solidFill>
                    <a:prstClr val="black"/>
                  </a:solidFill>
                  <a:effectLst/>
                  <a:uLnTx/>
                  <a:uFillTx/>
                  <a:latin typeface="Calibri"/>
                  <a:ea typeface="+mn-ea"/>
                  <a:cs typeface="+mn-cs"/>
                </a:rPr>
                <a:t>như nước</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013" y="0"/>
            <a:ext cx="5433163" cy="6858000"/>
          </a:xfrm>
          <a:prstGeom prst="rect">
            <a:avLst/>
          </a:prstGeom>
        </p:spPr>
      </p:pic>
    </p:spTree>
    <p:extLst>
      <p:ext uri="{BB962C8B-B14F-4D97-AF65-F5344CB8AC3E}">
        <p14:creationId xmlns:p14="http://schemas.microsoft.com/office/powerpoint/2010/main" val="2112336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15"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9283"/>
          <a:stretch/>
        </p:blipFill>
        <p:spPr>
          <a:xfrm>
            <a:off x="2892" y="1385"/>
            <a:ext cx="12186216" cy="681585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4061"/>
            <a:ext cx="12192000" cy="4569339"/>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2198924" y="208773"/>
            <a:ext cx="9751337" cy="1864050"/>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0" y="1384"/>
            <a:ext cx="2115376" cy="2106323"/>
          </a:xfrm>
          <a:prstGeom prst="rect">
            <a:avLst/>
          </a:prstGeom>
        </p:spPr>
      </p:pic>
      <p:sp>
        <p:nvSpPr>
          <p:cNvPr id="21" name="TextBox 20"/>
          <p:cNvSpPr txBox="1"/>
          <p:nvPr/>
        </p:nvSpPr>
        <p:spPr>
          <a:xfrm>
            <a:off x="3096418" y="426609"/>
            <a:ext cx="7992128" cy="1323439"/>
          </a:xfrm>
          <a:prstGeom prst="rect">
            <a:avLst/>
          </a:prstGeom>
          <a:noFill/>
        </p:spPr>
        <p:txBody>
          <a:bodyPr wrap="square" rtlCol="0">
            <a:spAutoFit/>
          </a:bodyPr>
          <a:lstStyle/>
          <a:p>
            <a:pPr lvl="0" algn="ctr" defTabSz="1219170">
              <a:defRPr/>
            </a:pPr>
            <a:r>
              <a:rPr lang="en-US" sz="4000" b="1">
                <a:solidFill>
                  <a:srgbClr val="FF6600"/>
                </a:solidFill>
              </a:rPr>
              <a:t>Cùng bạn hỏi – đáp về những vật nuôi trong nhà.</a:t>
            </a:r>
            <a:endParaRPr lang="en-US" sz="4000" b="1" dirty="0">
              <a:solidFill>
                <a:srgbClr val="FF6600"/>
              </a:solidFill>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051386" y="7651128"/>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8000" y="679107"/>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2082" y="4058712"/>
            <a:ext cx="1966383" cy="143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0E39BC1-6AEB-41C8-FDA3-94A5C16064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980" y="103904"/>
            <a:ext cx="1226813" cy="1642427"/>
          </a:xfrm>
          <a:prstGeom prst="rect">
            <a:avLst/>
          </a:prstGeom>
        </p:spPr>
      </p:pic>
    </p:spTree>
    <p:extLst>
      <p:ext uri="{BB962C8B-B14F-4D97-AF65-F5344CB8AC3E}">
        <p14:creationId xmlns:p14="http://schemas.microsoft.com/office/powerpoint/2010/main" val="29193290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14:presetBounceEnd="60000">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14:bounceEnd="60000">
                                          <p:cBhvr additive="base">
                                            <p:cTn id="20"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1"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2.5E-6 -7.40741E-7 L 0.19219 -0.35579 " pathEditMode="relative" rAng="0" ptsTypes="AA">
                                          <p:cBhvr>
                                            <p:cTn id="25" dur="900" fill="hold"/>
                                            <p:tgtEl>
                                              <p:spTgt spid="1030"/>
                                            </p:tgtEl>
                                            <p:attrNameLst>
                                              <p:attrName>ppt_x</p:attrName>
                                              <p:attrName>ppt_y</p:attrName>
                                            </p:attrNameLst>
                                          </p:cBhvr>
                                          <p:rCtr x="9609" y="-17801"/>
                                        </p:animMotion>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0.13216 -0.31435 L 0.76094 -0.50255 " pathEditMode="relative" rAng="0" ptsTypes="AA">
                                          <p:cBhvr>
                                            <p:cTn id="34" dur="2000" fill="hold"/>
                                            <p:tgtEl>
                                              <p:spTgt spid="1030"/>
                                            </p:tgtEl>
                                            <p:attrNameLst>
                                              <p:attrName>ppt_x</p:attrName>
                                              <p:attrName>ppt_y</p:attrName>
                                            </p:attrNameLst>
                                          </p:cBhvr>
                                          <p:rCtr x="31432" y="-9421"/>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100" fill="hold"/>
                                            <p:tgtEl>
                                              <p:spTgt spid="19"/>
                                            </p:tgtEl>
                                            <p:attrNameLst>
                                              <p:attrName>ppt_x</p:attrName>
                                            </p:attrNameLst>
                                          </p:cBhvr>
                                          <p:tavLst>
                                            <p:tav tm="0">
                                              <p:val>
                                                <p:strVal val="0-#ppt_w/2"/>
                                              </p:val>
                                            </p:tav>
                                            <p:tav tm="100000">
                                              <p:val>
                                                <p:strVal val="#ppt_x"/>
                                              </p:val>
                                            </p:tav>
                                          </p:tavLst>
                                        </p:anim>
                                        <p:anim calcmode="lin" valueType="num">
                                          <p:cBhvr additive="base">
                                            <p:cTn id="21"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2.5E-6 -7.40741E-7 L 0.19219 -0.35579 " pathEditMode="relative" rAng="0" ptsTypes="AA">
                                          <p:cBhvr>
                                            <p:cTn id="25" dur="900" fill="hold"/>
                                            <p:tgtEl>
                                              <p:spTgt spid="1030"/>
                                            </p:tgtEl>
                                            <p:attrNameLst>
                                              <p:attrName>ppt_x</p:attrName>
                                              <p:attrName>ppt_y</p:attrName>
                                            </p:attrNameLst>
                                          </p:cBhvr>
                                          <p:rCtr x="9609" y="-17801"/>
                                        </p:animMotion>
                                      </p:childTnLst>
                                      <p:subTnLst>
                                        <p:audio>
                                          <p:cMediaNode>
                                            <p:cTn display="0" masterRel="sameClick">
                                              <p:stCondLst>
                                                <p:cond evt="begin" delay="0">
                                                  <p:tn val="24"/>
                                                </p:cond>
                                              </p:stCondLst>
                                              <p:endCondLst>
                                                <p:cond evt="onStopAudio" delay="0">
                                                  <p:tgtEl>
                                                    <p:sldTgt/>
                                                  </p:tgtEl>
                                                </p:cond>
                                              </p:endCondLst>
                                            </p:cTn>
                                            <p:tgtEl>
                                              <p:sndTgt r:embed="rId14" name="chimes.wav"/>
                                            </p:tgtEl>
                                          </p:cMediaNode>
                                        </p:audio>
                                      </p:sub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0.13216 -0.31435 L 0.76094 -0.50255 " pathEditMode="relative" rAng="0" ptsTypes="AA">
                                          <p:cBhvr>
                                            <p:cTn id="34" dur="2000" fill="hold"/>
                                            <p:tgtEl>
                                              <p:spTgt spid="1030"/>
                                            </p:tgtEl>
                                            <p:attrNameLst>
                                              <p:attrName>ppt_x</p:attrName>
                                              <p:attrName>ppt_y</p:attrName>
                                            </p:attrNameLst>
                                          </p:cBhvr>
                                          <p:rCtr x="31432" y="-9421"/>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604236" y="2506278"/>
            <a:ext cx="6104556" cy="646331"/>
          </a:xfrm>
          <a:prstGeom prst="rect">
            <a:avLst/>
          </a:prstGeom>
          <a:noFill/>
        </p:spPr>
        <p:txBody>
          <a:bodyPr wrap="none" rtlCol="0">
            <a:spAutoFit/>
          </a:bodyPr>
          <a:lstStyle/>
          <a:p>
            <a:r>
              <a:rPr lang="vi-VN" sz="360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p:cNvPicPr>
            <a:picLocks noChangeAspect="1"/>
          </p:cNvPicPr>
          <p:nvPr/>
        </p:nvPicPr>
        <p:blipFill>
          <a:blip r:embed="rId17"/>
          <a:stretch>
            <a:fillRect/>
          </a:stretch>
        </p:blipFill>
        <p:spPr>
          <a:xfrm>
            <a:off x="3470153" y="2604408"/>
            <a:ext cx="4858933" cy="1883827"/>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1036466"/>
            <a:ext cx="11647322" cy="6001643"/>
          </a:xfrm>
          <a:prstGeom prst="rect">
            <a:avLst/>
          </a:prstGeom>
        </p:spPr>
        <p:txBody>
          <a:bodyPr wrap="square">
            <a:spAutoFit/>
          </a:bodyPr>
          <a:lstStyle/>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(Theo Trần Đức Tiến)</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1984</Words>
  <Application>Microsoft Office PowerPoint</Application>
  <PresentationFormat>Widescreen</PresentationFormat>
  <Paragraphs>141</Paragraphs>
  <Slides>27</Slides>
  <Notes>24</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Microsoft YaHei</vt:lpstr>
      <vt:lpstr>Microsoft YaHei</vt:lpstr>
      <vt:lpstr>宋体</vt:lpstr>
      <vt:lpstr>微软雅黑 Light</vt:lpstr>
      <vt:lpstr>Arial</vt:lpstr>
      <vt:lpstr>Arial-Rounded</vt:lpstr>
      <vt:lpstr>Calibri</vt:lpstr>
      <vt:lpstr>Calibri Light</vt:lpstr>
      <vt:lpstr>等线</vt:lpstr>
      <vt:lpstr>inpin heiti</vt:lpstr>
      <vt:lpstr>SVN-Gretoon</vt:lpstr>
      <vt:lpstr>Times New Roman</vt:lpstr>
      <vt:lpstr>UTM Cookies</vt:lpstr>
      <vt:lpstr>Wingdings</vt:lpstr>
      <vt:lpstr>字魂52号-阿开漫画体</vt:lpstr>
      <vt:lpstr>方正静蕾简体</vt:lpstr>
      <vt:lpstr>Office 主题​​</vt:lpstr>
      <vt:lpstr>2_Office Theme</vt:lpstr>
      <vt:lpstr>第一PPT，www.1ppt.com</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2022-06-26T01:07:02Z</dcterms:created>
  <dcterms:modified xsi:type="dcterms:W3CDTF">2024-12-11T10:22:04Z</dcterms:modified>
</cp:coreProperties>
</file>