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26"/>
  </p:notesMasterIdLst>
  <p:sldIdLst>
    <p:sldId id="295" r:id="rId4"/>
    <p:sldId id="290" r:id="rId5"/>
    <p:sldId id="273" r:id="rId6"/>
    <p:sldId id="298" r:id="rId7"/>
    <p:sldId id="271" r:id="rId8"/>
    <p:sldId id="299" r:id="rId9"/>
    <p:sldId id="352" r:id="rId10"/>
    <p:sldId id="300" r:id="rId11"/>
    <p:sldId id="351" r:id="rId12"/>
    <p:sldId id="353" r:id="rId13"/>
    <p:sldId id="301" r:id="rId14"/>
    <p:sldId id="302" r:id="rId15"/>
    <p:sldId id="303" r:id="rId16"/>
    <p:sldId id="304" r:id="rId17"/>
    <p:sldId id="270" r:id="rId18"/>
    <p:sldId id="305" r:id="rId19"/>
    <p:sldId id="291" r:id="rId20"/>
    <p:sldId id="269" r:id="rId21"/>
    <p:sldId id="306" r:id="rId22"/>
    <p:sldId id="307" r:id="rId23"/>
    <p:sldId id="349" r:id="rId24"/>
    <p:sldId id="29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60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CF8BB0-1B0F-4CAC-B236-FA34A1F9C989}" type="datetimeFigureOut">
              <a:rPr lang="en-US" smtClean="0"/>
              <a:t>08/10/2024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885C81-D502-4AAB-91B4-25E2774561DF}" type="slidenum">
              <a:rPr lang="en-US" smtClean="0"/>
              <a:t>‹#›</a:t>
            </a:fld>
            <a:endParaRPr lang="en-US"/>
          </a:p>
        </p:txBody>
      </p:sp>
    </p:spTree>
    <p:extLst>
      <p:ext uri="{BB962C8B-B14F-4D97-AF65-F5344CB8AC3E}">
        <p14:creationId xmlns:p14="http://schemas.microsoft.com/office/powerpoint/2010/main" val="1652130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896101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333790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7671836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477860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909463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420982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003276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32749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27924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05064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378954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3707085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79221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2024/10/8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46677388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2024/10/8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53589604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2024/10/8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408292972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2024/10/8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45501536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6"/>
          <p:cNvPicPr>
            <a:picLocks noChangeAspect="1"/>
          </p:cNvPicPr>
          <p:nvPr userDrawn="1"/>
        </p:nvPicPr>
        <p:blipFill>
          <a:blip r:embed="rId2"/>
          <a:srcRect b="15838"/>
          <a:stretch>
            <a:fillRect/>
          </a:stretch>
        </p:blipFill>
        <p:spPr>
          <a:xfrm>
            <a:off x="0" y="0"/>
            <a:ext cx="12217400" cy="6866255"/>
          </a:xfrm>
          <a:prstGeom prst="rect">
            <a:avLst/>
          </a:prstGeom>
        </p:spPr>
      </p:pic>
      <p:sp>
        <p:nvSpPr>
          <p:cNvPr id="12" name="圆角矩形 11"/>
          <p:cNvSpPr/>
          <p:nvPr userDrawn="1"/>
        </p:nvSpPr>
        <p:spPr>
          <a:xfrm>
            <a:off x="970915" y="749935"/>
            <a:ext cx="10833735" cy="58559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3"/>
          <p:cNvPicPr>
            <a:picLocks noChangeAspect="1"/>
          </p:cNvPicPr>
          <p:nvPr userDrawn="1"/>
        </p:nvPicPr>
        <p:blipFill>
          <a:blip r:embed="rId3"/>
          <a:srcRect l="55685" b="7835"/>
          <a:stretch>
            <a:fillRect/>
          </a:stretch>
        </p:blipFill>
        <p:spPr>
          <a:xfrm>
            <a:off x="6360160" y="0"/>
            <a:ext cx="5857240" cy="6852285"/>
          </a:xfrm>
          <a:prstGeom prst="rect">
            <a:avLst/>
          </a:prstGeom>
        </p:spPr>
      </p:pic>
      <p:pic>
        <p:nvPicPr>
          <p:cNvPr id="9" name="图片 8" descr="9"/>
          <p:cNvPicPr>
            <a:picLocks noChangeAspect="1"/>
          </p:cNvPicPr>
          <p:nvPr userDrawn="1"/>
        </p:nvPicPr>
        <p:blipFill>
          <a:blip r:embed="rId4"/>
          <a:srcRect l="47440" t="53654" r="35602"/>
          <a:stretch>
            <a:fillRect/>
          </a:stretch>
        </p:blipFill>
        <p:spPr>
          <a:xfrm flipH="1">
            <a:off x="161290" y="4236085"/>
            <a:ext cx="1705610" cy="2621915"/>
          </a:xfrm>
          <a:prstGeom prst="rect">
            <a:avLst/>
          </a:prstGeom>
        </p:spPr>
      </p:pic>
      <p:pic>
        <p:nvPicPr>
          <p:cNvPr id="11" name="图片 10" descr="666"/>
          <p:cNvPicPr>
            <a:picLocks noChangeAspect="1"/>
          </p:cNvPicPr>
          <p:nvPr userDrawn="1"/>
        </p:nvPicPr>
        <p:blipFill>
          <a:blip r:embed="rId5"/>
          <a:stretch>
            <a:fillRect/>
          </a:stretch>
        </p:blipFill>
        <p:spPr>
          <a:xfrm flipH="1">
            <a:off x="1678940" y="4087495"/>
            <a:ext cx="1501775" cy="2624455"/>
          </a:xfrm>
          <a:prstGeom prst="rect">
            <a:avLst/>
          </a:prstGeom>
        </p:spPr>
      </p:pic>
    </p:spTree>
    <p:extLst>
      <p:ext uri="{BB962C8B-B14F-4D97-AF65-F5344CB8AC3E}">
        <p14:creationId xmlns:p14="http://schemas.microsoft.com/office/powerpoint/2010/main" val="336515875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2024/10/8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78465757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2024/10/8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28699149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4FA44453-0400-4C43-9976-0D03BD583E72}" type="datetimeFigureOut">
              <a:rPr lang="zh-CN" altLang="en-US" smtClean="0"/>
              <a:t>2024/10/8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414278061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FA44453-0400-4C43-9976-0D03BD583E72}" type="datetimeFigureOut">
              <a:rPr lang="zh-CN" altLang="en-US" smtClean="0"/>
              <a:t>2024/10/8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79168064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FA44453-0400-4C43-9976-0D03BD583E72}" type="datetimeFigureOut">
              <a:rPr lang="zh-CN" altLang="en-US" smtClean="0"/>
              <a:t>2024/10/8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13409902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2024/10/8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66233016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6"/>
          <p:cNvPicPr>
            <a:picLocks noChangeAspect="1"/>
          </p:cNvPicPr>
          <p:nvPr userDrawn="1"/>
        </p:nvPicPr>
        <p:blipFill>
          <a:blip r:embed="rId2"/>
          <a:srcRect b="15838"/>
          <a:stretch>
            <a:fillRect/>
          </a:stretch>
        </p:blipFill>
        <p:spPr>
          <a:xfrm>
            <a:off x="0" y="0"/>
            <a:ext cx="12217400" cy="6866255"/>
          </a:xfrm>
          <a:prstGeom prst="rect">
            <a:avLst/>
          </a:prstGeom>
        </p:spPr>
      </p:pic>
      <p:sp>
        <p:nvSpPr>
          <p:cNvPr id="12" name="圆角矩形 11"/>
          <p:cNvSpPr/>
          <p:nvPr userDrawn="1"/>
        </p:nvSpPr>
        <p:spPr>
          <a:xfrm>
            <a:off x="970915" y="749935"/>
            <a:ext cx="10833735" cy="58559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3"/>
          <p:cNvPicPr>
            <a:picLocks noChangeAspect="1"/>
          </p:cNvPicPr>
          <p:nvPr userDrawn="1"/>
        </p:nvPicPr>
        <p:blipFill>
          <a:blip r:embed="rId3"/>
          <a:srcRect l="55685" b="7835"/>
          <a:stretch>
            <a:fillRect/>
          </a:stretch>
        </p:blipFill>
        <p:spPr>
          <a:xfrm>
            <a:off x="6360160" y="0"/>
            <a:ext cx="5857240" cy="6852285"/>
          </a:xfrm>
          <a:prstGeom prst="rect">
            <a:avLst/>
          </a:prstGeom>
        </p:spPr>
      </p:pic>
      <p:pic>
        <p:nvPicPr>
          <p:cNvPr id="9" name="图片 8" descr="9"/>
          <p:cNvPicPr>
            <a:picLocks noChangeAspect="1"/>
          </p:cNvPicPr>
          <p:nvPr userDrawn="1"/>
        </p:nvPicPr>
        <p:blipFill>
          <a:blip r:embed="rId4"/>
          <a:srcRect l="47440" t="53654" r="35602"/>
          <a:stretch>
            <a:fillRect/>
          </a:stretch>
        </p:blipFill>
        <p:spPr>
          <a:xfrm flipH="1">
            <a:off x="0" y="4230370"/>
            <a:ext cx="1705610" cy="2621915"/>
          </a:xfrm>
          <a:prstGeom prst="rect">
            <a:avLst/>
          </a:prstGeom>
        </p:spPr>
      </p:pic>
      <p:pic>
        <p:nvPicPr>
          <p:cNvPr id="11" name="图片 10" descr="666"/>
          <p:cNvPicPr>
            <a:picLocks noChangeAspect="1"/>
          </p:cNvPicPr>
          <p:nvPr userDrawn="1"/>
        </p:nvPicPr>
        <p:blipFill>
          <a:blip r:embed="rId5"/>
          <a:stretch>
            <a:fillRect/>
          </a:stretch>
        </p:blipFill>
        <p:spPr>
          <a:xfrm flipH="1">
            <a:off x="1386205" y="4227830"/>
            <a:ext cx="1501775" cy="2624455"/>
          </a:xfrm>
          <a:prstGeom prst="rect">
            <a:avLst/>
          </a:prstGeom>
        </p:spPr>
      </p:pic>
    </p:spTree>
    <p:extLst>
      <p:ext uri="{BB962C8B-B14F-4D97-AF65-F5344CB8AC3E}">
        <p14:creationId xmlns:p14="http://schemas.microsoft.com/office/powerpoint/2010/main" val="45713635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2024/10/8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35310849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2024/10/8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78284488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2024/10/8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95297571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2024/10/8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7318805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6"/>
          <p:cNvPicPr>
            <a:picLocks noChangeAspect="1"/>
          </p:cNvPicPr>
          <p:nvPr userDrawn="1"/>
        </p:nvPicPr>
        <p:blipFill>
          <a:blip r:embed="rId2"/>
          <a:srcRect b="15838"/>
          <a:stretch>
            <a:fillRect/>
          </a:stretch>
        </p:blipFill>
        <p:spPr>
          <a:xfrm>
            <a:off x="0" y="0"/>
            <a:ext cx="12217400" cy="6866255"/>
          </a:xfrm>
          <a:prstGeom prst="rect">
            <a:avLst/>
          </a:prstGeom>
        </p:spPr>
      </p:pic>
      <p:sp>
        <p:nvSpPr>
          <p:cNvPr id="12" name="圆角矩形 11"/>
          <p:cNvSpPr/>
          <p:nvPr userDrawn="1"/>
        </p:nvSpPr>
        <p:spPr>
          <a:xfrm>
            <a:off x="409575" y="257175"/>
            <a:ext cx="11468100" cy="63487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2258525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2024/10/8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9241330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2024/10/8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0002428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4FA44453-0400-4C43-9976-0D03BD583E72}" type="datetimeFigureOut">
              <a:rPr lang="zh-CN" altLang="en-US" smtClean="0"/>
              <a:t>2024/10/8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0206455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FA44453-0400-4C43-9976-0D03BD583E72}" type="datetimeFigureOut">
              <a:rPr lang="zh-CN" altLang="en-US" smtClean="0"/>
              <a:t>2024/10/8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3309760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FA44453-0400-4C43-9976-0D03BD583E72}" type="datetimeFigureOut">
              <a:rPr lang="zh-CN" altLang="en-US" smtClean="0"/>
              <a:t>2024/10/8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660280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2024/10/8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15837990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2024/10/8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6328200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2024/10/8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8815999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2024/10/8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3996591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2024/10/8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4084929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2024/10/8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02690865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4FA44453-0400-4C43-9976-0D03BD583E72}" type="datetimeFigureOut">
              <a:rPr lang="zh-CN" altLang="en-US" smtClean="0"/>
              <a:t>2024/10/8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50501361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FA44453-0400-4C43-9976-0D03BD583E72}" type="datetimeFigureOut">
              <a:rPr lang="zh-CN" altLang="en-US" smtClean="0"/>
              <a:t>2024/10/8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22918004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FA44453-0400-4C43-9976-0D03BD583E72}" type="datetimeFigureOut">
              <a:rPr lang="zh-CN" altLang="en-US" smtClean="0"/>
              <a:t>2024/10/8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87232461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2024/10/8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72302854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2024/10/8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42194516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A44453-0400-4C43-9976-0D03BD583E72}" type="datetimeFigureOut">
              <a:rPr lang="zh-CN" altLang="en-US" smtClean="0"/>
              <a:t>2024/10/8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2B88B5-5083-40FD-B34D-9B8B91236604}"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FB3135E7-E49D-4A45-96A3-17E1939DEAA9}"/>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533227" y="385117"/>
            <a:ext cx="1285578" cy="1285578"/>
          </a:xfrm>
          <a:prstGeom prst="rect">
            <a:avLst/>
          </a:prstGeom>
        </p:spPr>
      </p:pic>
    </p:spTree>
    <p:extLst>
      <p:ext uri="{BB962C8B-B14F-4D97-AF65-F5344CB8AC3E}">
        <p14:creationId xmlns:p14="http://schemas.microsoft.com/office/powerpoint/2010/main" val="24428688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A44453-0400-4C43-9976-0D03BD583E72}" type="datetimeFigureOut">
              <a:rPr lang="zh-CN" altLang="en-US" smtClean="0"/>
              <a:t>2024/10/8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8094617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A44453-0400-4C43-9976-0D03BD583E72}" type="datetimeFigureOut">
              <a:rPr lang="zh-CN" altLang="en-US" smtClean="0"/>
              <a:t>2024/10/8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34514418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4.xml"/><Relationship Id="rId6" Type="http://schemas.openxmlformats.org/officeDocument/2006/relationships/image" Target="../media/image21.png"/><Relationship Id="rId5" Type="http://schemas.openxmlformats.org/officeDocument/2006/relationships/image" Target="../media/image20.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hyperlink" Target="https://www.facebook.com/huongthaoGADT" TargetMode="External"/><Relationship Id="rId7"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24.png"/><Relationship Id="rId5" Type="http://schemas.microsoft.com/office/2007/relationships/hdphoto" Target="../media/hdphoto3.wdp"/><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4.xml"/><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4.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早安世界"/>
          <p:cNvPicPr>
            <a:picLocks noChangeAspect="1"/>
          </p:cNvPicPr>
          <p:nvPr/>
        </p:nvPicPr>
        <p:blipFill>
          <a:blip r:embed="rId3"/>
          <a:stretch>
            <a:fillRect/>
          </a:stretch>
        </p:blipFill>
        <p:spPr>
          <a:xfrm>
            <a:off x="0" y="0"/>
            <a:ext cx="12209780" cy="6880860"/>
          </a:xfrm>
          <a:prstGeom prst="rect">
            <a:avLst/>
          </a:prstGeom>
        </p:spPr>
      </p:pic>
      <p:pic>
        <p:nvPicPr>
          <p:cNvPr id="5" name="Picture 4">
            <a:extLst>
              <a:ext uri="{FF2B5EF4-FFF2-40B4-BE49-F238E27FC236}">
                <a16:creationId xmlns:a16="http://schemas.microsoft.com/office/drawing/2014/main" id="{BF12C997-C168-4F89-9652-6FCAD3500754}"/>
              </a:ext>
            </a:extLst>
          </p:cNvPr>
          <p:cNvPicPr>
            <a:picLocks noChangeAspect="1"/>
          </p:cNvPicPr>
          <p:nvPr/>
        </p:nvPicPr>
        <p:blipFill>
          <a:blip r:embed="rId4"/>
          <a:stretch>
            <a:fillRect/>
          </a:stretch>
        </p:blipFill>
        <p:spPr>
          <a:xfrm>
            <a:off x="1319069" y="1749459"/>
            <a:ext cx="7706012" cy="2139881"/>
          </a:xfrm>
          <a:prstGeom prst="rect">
            <a:avLst/>
          </a:prstGeom>
        </p:spPr>
      </p:pic>
    </p:spTree>
    <p:extLst>
      <p:ext uri="{BB962C8B-B14F-4D97-AF65-F5344CB8AC3E}">
        <p14:creationId xmlns:p14="http://schemas.microsoft.com/office/powerpoint/2010/main" val="334284924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Đá dăm xây dựng - anhsinhbinhdinh.com.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4980" y="571182"/>
            <a:ext cx="5396140" cy="539614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5B1720B-50DD-446E-980D-BC29A304929A}"/>
              </a:ext>
            </a:extLst>
          </p:cNvPr>
          <p:cNvSpPr/>
          <p:nvPr/>
        </p:nvSpPr>
        <p:spPr>
          <a:xfrm>
            <a:off x="1064237" y="1710330"/>
            <a:ext cx="2031326" cy="707886"/>
          </a:xfrm>
          <a:prstGeom prst="rect">
            <a:avLst/>
          </a:prstGeom>
        </p:spPr>
        <p:txBody>
          <a:bodyPr wrap="none">
            <a:spAutoFit/>
          </a:bodyPr>
          <a:lstStyle/>
          <a:p>
            <a:pPr algn="ctr">
              <a:defRPr/>
            </a:pPr>
            <a:r>
              <a:rPr lang="en-US" sz="4000" b="1" dirty="0" err="1" smtClean="0">
                <a:solidFill>
                  <a:srgbClr val="002060"/>
                </a:solidFill>
                <a:latin typeface="Patrick Hand" panose="00000500000000000000" pitchFamily="2" charset="0"/>
              </a:rPr>
              <a:t>Đá</a:t>
            </a:r>
            <a:r>
              <a:rPr lang="en-US" sz="4000" b="1" dirty="0" smtClean="0">
                <a:solidFill>
                  <a:srgbClr val="002060"/>
                </a:solidFill>
                <a:latin typeface="Patrick Hand" panose="00000500000000000000" pitchFamily="2" charset="0"/>
              </a:rPr>
              <a:t> </a:t>
            </a:r>
            <a:r>
              <a:rPr lang="en-US" sz="4000" b="1" dirty="0" err="1" smtClean="0">
                <a:solidFill>
                  <a:srgbClr val="002060"/>
                </a:solidFill>
                <a:latin typeface="Patrick Hand" panose="00000500000000000000" pitchFamily="2" charset="0"/>
              </a:rPr>
              <a:t>dăm</a:t>
            </a:r>
            <a:endParaRPr lang="en-US" sz="4000" b="1" dirty="0">
              <a:solidFill>
                <a:srgbClr val="338C8E"/>
              </a:solidFill>
              <a:latin typeface="Patrick Hand" panose="00000500000000000000" pitchFamily="2" charset="0"/>
            </a:endParaRPr>
          </a:p>
        </p:txBody>
      </p:sp>
    </p:spTree>
    <p:extLst>
      <p:ext uri="{BB962C8B-B14F-4D97-AF65-F5344CB8AC3E}">
        <p14:creationId xmlns:p14="http://schemas.microsoft.com/office/powerpoint/2010/main" val="55766438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B13E4A3-63A8-47B4-8758-34D300A01F61}"/>
              </a:ext>
            </a:extLst>
          </p:cNvPr>
          <p:cNvSpPr txBox="1"/>
          <p:nvPr/>
        </p:nvSpPr>
        <p:spPr>
          <a:xfrm>
            <a:off x="1233378" y="1932925"/>
            <a:ext cx="9428707" cy="3046988"/>
          </a:xfrm>
          <a:prstGeom prst="rect">
            <a:avLst/>
          </a:prstGeom>
          <a:noFill/>
        </p:spPr>
        <p:txBody>
          <a:bodyPr wrap="square">
            <a:spAutoFit/>
          </a:bodyPr>
          <a:lstStyle/>
          <a:p>
            <a:pPr lvl="0" algn="just">
              <a:defRPr/>
            </a:pPr>
            <a:r>
              <a:rPr lang="vi-VN" sz="3200">
                <a:solidFill>
                  <a:prstClr val="black"/>
                </a:solidFill>
                <a:latin typeface="Arial-Rounded" panose="020B0500000000000000" pitchFamily="34" charset="0"/>
                <a:ea typeface="Arial-Rounded" panose="020B0500000000000000" pitchFamily="34" charset="0"/>
                <a:cs typeface="Arial-Rounded" panose="020B0500000000000000" pitchFamily="34" charset="0"/>
              </a:rPr>
              <a:t> Vào mùa mưa, con đường lầy lội và trơn trượt. Để khỏi ngã, tôi thường tháo phăng đôi dếp nhựa và bước đi bằng cách bấm mười đầu ngón chân xuống mặt đường. Đôi khi chúng tôi phải đi cắt qua cánh rừng vầu, rừng nứa vì nhiều khúc đường ngập trong nước lũ.</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任意多边形: 形状 40">
            <a:extLst>
              <a:ext uri="{FF2B5EF4-FFF2-40B4-BE49-F238E27FC236}">
                <a16:creationId xmlns:a16="http://schemas.microsoft.com/office/drawing/2014/main" id="{272B8064-B747-48AE-921A-23F7C66F3BDB}"/>
              </a:ext>
            </a:extLst>
          </p:cNvPr>
          <p:cNvSpPr/>
          <p:nvPr/>
        </p:nvSpPr>
        <p:spPr>
          <a:xfrm>
            <a:off x="3338659" y="958038"/>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8" name="TextBox 7">
            <a:extLst>
              <a:ext uri="{FF2B5EF4-FFF2-40B4-BE49-F238E27FC236}">
                <a16:creationId xmlns:a16="http://schemas.microsoft.com/office/drawing/2014/main" id="{45E0E8FD-6B16-44A8-ADA1-8C0933109DAB}"/>
              </a:ext>
            </a:extLst>
          </p:cNvPr>
          <p:cNvSpPr txBox="1"/>
          <p:nvPr/>
        </p:nvSpPr>
        <p:spPr>
          <a:xfrm>
            <a:off x="3568777" y="1017607"/>
            <a:ext cx="428934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nối</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tiếp</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đoạn</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9" name="Picture 8" descr="A picture containing icon&#10;&#10;Description automatically generated">
            <a:extLst>
              <a:ext uri="{FF2B5EF4-FFF2-40B4-BE49-F238E27FC236}">
                <a16:creationId xmlns:a16="http://schemas.microsoft.com/office/drawing/2014/main" id="{34954FB1-8D5E-4257-B082-75AF4C5B86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581276" y="816454"/>
            <a:ext cx="1078849" cy="845498"/>
          </a:xfrm>
          <a:prstGeom prst="rect">
            <a:avLst/>
          </a:prstGeom>
        </p:spPr>
      </p:pic>
      <p:pic>
        <p:nvPicPr>
          <p:cNvPr id="10" name="Picture 9" descr="Icon&#10;&#10;Description automatically generated with medium confidence">
            <a:extLst>
              <a:ext uri="{FF2B5EF4-FFF2-40B4-BE49-F238E27FC236}">
                <a16:creationId xmlns:a16="http://schemas.microsoft.com/office/drawing/2014/main" id="{AD9C3D8E-FD32-4B6E-8D13-364F1B89DF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8532" y="1239203"/>
            <a:ext cx="594282" cy="547448"/>
          </a:xfrm>
          <a:prstGeom prst="rect">
            <a:avLst/>
          </a:prstGeom>
        </p:spPr>
      </p:pic>
      <p:pic>
        <p:nvPicPr>
          <p:cNvPr id="11" name="Picture 10" descr="A picture containing icon&#10;&#10;Description automatically generated">
            <a:extLst>
              <a:ext uri="{FF2B5EF4-FFF2-40B4-BE49-F238E27FC236}">
                <a16:creationId xmlns:a16="http://schemas.microsoft.com/office/drawing/2014/main" id="{7F55F19A-F972-42F8-95E5-91F1D862E6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595764" y="816454"/>
            <a:ext cx="1078849" cy="845498"/>
          </a:xfrm>
          <a:prstGeom prst="rect">
            <a:avLst/>
          </a:prstGeom>
        </p:spPr>
      </p:pic>
      <p:sp>
        <p:nvSpPr>
          <p:cNvPr id="18" name="Teardrop 17">
            <a:extLst>
              <a:ext uri="{FF2B5EF4-FFF2-40B4-BE49-F238E27FC236}">
                <a16:creationId xmlns:a16="http://schemas.microsoft.com/office/drawing/2014/main" id="{3B6795E6-C6D5-4EF1-879D-B317964B6389}"/>
              </a:ext>
            </a:extLst>
          </p:cNvPr>
          <p:cNvSpPr/>
          <p:nvPr/>
        </p:nvSpPr>
        <p:spPr>
          <a:xfrm>
            <a:off x="923819" y="2093957"/>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3</a:t>
            </a:r>
          </a:p>
        </p:txBody>
      </p:sp>
      <p:cxnSp>
        <p:nvCxnSpPr>
          <p:cNvPr id="3" name="Straight Connector 2">
            <a:extLst>
              <a:ext uri="{FF2B5EF4-FFF2-40B4-BE49-F238E27FC236}">
                <a16:creationId xmlns:a16="http://schemas.microsoft.com/office/drawing/2014/main" id="{D9C5331A-89C7-4D86-B06F-0D4E5FE35584}"/>
              </a:ext>
            </a:extLst>
          </p:cNvPr>
          <p:cNvCxnSpPr>
            <a:cxnSpLocks/>
          </p:cNvCxnSpPr>
          <p:nvPr/>
        </p:nvCxnSpPr>
        <p:spPr>
          <a:xfrm flipH="1">
            <a:off x="2961906" y="2390775"/>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E54CDCC-C855-4699-B04A-F3F2B29957F8}"/>
              </a:ext>
            </a:extLst>
          </p:cNvPr>
          <p:cNvCxnSpPr>
            <a:cxnSpLocks/>
          </p:cNvCxnSpPr>
          <p:nvPr/>
        </p:nvCxnSpPr>
        <p:spPr>
          <a:xfrm flipH="1">
            <a:off x="10027027" y="2522969"/>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47FB7A7-B2F6-4CC1-AA59-EB19F95CA7BD}"/>
              </a:ext>
            </a:extLst>
          </p:cNvPr>
          <p:cNvCxnSpPr>
            <a:cxnSpLocks/>
          </p:cNvCxnSpPr>
          <p:nvPr/>
        </p:nvCxnSpPr>
        <p:spPr>
          <a:xfrm flipH="1">
            <a:off x="4593511" y="2989694"/>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D02B5F85-17F5-4DA4-BE78-FBF78F38C427}"/>
              </a:ext>
            </a:extLst>
          </p:cNvPr>
          <p:cNvGrpSpPr/>
          <p:nvPr/>
        </p:nvGrpSpPr>
        <p:grpSpPr>
          <a:xfrm>
            <a:off x="3318743" y="3462474"/>
            <a:ext cx="250034" cy="466725"/>
            <a:chOff x="7058026" y="4381500"/>
            <a:chExt cx="250034" cy="466725"/>
          </a:xfrm>
        </p:grpSpPr>
        <p:cxnSp>
          <p:nvCxnSpPr>
            <p:cNvPr id="21" name="Straight Connector 20">
              <a:extLst>
                <a:ext uri="{FF2B5EF4-FFF2-40B4-BE49-F238E27FC236}">
                  <a16:creationId xmlns:a16="http://schemas.microsoft.com/office/drawing/2014/main" id="{14D015D2-CEC3-4D84-A33D-540438BB6059}"/>
                </a:ext>
              </a:extLst>
            </p:cNvPr>
            <p:cNvCxnSpPr>
              <a:cxnSpLocks/>
            </p:cNvCxnSpPr>
            <p:nvPr/>
          </p:nvCxnSpPr>
          <p:spPr>
            <a:xfrm flipH="1">
              <a:off x="7058026" y="4381500"/>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4F98814-C50D-4E50-B53C-94E770DE67AF}"/>
                </a:ext>
              </a:extLst>
            </p:cNvPr>
            <p:cNvCxnSpPr>
              <a:cxnSpLocks/>
            </p:cNvCxnSpPr>
            <p:nvPr/>
          </p:nvCxnSpPr>
          <p:spPr>
            <a:xfrm flipH="1">
              <a:off x="7165186" y="4381500"/>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1628863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par>
                                <p:cTn id="8" presetID="0" presetClass="path" presetSubtype="0" accel="50000" decel="50000" fill="hold" nodeType="withEffect">
                                  <p:stCondLst>
                                    <p:cond delay="0"/>
                                  </p:stCondLst>
                                  <p:childTnLst>
                                    <p:animMotion origin="layout" path="M 4.16667E-7 0.01296 L 4.16667E-7 0.01319 C 0.0026 0.00972 0.00469 0.00439 0.00794 0.003 C 0.01341 0.00023 0.01927 0.00185 0.025 0.00092 C 0.02682 0.00046 0.02878 -0.00047 0.0306 -0.00116 C 0.03294 -0.00186 0.03516 -0.00255 0.0375 -0.00301 C 0.04544 -0.00209 0.0543 -0.00139 0.0625 0.00092 C 0.06615 0.00208 0.06706 0.00324 0.07044 0.00486 C 0.07305 0.00625 0.07565 0.00763 0.07839 0.00902 C 0.07982 0.00972 0.08138 0.01041 0.08294 0.01111 C 0.08633 0.0125 0.08984 0.01319 0.0931 0.01504 C 0.09661 0.01713 0.09987 0.0206 0.10339 0.02314 C 0.10833 0.02662 0.11081 0.02754 0.11589 0.02916 L 0.12943 0.03333 C 0.14635 0.02824 0.12682 0.03564 0.14206 0.02523 C 0.14492 0.02314 0.14818 0.02291 0.15104 0.02106 C 0.15573 0.01828 0.15768 0.01689 0.16354 0.01504 C 0.16654 0.01412 0.16966 0.01365 0.17266 0.01296 C 0.17383 0.01226 0.17487 0.01111 0.17604 0.01111 C 0.18516 0.01111 0.19427 0.0118 0.20339 0.01296 C 0.20456 0.01319 0.2056 0.01435 0.20677 0.01504 C 0.20833 0.01574 0.20977 0.01643 0.21133 0.01713 C 0.21393 0.01828 0.21667 0.01967 0.21927 0.02106 C 0.22083 0.02314 0.222 0.02592 0.22383 0.02708 C 0.22943 0.03125 0.23646 0.02824 0.24206 0.02708 C 0.24349 0.02592 0.24492 0.02407 0.24648 0.02314 C 0.24805 0.02222 0.24961 0.02199 0.25104 0.02106 C 0.25339 0.0199 0.25573 0.01851 0.25794 0.01713 C 0.26445 0.0125 0.2651 0.01018 0.27148 0.00902 C 0.2776 0.00787 0.28372 0.00763 0.28971 0.00694 C 0.29727 0.00763 0.30495 0.00763 0.3125 0.00902 C 0.31628 0.00972 0.31992 0.0125 0.32383 0.01296 C 0.32799 0.01365 0.33216 0.01412 0.33633 0.01504 C 0.33867 0.0155 0.34089 0.01643 0.3431 0.01713 C 0.34622 0.01782 0.34922 0.01851 0.35221 0.01898 L 0.36016 0.02314 C 0.36133 0.02384 0.3625 0.02453 0.36354 0.02523 C 0.3681 0.02708 0.37279 0.028 0.37721 0.02916 C 0.37865 0.02893 0.38932 0.02893 0.3931 0.02523 C 0.39557 0.02268 0.39727 0.01828 0.4 0.01713 C 0.40221 0.01597 0.4056 0.01481 0.40794 0.01296 C 0.41367 0.00879 0.41055 0.00902 0.41367 0.00902 L 0.41133 0.00486 " pathEditMode="relative" rAng="0" ptsTypes="AAAAAAAAAAAAAAAAAAAAAAAAAAAAAAAAAAAAAAAAAAA">
                                      <p:cBhvr>
                                        <p:cTn id="9" dur="1000" fill="hold"/>
                                        <p:tgtEl>
                                          <p:spTgt spid="9"/>
                                        </p:tgtEl>
                                        <p:attrNameLst>
                                          <p:attrName>ppt_x</p:attrName>
                                          <p:attrName>ppt_y</p:attrName>
                                        </p:attrNameLst>
                                      </p:cBhvr>
                                      <p:rCtr x="20677" y="208"/>
                                    </p:animMotion>
                                  </p:childTnLst>
                                </p:cTn>
                              </p:par>
                              <p:par>
                                <p:cTn id="10" presetID="1" presetClass="entr" presetSubtype="0" fill="hold" nodeType="withEffect">
                                  <p:stCondLst>
                                    <p:cond delay="750"/>
                                  </p:stCondLst>
                                  <p:childTnLst>
                                    <p:set>
                                      <p:cBhvr>
                                        <p:cTn id="11" dur="1" fill="hold">
                                          <p:stCondLst>
                                            <p:cond delay="0"/>
                                          </p:stCondLst>
                                        </p:cTn>
                                        <p:tgtEl>
                                          <p:spTgt spid="11"/>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9"/>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2.5E-6 -0.00093 L 0.04661 -0.04098 C 0.05638 -0.05 0.07096 -0.05487 0.08633 -0.05487 C 0.10377 -0.05487 0.11771 -0.05 0.12747 -0.04098 L 0.17422 -0.00093 " pathEditMode="relative" rAng="0" ptsTypes="AAAAA">
                                      <p:cBhvr>
                                        <p:cTn id="15" dur="500" fill="hold"/>
                                        <p:tgtEl>
                                          <p:spTgt spid="11"/>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11"/>
                                        </p:tgtEl>
                                      </p:cBhvr>
                                    </p:animEffect>
                                    <p:anim calcmode="lin" valueType="num">
                                      <p:cBhvr>
                                        <p:cTn id="18" dur="250"/>
                                        <p:tgtEl>
                                          <p:spTgt spid="11"/>
                                        </p:tgtEl>
                                        <p:attrNameLst>
                                          <p:attrName>ppt_x</p:attrName>
                                        </p:attrNameLst>
                                      </p:cBhvr>
                                      <p:tavLst>
                                        <p:tav tm="0">
                                          <p:val>
                                            <p:strVal val="ppt_x"/>
                                          </p:val>
                                        </p:tav>
                                        <p:tav tm="100000">
                                          <p:val>
                                            <p:strVal val="ppt_x"/>
                                          </p:val>
                                        </p:tav>
                                      </p:tavLst>
                                    </p:anim>
                                    <p:anim calcmode="lin" valueType="num">
                                      <p:cBhvr>
                                        <p:cTn id="19" dur="250"/>
                                        <p:tgtEl>
                                          <p:spTgt spid="11"/>
                                        </p:tgtEl>
                                        <p:attrNameLst>
                                          <p:attrName>ppt_y</p:attrName>
                                        </p:attrNameLst>
                                      </p:cBhvr>
                                      <p:tavLst>
                                        <p:tav tm="0">
                                          <p:val>
                                            <p:strVal val="ppt_y"/>
                                          </p:val>
                                        </p:tav>
                                        <p:tav tm="100000">
                                          <p:val>
                                            <p:strVal val="ppt_y+.1"/>
                                          </p:val>
                                        </p:tav>
                                      </p:tavLst>
                                    </p:anim>
                                    <p:set>
                                      <p:cBhvr>
                                        <p:cTn id="20" dur="1" fill="hold">
                                          <p:stCondLst>
                                            <p:cond delay="249"/>
                                          </p:stCondLst>
                                        </p:cTn>
                                        <p:tgtEl>
                                          <p:spTgt spid="11"/>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52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anim calcmode="lin" valueType="num">
                                      <p:cBhvr>
                                        <p:cTn id="30" dur="500" fill="hold"/>
                                        <p:tgtEl>
                                          <p:spTgt spid="18"/>
                                        </p:tgtEl>
                                        <p:attrNameLst>
                                          <p:attrName>ppt_x</p:attrName>
                                        </p:attrNameLst>
                                      </p:cBhvr>
                                      <p:tavLst>
                                        <p:tav tm="0">
                                          <p:val>
                                            <p:fltVal val="0.5"/>
                                          </p:val>
                                        </p:tav>
                                        <p:tav tm="100000">
                                          <p:val>
                                            <p:strVal val="#ppt_x"/>
                                          </p:val>
                                        </p:tav>
                                      </p:tavLst>
                                    </p:anim>
                                    <p:anim calcmode="lin" valueType="num">
                                      <p:cBhvr>
                                        <p:cTn id="31" dur="500" fill="hold"/>
                                        <p:tgtEl>
                                          <p:spTgt spid="18"/>
                                        </p:tgtEl>
                                        <p:attrNameLst>
                                          <p:attrName>ppt_y</p:attrName>
                                        </p:attrNameLst>
                                      </p:cBhvr>
                                      <p:tavLst>
                                        <p:tav tm="0">
                                          <p:val>
                                            <p:fltVal val="0.5"/>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down)">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down)">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down)">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wipe(down)">
                                      <p:cBhvr>
                                        <p:cTn id="5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B13E4A3-63A8-47B4-8758-34D300A01F61}"/>
              </a:ext>
            </a:extLst>
          </p:cNvPr>
          <p:cNvSpPr txBox="1"/>
          <p:nvPr/>
        </p:nvSpPr>
        <p:spPr>
          <a:xfrm>
            <a:off x="1233378" y="1932925"/>
            <a:ext cx="9428707" cy="206210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Cô giáo tôi là người vùng xuôi. Bàn chân cô lẫn vào bàn chân học trò trên con đường đi học. Ấy là do nhiều hôm mưa rét, cô thường đón đường, đi cùng chúng tôi vào lớp. Vì thế, tôi chẳng nghỉ buổi học nào.</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任意多边形: 形状 40">
            <a:extLst>
              <a:ext uri="{FF2B5EF4-FFF2-40B4-BE49-F238E27FC236}">
                <a16:creationId xmlns:a16="http://schemas.microsoft.com/office/drawing/2014/main" id="{272B8064-B747-48AE-921A-23F7C66F3BDB}"/>
              </a:ext>
            </a:extLst>
          </p:cNvPr>
          <p:cNvSpPr/>
          <p:nvPr/>
        </p:nvSpPr>
        <p:spPr>
          <a:xfrm>
            <a:off x="3338659" y="958038"/>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8" name="TextBox 7">
            <a:extLst>
              <a:ext uri="{FF2B5EF4-FFF2-40B4-BE49-F238E27FC236}">
                <a16:creationId xmlns:a16="http://schemas.microsoft.com/office/drawing/2014/main" id="{45E0E8FD-6B16-44A8-ADA1-8C0933109DAB}"/>
              </a:ext>
            </a:extLst>
          </p:cNvPr>
          <p:cNvSpPr txBox="1"/>
          <p:nvPr/>
        </p:nvSpPr>
        <p:spPr>
          <a:xfrm>
            <a:off x="3568777" y="1017607"/>
            <a:ext cx="428934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nối</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tiếp</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đoạn</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9" name="Picture 8" descr="A picture containing icon&#10;&#10;Description automatically generated">
            <a:extLst>
              <a:ext uri="{FF2B5EF4-FFF2-40B4-BE49-F238E27FC236}">
                <a16:creationId xmlns:a16="http://schemas.microsoft.com/office/drawing/2014/main" id="{34954FB1-8D5E-4257-B082-75AF4C5B86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581276" y="816454"/>
            <a:ext cx="1078849" cy="845498"/>
          </a:xfrm>
          <a:prstGeom prst="rect">
            <a:avLst/>
          </a:prstGeom>
        </p:spPr>
      </p:pic>
      <p:pic>
        <p:nvPicPr>
          <p:cNvPr id="10" name="Picture 9" descr="Icon&#10;&#10;Description automatically generated with medium confidence">
            <a:extLst>
              <a:ext uri="{FF2B5EF4-FFF2-40B4-BE49-F238E27FC236}">
                <a16:creationId xmlns:a16="http://schemas.microsoft.com/office/drawing/2014/main" id="{AD9C3D8E-FD32-4B6E-8D13-364F1B89DF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8532" y="1239203"/>
            <a:ext cx="594282" cy="547448"/>
          </a:xfrm>
          <a:prstGeom prst="rect">
            <a:avLst/>
          </a:prstGeom>
        </p:spPr>
      </p:pic>
      <p:pic>
        <p:nvPicPr>
          <p:cNvPr id="11" name="Picture 10" descr="A picture containing icon&#10;&#10;Description automatically generated">
            <a:extLst>
              <a:ext uri="{FF2B5EF4-FFF2-40B4-BE49-F238E27FC236}">
                <a16:creationId xmlns:a16="http://schemas.microsoft.com/office/drawing/2014/main" id="{7F55F19A-F972-42F8-95E5-91F1D862E6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595764" y="816454"/>
            <a:ext cx="1078849" cy="845498"/>
          </a:xfrm>
          <a:prstGeom prst="rect">
            <a:avLst/>
          </a:prstGeom>
        </p:spPr>
      </p:pic>
      <p:sp>
        <p:nvSpPr>
          <p:cNvPr id="18" name="Teardrop 17">
            <a:extLst>
              <a:ext uri="{FF2B5EF4-FFF2-40B4-BE49-F238E27FC236}">
                <a16:creationId xmlns:a16="http://schemas.microsoft.com/office/drawing/2014/main" id="{3B6795E6-C6D5-4EF1-879D-B317964B6389}"/>
              </a:ext>
            </a:extLst>
          </p:cNvPr>
          <p:cNvSpPr/>
          <p:nvPr/>
        </p:nvSpPr>
        <p:spPr>
          <a:xfrm>
            <a:off x="923819" y="2093957"/>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4</a:t>
            </a:r>
          </a:p>
        </p:txBody>
      </p:sp>
    </p:spTree>
    <p:extLst>
      <p:ext uri="{BB962C8B-B14F-4D97-AF65-F5344CB8AC3E}">
        <p14:creationId xmlns:p14="http://schemas.microsoft.com/office/powerpoint/2010/main" val="218178841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par>
                                <p:cTn id="8" presetID="0" presetClass="path" presetSubtype="0" accel="50000" decel="50000" fill="hold" nodeType="withEffect">
                                  <p:stCondLst>
                                    <p:cond delay="0"/>
                                  </p:stCondLst>
                                  <p:childTnLst>
                                    <p:animMotion origin="layout" path="M 4.16667E-7 0.01296 L 4.16667E-7 0.01319 C 0.0026 0.00972 0.00469 0.00439 0.00794 0.003 C 0.01341 0.00023 0.01927 0.00185 0.025 0.00092 C 0.02682 0.00046 0.02878 -0.00047 0.0306 -0.00116 C 0.03294 -0.00186 0.03516 -0.00255 0.0375 -0.00301 C 0.04544 -0.00209 0.0543 -0.00139 0.0625 0.00092 C 0.06615 0.00208 0.06706 0.00324 0.07044 0.00486 C 0.07305 0.00625 0.07565 0.00763 0.07839 0.00902 C 0.07982 0.00972 0.08138 0.01041 0.08294 0.01111 C 0.08633 0.0125 0.08984 0.01319 0.0931 0.01504 C 0.09661 0.01713 0.09987 0.0206 0.10339 0.02314 C 0.10833 0.02662 0.11081 0.02754 0.11589 0.02916 L 0.12943 0.03333 C 0.14635 0.02824 0.12682 0.03564 0.14206 0.02523 C 0.14492 0.02314 0.14818 0.02291 0.15104 0.02106 C 0.15573 0.01828 0.15768 0.01689 0.16354 0.01504 C 0.16654 0.01412 0.16966 0.01365 0.17266 0.01296 C 0.17383 0.01226 0.17487 0.01111 0.17604 0.01111 C 0.18516 0.01111 0.19427 0.0118 0.20339 0.01296 C 0.20456 0.01319 0.2056 0.01435 0.20677 0.01504 C 0.20833 0.01574 0.20977 0.01643 0.21133 0.01713 C 0.21393 0.01828 0.21667 0.01967 0.21927 0.02106 C 0.22083 0.02314 0.222 0.02592 0.22383 0.02708 C 0.22943 0.03125 0.23646 0.02824 0.24206 0.02708 C 0.24349 0.02592 0.24492 0.02407 0.24648 0.02314 C 0.24805 0.02222 0.24961 0.02199 0.25104 0.02106 C 0.25339 0.0199 0.25573 0.01851 0.25794 0.01713 C 0.26445 0.0125 0.2651 0.01018 0.27148 0.00902 C 0.2776 0.00787 0.28372 0.00763 0.28971 0.00694 C 0.29727 0.00763 0.30495 0.00763 0.3125 0.00902 C 0.31628 0.00972 0.31992 0.0125 0.32383 0.01296 C 0.32799 0.01365 0.33216 0.01412 0.33633 0.01504 C 0.33867 0.0155 0.34089 0.01643 0.3431 0.01713 C 0.34622 0.01782 0.34922 0.01851 0.35221 0.01898 L 0.36016 0.02314 C 0.36133 0.02384 0.3625 0.02453 0.36354 0.02523 C 0.3681 0.02708 0.37279 0.028 0.37721 0.02916 C 0.37865 0.02893 0.38932 0.02893 0.3931 0.02523 C 0.39557 0.02268 0.39727 0.01828 0.4 0.01713 C 0.40221 0.01597 0.4056 0.01481 0.40794 0.01296 C 0.41367 0.00879 0.41055 0.00902 0.41367 0.00902 L 0.41133 0.00486 " pathEditMode="relative" rAng="0" ptsTypes="AAAAAAAAAAAAAAAAAAAAAAAAAAAAAAAAAAAAAAAAAAA">
                                      <p:cBhvr>
                                        <p:cTn id="9" dur="1000" fill="hold"/>
                                        <p:tgtEl>
                                          <p:spTgt spid="9"/>
                                        </p:tgtEl>
                                        <p:attrNameLst>
                                          <p:attrName>ppt_x</p:attrName>
                                          <p:attrName>ppt_y</p:attrName>
                                        </p:attrNameLst>
                                      </p:cBhvr>
                                      <p:rCtr x="20677" y="208"/>
                                    </p:animMotion>
                                  </p:childTnLst>
                                </p:cTn>
                              </p:par>
                              <p:par>
                                <p:cTn id="10" presetID="1" presetClass="entr" presetSubtype="0" fill="hold" nodeType="withEffect">
                                  <p:stCondLst>
                                    <p:cond delay="750"/>
                                  </p:stCondLst>
                                  <p:childTnLst>
                                    <p:set>
                                      <p:cBhvr>
                                        <p:cTn id="11" dur="1" fill="hold">
                                          <p:stCondLst>
                                            <p:cond delay="0"/>
                                          </p:stCondLst>
                                        </p:cTn>
                                        <p:tgtEl>
                                          <p:spTgt spid="11"/>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9"/>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2.5E-6 -0.00093 L 0.04661 -0.04098 C 0.05638 -0.05 0.07096 -0.05487 0.08633 -0.05487 C 0.10377 -0.05487 0.11771 -0.05 0.12747 -0.04098 L 0.17422 -0.00093 " pathEditMode="relative" rAng="0" ptsTypes="AAAAA">
                                      <p:cBhvr>
                                        <p:cTn id="15" dur="500" fill="hold"/>
                                        <p:tgtEl>
                                          <p:spTgt spid="11"/>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11"/>
                                        </p:tgtEl>
                                      </p:cBhvr>
                                    </p:animEffect>
                                    <p:anim calcmode="lin" valueType="num">
                                      <p:cBhvr>
                                        <p:cTn id="18" dur="250"/>
                                        <p:tgtEl>
                                          <p:spTgt spid="11"/>
                                        </p:tgtEl>
                                        <p:attrNameLst>
                                          <p:attrName>ppt_x</p:attrName>
                                        </p:attrNameLst>
                                      </p:cBhvr>
                                      <p:tavLst>
                                        <p:tav tm="0">
                                          <p:val>
                                            <p:strVal val="ppt_x"/>
                                          </p:val>
                                        </p:tav>
                                        <p:tav tm="100000">
                                          <p:val>
                                            <p:strVal val="ppt_x"/>
                                          </p:val>
                                        </p:tav>
                                      </p:tavLst>
                                    </p:anim>
                                    <p:anim calcmode="lin" valueType="num">
                                      <p:cBhvr>
                                        <p:cTn id="19" dur="250"/>
                                        <p:tgtEl>
                                          <p:spTgt spid="11"/>
                                        </p:tgtEl>
                                        <p:attrNameLst>
                                          <p:attrName>ppt_y</p:attrName>
                                        </p:attrNameLst>
                                      </p:cBhvr>
                                      <p:tavLst>
                                        <p:tav tm="0">
                                          <p:val>
                                            <p:strVal val="ppt_y"/>
                                          </p:val>
                                        </p:tav>
                                        <p:tav tm="100000">
                                          <p:val>
                                            <p:strVal val="ppt_y+.1"/>
                                          </p:val>
                                        </p:tav>
                                      </p:tavLst>
                                    </p:anim>
                                    <p:set>
                                      <p:cBhvr>
                                        <p:cTn id="20" dur="1" fill="hold">
                                          <p:stCondLst>
                                            <p:cond delay="249"/>
                                          </p:stCondLst>
                                        </p:cTn>
                                        <p:tgtEl>
                                          <p:spTgt spid="11"/>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52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anim calcmode="lin" valueType="num">
                                      <p:cBhvr>
                                        <p:cTn id="30" dur="500" fill="hold"/>
                                        <p:tgtEl>
                                          <p:spTgt spid="18"/>
                                        </p:tgtEl>
                                        <p:attrNameLst>
                                          <p:attrName>ppt_x</p:attrName>
                                        </p:attrNameLst>
                                      </p:cBhvr>
                                      <p:tavLst>
                                        <p:tav tm="0">
                                          <p:val>
                                            <p:fltVal val="0.5"/>
                                          </p:val>
                                        </p:tav>
                                        <p:tav tm="100000">
                                          <p:val>
                                            <p:strVal val="#ppt_x"/>
                                          </p:val>
                                        </p:tav>
                                      </p:tavLst>
                                    </p:anim>
                                    <p:anim calcmode="lin" valueType="num">
                                      <p:cBhvr>
                                        <p:cTn id="31" dur="500" fill="hold"/>
                                        <p:tgtEl>
                                          <p:spTgt spid="1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Shape, rectangle&#10;&#10;Description automatically generated">
            <a:extLst>
              <a:ext uri="{FF2B5EF4-FFF2-40B4-BE49-F238E27FC236}">
                <a16:creationId xmlns:a16="http://schemas.microsoft.com/office/drawing/2014/main" id="{06B513D3-F96C-45D5-ACC7-51F75C65F49E}"/>
              </a:ext>
            </a:extLst>
          </p:cNvPr>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3951932" y="389041"/>
            <a:ext cx="5128576" cy="754360"/>
          </a:xfrm>
          <a:prstGeom prst="rect">
            <a:avLst/>
          </a:prstGeom>
        </p:spPr>
      </p:pic>
      <p:sp>
        <p:nvSpPr>
          <p:cNvPr id="17" name="TextBox 16">
            <a:extLst>
              <a:ext uri="{FF2B5EF4-FFF2-40B4-BE49-F238E27FC236}">
                <a16:creationId xmlns:a16="http://schemas.microsoft.com/office/drawing/2014/main" id="{AFEA808D-9F62-4030-B771-802D8E0B8531}"/>
              </a:ext>
            </a:extLst>
          </p:cNvPr>
          <p:cNvSpPr txBox="1"/>
          <p:nvPr/>
        </p:nvSpPr>
        <p:spPr>
          <a:xfrm>
            <a:off x="4499941" y="489222"/>
            <a:ext cx="335434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Luyện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nhóm</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text, envelope, businesscard&#10;&#10;Description automatically generated">
            <a:extLst>
              <a:ext uri="{FF2B5EF4-FFF2-40B4-BE49-F238E27FC236}">
                <a16:creationId xmlns:a16="http://schemas.microsoft.com/office/drawing/2014/main" id="{F5E977B2-9B61-4F86-9D11-6078450FE52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0467373">
            <a:off x="7995495" y="223428"/>
            <a:ext cx="1521589" cy="844799"/>
          </a:xfrm>
          <a:prstGeom prst="rect">
            <a:avLst/>
          </a:prstGeom>
        </p:spPr>
      </p:pic>
      <p:pic>
        <p:nvPicPr>
          <p:cNvPr id="19" name="Picture 18">
            <a:extLst>
              <a:ext uri="{FF2B5EF4-FFF2-40B4-BE49-F238E27FC236}">
                <a16:creationId xmlns:a16="http://schemas.microsoft.com/office/drawing/2014/main" id="{A5549966-EBBD-47B3-B822-977FD77AE4AA}"/>
              </a:ext>
            </a:extLst>
          </p:cNvPr>
          <p:cNvPicPr>
            <a:picLocks noChangeAspect="1"/>
          </p:cNvPicPr>
          <p:nvPr/>
        </p:nvPicPr>
        <p:blipFill>
          <a:blip r:embed="rId6"/>
          <a:stretch>
            <a:fillRect/>
          </a:stretch>
        </p:blipFill>
        <p:spPr>
          <a:xfrm>
            <a:off x="4389322" y="1291656"/>
            <a:ext cx="5572227" cy="2188654"/>
          </a:xfrm>
          <a:prstGeom prst="rect">
            <a:avLst/>
          </a:prstGeom>
        </p:spPr>
      </p:pic>
      <p:pic>
        <p:nvPicPr>
          <p:cNvPr id="20" name="Picture 19">
            <a:extLst>
              <a:ext uri="{FF2B5EF4-FFF2-40B4-BE49-F238E27FC236}">
                <a16:creationId xmlns:a16="http://schemas.microsoft.com/office/drawing/2014/main" id="{ED2B6597-D77C-4D7A-81F2-8835989F21B4}"/>
              </a:ext>
            </a:extLst>
          </p:cNvPr>
          <p:cNvPicPr>
            <a:picLocks noChangeAspect="1"/>
          </p:cNvPicPr>
          <p:nvPr/>
        </p:nvPicPr>
        <p:blipFill>
          <a:blip r:embed="rId7"/>
          <a:stretch>
            <a:fillRect/>
          </a:stretch>
        </p:blipFill>
        <p:spPr>
          <a:xfrm>
            <a:off x="4266348" y="3628565"/>
            <a:ext cx="6194073" cy="2493480"/>
          </a:xfrm>
          <a:prstGeom prst="rect">
            <a:avLst/>
          </a:prstGeom>
        </p:spPr>
      </p:pic>
    </p:spTree>
    <p:extLst>
      <p:ext uri="{BB962C8B-B14F-4D97-AF65-F5344CB8AC3E}">
        <p14:creationId xmlns:p14="http://schemas.microsoft.com/office/powerpoint/2010/main" val="207548639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59" presetClass="path" presetSubtype="0" accel="50000" decel="50000" fill="hold" nodeType="withEffect">
                                  <p:stCondLst>
                                    <p:cond delay="0"/>
                                  </p:stCondLst>
                                  <p:childTnLst>
                                    <p:animMotion origin="layout" path="M -0.35039 0.03056 C -0.35039 0.0213 -0.31081 0.01459 -0.26263 0.01459 C -0.21302 0.01459 -0.17344 0.0213 -0.17344 0.03056 C -0.17344 0.03959 -0.13385 0.04676 -0.08425 0.04676 C -0.03607 0.04676 0.00365 0.03959 0.00365 0.03056 " pathEditMode="relative" rAng="0" ptsTypes="AAAAA">
                                      <p:cBhvr>
                                        <p:cTn id="9" dur="2000" fill="hold"/>
                                        <p:tgtEl>
                                          <p:spTgt spid="18"/>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1500"/>
                                        <p:tgtEl>
                                          <p:spTgt spid="17"/>
                                        </p:tgtEl>
                                      </p:cBhvr>
                                    </p:animEffect>
                                  </p:childTnLst>
                                </p:cTn>
                              </p:par>
                            </p:childTnLst>
                          </p:cTn>
                        </p:par>
                        <p:par>
                          <p:cTn id="13" fill="hold">
                            <p:stCondLst>
                              <p:cond delay="2000"/>
                            </p:stCondLst>
                            <p:childTnLst>
                              <p:par>
                                <p:cTn id="14" presetID="14" presetClass="entr" presetSubtype="10"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childTnLst>
                          </p:cTn>
                        </p:par>
                        <p:par>
                          <p:cTn id="17" fill="hold">
                            <p:stCondLst>
                              <p:cond delay="2500"/>
                            </p:stCondLst>
                            <p:childTnLst>
                              <p:par>
                                <p:cTn id="18" presetID="14" presetClass="entr" presetSubtype="10" fill="hold"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randombar(horizontal)">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3FDF3BB-9E7B-47A7-8D2B-8240624C9289}"/>
              </a:ext>
            </a:extLst>
          </p:cNvPr>
          <p:cNvGrpSpPr/>
          <p:nvPr/>
        </p:nvGrpSpPr>
        <p:grpSpPr>
          <a:xfrm>
            <a:off x="91444" y="78192"/>
            <a:ext cx="3175632" cy="629994"/>
            <a:chOff x="2834082" y="693066"/>
            <a:chExt cx="5745016" cy="629994"/>
          </a:xfrm>
        </p:grpSpPr>
        <p:sp>
          <p:nvSpPr>
            <p:cNvPr id="3" name="Rounded Rectangle 8">
              <a:extLst>
                <a:ext uri="{FF2B5EF4-FFF2-40B4-BE49-F238E27FC236}">
                  <a16:creationId xmlns:a16="http://schemas.microsoft.com/office/drawing/2014/main" id="{6FFB53C8-C92C-4BD1-9E58-C303B1866545}"/>
                </a:ext>
              </a:extLst>
            </p:cNvPr>
            <p:cNvSpPr/>
            <p:nvPr/>
          </p:nvSpPr>
          <p:spPr>
            <a:xfrm>
              <a:off x="3435635" y="693066"/>
              <a:ext cx="5143463"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Đọc</a:t>
              </a:r>
              <a:r>
                <a:rPr lang="en-US" altLang="zh-CN" sz="2800" b="1" kern="0" dirty="0">
                  <a:solidFill>
                    <a:srgbClr val="E66126"/>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theo</a:t>
              </a:r>
              <a:r>
                <a:rPr lang="en-US" altLang="zh-CN" sz="2800" b="1" kern="0" dirty="0">
                  <a:solidFill>
                    <a:srgbClr val="E66126"/>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nhóm</a:t>
              </a:r>
              <a:endPar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4" name="Picture 3">
              <a:extLst>
                <a:ext uri="{FF2B5EF4-FFF2-40B4-BE49-F238E27FC236}">
                  <a16:creationId xmlns:a16="http://schemas.microsoft.com/office/drawing/2014/main" id="{7AAF0350-558D-47A9-B46B-640BD5AABD13}"/>
                </a:ext>
              </a:extLst>
            </p:cNvPr>
            <p:cNvPicPr>
              <a:picLocks noChangeAspect="1"/>
            </p:cNvPicPr>
            <p:nvPr/>
          </p:nvPicPr>
          <p:blipFill>
            <a:blip r:embed="rId3"/>
            <a:stretch>
              <a:fillRect/>
            </a:stretch>
          </p:blipFill>
          <p:spPr>
            <a:xfrm rot="16200000">
              <a:off x="3125635" y="401514"/>
              <a:ext cx="629993" cy="1213099"/>
            </a:xfrm>
            <a:prstGeom prst="rect">
              <a:avLst/>
            </a:prstGeom>
          </p:spPr>
        </p:pic>
      </p:grpSp>
      <p:sp>
        <p:nvSpPr>
          <p:cNvPr id="5" name="Rectangle 4">
            <a:extLst>
              <a:ext uri="{FF2B5EF4-FFF2-40B4-BE49-F238E27FC236}">
                <a16:creationId xmlns:a16="http://schemas.microsoft.com/office/drawing/2014/main" id="{A9DC614F-D4DA-40A8-9C28-3CB5775B0D6C}"/>
              </a:ext>
            </a:extLst>
          </p:cNvPr>
          <p:cNvSpPr/>
          <p:nvPr/>
        </p:nvSpPr>
        <p:spPr>
          <a:xfrm>
            <a:off x="762001" y="939941"/>
            <a:ext cx="10810360" cy="563231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Con đường đưa tôi đến trường nằm vắt vẻo lưng chừng đồi. Mặt đường mấp mô. Hai bên đường lúp xúp những bụi cây cỏ dại, cây lạc tiên. Cây lạc tiên ra quả quanh năm. Vì thế, con đường luôn phảng phất mùi lạc tiên chín. Bọn con gái lớp tôi hay tranh thủ hái vài quả để vừa đi vừa nhấm nháp.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đoạn, con đường như buông mình xuống chân đồi. Ngày nắng, tôi và lũ bạn thường thi xem ai chạy nhanh hơn. Gió vù vù bên tai. Đất dưới chân xốp nhẹ như bông, thỉnh thoảng một viên đá dăm hay một viên sỏi nhói nhẹ vào gan bàn chân.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 mùa mưa, con đường lầy lội và trơn trượt. Để khỏi ngã, tôi thường tháo phăng đôi dếp nhựa và bước đi bằng cách bấm mười đầu ngón chân xuống mặt đường. Đôi khi chúng tôi phải đi cắt qua cánh rừng vầu, rừng nứa vì nhiều khúc đường ngập trong nước lũ.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 giáo tôi là người vùng xuôi. Bàn chân cô lẫn vào bàn chân học trò trên con đường đi học. Ấy là do nhiều hôm mưa rét, cô thường đón đường, đi cùng chúng tôi vào lớp. Vì thế, tôi chẳng nghỉ buổi học nào.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(Đỗ Đăng Dương)</a:t>
            </a:r>
          </a:p>
        </p:txBody>
      </p:sp>
      <p:sp>
        <p:nvSpPr>
          <p:cNvPr id="9" name="TextBox 8">
            <a:extLst>
              <a:ext uri="{FF2B5EF4-FFF2-40B4-BE49-F238E27FC236}">
                <a16:creationId xmlns:a16="http://schemas.microsoft.com/office/drawing/2014/main" id="{B65D4D96-956F-44EB-BCEB-65579D1206CD}"/>
              </a:ext>
            </a:extLst>
          </p:cNvPr>
          <p:cNvSpPr txBox="1"/>
          <p:nvPr/>
        </p:nvSpPr>
        <p:spPr>
          <a:xfrm>
            <a:off x="3886201" y="232055"/>
            <a:ext cx="60864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Con </a:t>
            </a:r>
            <a:r>
              <a:rPr kumimoji="0" lang="en-US" sz="4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endPar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ardrop 6">
            <a:extLst>
              <a:ext uri="{FF2B5EF4-FFF2-40B4-BE49-F238E27FC236}">
                <a16:creationId xmlns:a16="http://schemas.microsoft.com/office/drawing/2014/main" id="{8C4CBDB3-14B0-47FF-BC00-0A66D55ACBDC}"/>
              </a:ext>
            </a:extLst>
          </p:cNvPr>
          <p:cNvSpPr/>
          <p:nvPr/>
        </p:nvSpPr>
        <p:spPr>
          <a:xfrm>
            <a:off x="423960" y="1049686"/>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1</a:t>
            </a:r>
          </a:p>
        </p:txBody>
      </p:sp>
      <p:sp>
        <p:nvSpPr>
          <p:cNvPr id="10" name="Teardrop 9">
            <a:extLst>
              <a:ext uri="{FF2B5EF4-FFF2-40B4-BE49-F238E27FC236}">
                <a16:creationId xmlns:a16="http://schemas.microsoft.com/office/drawing/2014/main" id="{D5BDC675-B605-471A-9E0F-E3254EB68827}"/>
              </a:ext>
            </a:extLst>
          </p:cNvPr>
          <p:cNvSpPr/>
          <p:nvPr/>
        </p:nvSpPr>
        <p:spPr>
          <a:xfrm>
            <a:off x="395279" y="2471597"/>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2</a:t>
            </a:r>
          </a:p>
        </p:txBody>
      </p:sp>
      <p:sp>
        <p:nvSpPr>
          <p:cNvPr id="12" name="Teardrop 11">
            <a:extLst>
              <a:ext uri="{FF2B5EF4-FFF2-40B4-BE49-F238E27FC236}">
                <a16:creationId xmlns:a16="http://schemas.microsoft.com/office/drawing/2014/main" id="{67E74E6C-5484-4A52-B875-267940376DF9}"/>
              </a:ext>
            </a:extLst>
          </p:cNvPr>
          <p:cNvSpPr/>
          <p:nvPr/>
        </p:nvSpPr>
        <p:spPr>
          <a:xfrm>
            <a:off x="496933" y="3620864"/>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3</a:t>
            </a:r>
          </a:p>
        </p:txBody>
      </p:sp>
      <p:sp>
        <p:nvSpPr>
          <p:cNvPr id="14" name="Teardrop 13">
            <a:extLst>
              <a:ext uri="{FF2B5EF4-FFF2-40B4-BE49-F238E27FC236}">
                <a16:creationId xmlns:a16="http://schemas.microsoft.com/office/drawing/2014/main" id="{35C9EB9B-79B5-4449-923F-971C6B44B29F}"/>
              </a:ext>
            </a:extLst>
          </p:cNvPr>
          <p:cNvSpPr/>
          <p:nvPr/>
        </p:nvSpPr>
        <p:spPr>
          <a:xfrm>
            <a:off x="423960" y="5041253"/>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4</a:t>
            </a:r>
          </a:p>
        </p:txBody>
      </p:sp>
    </p:spTree>
    <p:extLst>
      <p:ext uri="{BB962C8B-B14F-4D97-AF65-F5344CB8AC3E}">
        <p14:creationId xmlns:p14="http://schemas.microsoft.com/office/powerpoint/2010/main" val="15669818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3D45363-7BD8-4CC7-A02B-5986CD22ED05}"/>
              </a:ext>
            </a:extLst>
          </p:cNvPr>
          <p:cNvSpPr txBox="1"/>
          <p:nvPr/>
        </p:nvSpPr>
        <p:spPr>
          <a:xfrm>
            <a:off x="2558808" y="6203795"/>
            <a:ext cx="7272668" cy="369332"/>
          </a:xfrm>
          <a:prstGeom prst="rect">
            <a:avLst/>
          </a:prstGeom>
          <a:noFill/>
        </p:spPr>
        <p:txBody>
          <a:bodyPr wrap="square">
            <a:spAutoFit/>
          </a:bodyPr>
          <a:lstStyle/>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rPr>
              <a:t>LINK FACEBOOK:  </a:t>
            </a:r>
            <a:r>
              <a:rPr kumimoji="0" lang="en-US" sz="18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hlinkClick r:id="rId3">
                  <a:extLst>
                    <a:ext uri="{A12FA001-AC4F-418D-AE19-62706E023703}">
                      <ahyp:hlinkClr xmlns="" xmlns:ahyp="http://schemas.microsoft.com/office/drawing/2018/hyperlinkcolor" val="tx"/>
                    </a:ext>
                  </a:extLst>
                </a:hlinkClick>
              </a:rPr>
              <a:t>https://www.facebook.com/huongthaoGADT</a:t>
            </a:r>
            <a:endParaRPr kumimoji="0" lang="en-US" sz="18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5" name="Group 4">
            <a:extLst>
              <a:ext uri="{FF2B5EF4-FFF2-40B4-BE49-F238E27FC236}">
                <a16:creationId xmlns:a16="http://schemas.microsoft.com/office/drawing/2014/main" id="{9405E2AF-B9B2-47F2-800A-C4A317D19F7D}"/>
              </a:ext>
            </a:extLst>
          </p:cNvPr>
          <p:cNvGrpSpPr/>
          <p:nvPr/>
        </p:nvGrpSpPr>
        <p:grpSpPr>
          <a:xfrm>
            <a:off x="3995299" y="1241609"/>
            <a:ext cx="3540234" cy="625703"/>
            <a:chOff x="1053394" y="206467"/>
            <a:chExt cx="2880723" cy="432581"/>
          </a:xfrm>
        </p:grpSpPr>
        <p:sp>
          <p:nvSpPr>
            <p:cNvPr id="6" name="Rectangle: Rounded Corners 43">
              <a:extLst>
                <a:ext uri="{FF2B5EF4-FFF2-40B4-BE49-F238E27FC236}">
                  <a16:creationId xmlns:a16="http://schemas.microsoft.com/office/drawing/2014/main" id="{BDC58636-89F0-45ED-82BC-6041C20F2044}"/>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7" name="Rectangle 6">
              <a:extLst>
                <a:ext uri="{FF2B5EF4-FFF2-40B4-BE49-F238E27FC236}">
                  <a16:creationId xmlns:a16="http://schemas.microsoft.com/office/drawing/2014/main" id="{A2901EE3-BFBA-43FD-B94D-3908FF4294EF}"/>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grpSp>
      <p:pic>
        <p:nvPicPr>
          <p:cNvPr id="8" name="Picture 7">
            <a:extLst>
              <a:ext uri="{FF2B5EF4-FFF2-40B4-BE49-F238E27FC236}">
                <a16:creationId xmlns:a16="http://schemas.microsoft.com/office/drawing/2014/main" id="{113FDA27-471E-4B89-957B-27E477C652DF}"/>
              </a:ext>
            </a:extLst>
          </p:cNvPr>
          <p:cNvPicPr>
            <a:picLocks noChangeAspect="1"/>
          </p:cNvPicPr>
          <p:nvPr/>
        </p:nvPicPr>
        <p:blipFill>
          <a:blip r:embed="rId4">
            <a:clrChange>
              <a:clrFrom>
                <a:srgbClr val="F3FFD5"/>
              </a:clrFrom>
              <a:clrTo>
                <a:srgbClr val="F3FFD5">
                  <a:alpha val="0"/>
                </a:srgbClr>
              </a:clrTo>
            </a:clrChange>
            <a:extLst>
              <a:ext uri="{BEBA8EAE-BF5A-486C-A8C5-ECC9F3942E4B}">
                <a14:imgProps xmlns:a14="http://schemas.microsoft.com/office/drawing/2010/main">
                  <a14:imgLayer r:embed="rId5">
                    <a14:imgEffect>
                      <a14:backgroundRemoval t="9375" b="88542" l="2326" r="98837"/>
                    </a14:imgEffect>
                  </a14:imgLayer>
                </a14:imgProps>
              </a:ext>
            </a:extLst>
          </a:blip>
          <a:stretch>
            <a:fillRect/>
          </a:stretch>
        </p:blipFill>
        <p:spPr>
          <a:xfrm>
            <a:off x="3438411" y="1188973"/>
            <a:ext cx="667016" cy="744576"/>
          </a:xfrm>
          <a:prstGeom prst="rect">
            <a:avLst/>
          </a:prstGeom>
        </p:spPr>
      </p:pic>
      <p:pic>
        <p:nvPicPr>
          <p:cNvPr id="9" name="Picture 8">
            <a:extLst>
              <a:ext uri="{FF2B5EF4-FFF2-40B4-BE49-F238E27FC236}">
                <a16:creationId xmlns:a16="http://schemas.microsoft.com/office/drawing/2014/main" id="{F929502D-E4CD-48F5-ADE6-F48587FB494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V="1">
            <a:off x="4223493" y="4743749"/>
            <a:ext cx="918316" cy="710199"/>
          </a:xfrm>
          <a:prstGeom prst="rect">
            <a:avLst/>
          </a:prstGeom>
        </p:spPr>
      </p:pic>
      <p:pic>
        <p:nvPicPr>
          <p:cNvPr id="10" name="Picture 9">
            <a:extLst>
              <a:ext uri="{FF2B5EF4-FFF2-40B4-BE49-F238E27FC236}">
                <a16:creationId xmlns:a16="http://schemas.microsoft.com/office/drawing/2014/main" id="{6C542024-93ED-4636-8F7E-CD9BC314CFF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flipV="1">
            <a:off x="10961071" y="4819199"/>
            <a:ext cx="820756" cy="634749"/>
          </a:xfrm>
          <a:prstGeom prst="rect">
            <a:avLst/>
          </a:prstGeom>
        </p:spPr>
      </p:pic>
      <p:sp>
        <p:nvSpPr>
          <p:cNvPr id="11" name="Rounded Rectangle 31">
            <a:extLst>
              <a:ext uri="{FF2B5EF4-FFF2-40B4-BE49-F238E27FC236}">
                <a16:creationId xmlns:a16="http://schemas.microsoft.com/office/drawing/2014/main" id="{06942AF5-8D6E-4B76-B5FE-B2353CF63AB7}"/>
              </a:ext>
            </a:extLst>
          </p:cNvPr>
          <p:cNvSpPr/>
          <p:nvPr/>
        </p:nvSpPr>
        <p:spPr>
          <a:xfrm>
            <a:off x="3128305" y="3158636"/>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12" name="Rectangle 11">
            <a:extLst>
              <a:ext uri="{FF2B5EF4-FFF2-40B4-BE49-F238E27FC236}">
                <a16:creationId xmlns:a16="http://schemas.microsoft.com/office/drawing/2014/main" id="{0EC05452-C2EA-4417-8BF9-7473C6867235}"/>
              </a:ext>
            </a:extLst>
          </p:cNvPr>
          <p:cNvSpPr/>
          <p:nvPr/>
        </p:nvSpPr>
        <p:spPr>
          <a:xfrm>
            <a:off x="4336148" y="2089681"/>
            <a:ext cx="3425939" cy="646331"/>
          </a:xfrm>
          <a:prstGeom prst="rect">
            <a:avLst/>
          </a:prstGeom>
        </p:spPr>
        <p:txBody>
          <a:bodyPr wrap="none">
            <a:spAutoFit/>
          </a:bodyPr>
          <a:lstStyle/>
          <a:p>
            <a:pPr algn="ctr">
              <a:buClr>
                <a:srgbClr val="000000"/>
              </a:buClr>
              <a:buFont typeface="Arial"/>
              <a:buNone/>
              <a:defRPr/>
            </a:pP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Tiêu</a:t>
            </a:r>
            <a:r>
              <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chí</a:t>
            </a:r>
            <a:r>
              <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đánh</a:t>
            </a:r>
            <a:r>
              <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giá</a:t>
            </a:r>
            <a:endPar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3" name="Rectangle 12">
            <a:extLst>
              <a:ext uri="{FF2B5EF4-FFF2-40B4-BE49-F238E27FC236}">
                <a16:creationId xmlns:a16="http://schemas.microsoft.com/office/drawing/2014/main" id="{2A6C31A4-66DC-4224-9EF6-DDF3DC6EFE38}"/>
              </a:ext>
            </a:extLst>
          </p:cNvPr>
          <p:cNvSpPr/>
          <p:nvPr/>
        </p:nvSpPr>
        <p:spPr>
          <a:xfrm>
            <a:off x="3862371" y="3090244"/>
            <a:ext cx="1776448" cy="584775"/>
          </a:xfrm>
          <a:prstGeom prst="rect">
            <a:avLst/>
          </a:prstGeom>
        </p:spPr>
        <p:txBody>
          <a:bodyPr wrap="none">
            <a:spAutoFit/>
          </a:bodyPr>
          <a:lstStyle/>
          <a:p>
            <a:pPr>
              <a:buClr>
                <a:srgbClr val="000000"/>
              </a:buClr>
              <a:buFont typeface="Arial"/>
              <a:buNone/>
              <a:defRPr/>
            </a:pPr>
            <a:r>
              <a:rPr lang="en-US" altLang="zh-CN"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đúng</a:t>
            </a:r>
            <a:endParaRPr lang="zh-CN" altLang="en-US"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4" name="Oval 13">
            <a:extLst>
              <a:ext uri="{FF2B5EF4-FFF2-40B4-BE49-F238E27FC236}">
                <a16:creationId xmlns:a16="http://schemas.microsoft.com/office/drawing/2014/main" id="{2E3D612B-2863-4EA6-8C06-716521247FF7}"/>
              </a:ext>
            </a:extLst>
          </p:cNvPr>
          <p:cNvSpPr/>
          <p:nvPr/>
        </p:nvSpPr>
        <p:spPr>
          <a:xfrm>
            <a:off x="3220618" y="3204428"/>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r>
              <a:rPr lang="en-US" sz="3200" b="1" kern="0" dirty="0">
                <a:solidFill>
                  <a:srgbClr val="0070C0"/>
                </a:solidFill>
                <a:latin typeface="Calibri" panose="020F0502020204030204" pitchFamily="34" charset="0"/>
                <a:ea typeface="inpin heiti" charset="-122"/>
                <a:cs typeface="Calibri" panose="020F0502020204030204" pitchFamily="34" charset="0"/>
                <a:sym typeface="Arial"/>
              </a:rPr>
              <a:t>1</a:t>
            </a:r>
            <a:endParaRPr lang="en-US" sz="2800" kern="0" dirty="0">
              <a:solidFill>
                <a:prstClr val="white"/>
              </a:solidFill>
              <a:latin typeface="Calibri" panose="020F0502020204030204" pitchFamily="34" charset="0"/>
              <a:cs typeface="Calibri" panose="020F0502020204030204" pitchFamily="34" charset="0"/>
              <a:sym typeface="Arial"/>
            </a:endParaRPr>
          </a:p>
        </p:txBody>
      </p:sp>
      <p:grpSp>
        <p:nvGrpSpPr>
          <p:cNvPr id="15" name="Group 14">
            <a:extLst>
              <a:ext uri="{FF2B5EF4-FFF2-40B4-BE49-F238E27FC236}">
                <a16:creationId xmlns:a16="http://schemas.microsoft.com/office/drawing/2014/main" id="{24A79408-5A18-4C1E-8215-8731E017275C}"/>
              </a:ext>
            </a:extLst>
          </p:cNvPr>
          <p:cNvGrpSpPr/>
          <p:nvPr/>
        </p:nvGrpSpPr>
        <p:grpSpPr>
          <a:xfrm>
            <a:off x="3128305" y="3779428"/>
            <a:ext cx="3645680" cy="643894"/>
            <a:chOff x="1717199" y="4363552"/>
            <a:chExt cx="3645680" cy="643894"/>
          </a:xfrm>
        </p:grpSpPr>
        <p:sp>
          <p:nvSpPr>
            <p:cNvPr id="16" name="Rounded Rectangle 36">
              <a:extLst>
                <a:ext uri="{FF2B5EF4-FFF2-40B4-BE49-F238E27FC236}">
                  <a16:creationId xmlns:a16="http://schemas.microsoft.com/office/drawing/2014/main" id="{D65A2FBF-5CF3-4275-9A42-C0759DCC5927}"/>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17" name="Rectangle 16">
              <a:extLst>
                <a:ext uri="{FF2B5EF4-FFF2-40B4-BE49-F238E27FC236}">
                  <a16:creationId xmlns:a16="http://schemas.microsoft.com/office/drawing/2014/main" id="{2679140B-9A00-4416-BF74-1F5062641C5B}"/>
                </a:ext>
              </a:extLst>
            </p:cNvPr>
            <p:cNvSpPr/>
            <p:nvPr/>
          </p:nvSpPr>
          <p:spPr>
            <a:xfrm>
              <a:off x="2451265" y="4363552"/>
              <a:ext cx="1832553"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to,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rõ</a:t>
              </a:r>
              <a:endPar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8" name="Oval 17">
              <a:extLst>
                <a:ext uri="{FF2B5EF4-FFF2-40B4-BE49-F238E27FC236}">
                  <a16:creationId xmlns:a16="http://schemas.microsoft.com/office/drawing/2014/main" id="{64DE7AD6-A9CB-4D71-B4DB-E62CB4C3ADF4}"/>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2</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grpSp>
        <p:nvGrpSpPr>
          <p:cNvPr id="19" name="Group 18">
            <a:extLst>
              <a:ext uri="{FF2B5EF4-FFF2-40B4-BE49-F238E27FC236}">
                <a16:creationId xmlns:a16="http://schemas.microsoft.com/office/drawing/2014/main" id="{877453D8-5E97-4D58-89DE-806752EB4C70}"/>
              </a:ext>
            </a:extLst>
          </p:cNvPr>
          <p:cNvGrpSpPr/>
          <p:nvPr/>
        </p:nvGrpSpPr>
        <p:grpSpPr>
          <a:xfrm>
            <a:off x="3128305" y="4517896"/>
            <a:ext cx="5119273" cy="643894"/>
            <a:chOff x="1717199" y="5199333"/>
            <a:chExt cx="5119273" cy="643894"/>
          </a:xfrm>
        </p:grpSpPr>
        <p:sp>
          <p:nvSpPr>
            <p:cNvPr id="20" name="Rounded Rectangle 40">
              <a:extLst>
                <a:ext uri="{FF2B5EF4-FFF2-40B4-BE49-F238E27FC236}">
                  <a16:creationId xmlns:a16="http://schemas.microsoft.com/office/drawing/2014/main" id="{43A0A641-67BB-4401-8623-50C7BBE1EED7}"/>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21" name="Rectangle 20">
              <a:extLst>
                <a:ext uri="{FF2B5EF4-FFF2-40B4-BE49-F238E27FC236}">
                  <a16:creationId xmlns:a16="http://schemas.microsoft.com/office/drawing/2014/main" id="{74B9C56A-F88C-4378-96F9-7111856F1546}"/>
                </a:ext>
              </a:extLst>
            </p:cNvPr>
            <p:cNvSpPr/>
            <p:nvPr/>
          </p:nvSpPr>
          <p:spPr>
            <a:xfrm>
              <a:off x="2451265" y="5199333"/>
              <a:ext cx="3437159"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Ngắt</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nghỉ</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đúng</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chỗ</a:t>
              </a:r>
              <a:endPar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2" name="Oval 21">
              <a:extLst>
                <a:ext uri="{FF2B5EF4-FFF2-40B4-BE49-F238E27FC236}">
                  <a16:creationId xmlns:a16="http://schemas.microsoft.com/office/drawing/2014/main" id="{3A58072F-7842-4356-82B5-084C1B67AB89}"/>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3</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pic>
        <p:nvPicPr>
          <p:cNvPr id="23" name="Picture 2" descr="Star Cartoon Images, Stock Photos &amp;amp; Vectors | Shutterstock">
            <a:extLst>
              <a:ext uri="{FF2B5EF4-FFF2-40B4-BE49-F238E27FC236}">
                <a16:creationId xmlns:a16="http://schemas.microsoft.com/office/drawing/2014/main" id="{F7E4ABAF-DB72-4F25-8437-1BCDA872A81A}"/>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866298" y="3158636"/>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Star Cartoon Images, Stock Photos &amp;amp; Vectors | Shutterstock">
            <a:extLst>
              <a:ext uri="{FF2B5EF4-FFF2-40B4-BE49-F238E27FC236}">
                <a16:creationId xmlns:a16="http://schemas.microsoft.com/office/drawing/2014/main" id="{4B4E16C3-DECF-4BE3-BFDB-CE3662DA1307}"/>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919559" y="3807517"/>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Star Cartoon Images, Stock Photos &amp;amp; Vectors | Shutterstock">
            <a:extLst>
              <a:ext uri="{FF2B5EF4-FFF2-40B4-BE49-F238E27FC236}">
                <a16:creationId xmlns:a16="http://schemas.microsoft.com/office/drawing/2014/main" id="{CD95AEF8-C26A-4521-A655-432B90091EEE}"/>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8247578" y="4554888"/>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CDA54FB2-1C9F-4C38-9833-F6B6B1FCC04A}"/>
              </a:ext>
            </a:extLst>
          </p:cNvPr>
          <p:cNvGrpSpPr/>
          <p:nvPr/>
        </p:nvGrpSpPr>
        <p:grpSpPr>
          <a:xfrm>
            <a:off x="3128305" y="5205668"/>
            <a:ext cx="8097635" cy="643894"/>
            <a:chOff x="1717199" y="5199333"/>
            <a:chExt cx="8097635" cy="643894"/>
          </a:xfrm>
        </p:grpSpPr>
        <p:sp>
          <p:nvSpPr>
            <p:cNvPr id="27" name="Rounded Rectangle 47">
              <a:extLst>
                <a:ext uri="{FF2B5EF4-FFF2-40B4-BE49-F238E27FC236}">
                  <a16:creationId xmlns:a16="http://schemas.microsoft.com/office/drawing/2014/main" id="{6C202E38-6DA8-471C-9F76-9E96C8ECA57F}"/>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28" name="Rectangle 27">
              <a:extLst>
                <a:ext uri="{FF2B5EF4-FFF2-40B4-BE49-F238E27FC236}">
                  <a16:creationId xmlns:a16="http://schemas.microsoft.com/office/drawing/2014/main" id="{F3867431-05AB-4B33-BAE5-2168C24FD759}"/>
                </a:ext>
              </a:extLst>
            </p:cNvPr>
            <p:cNvSpPr/>
            <p:nvPr/>
          </p:nvSpPr>
          <p:spPr>
            <a:xfrm>
              <a:off x="2414689" y="5199333"/>
              <a:ext cx="5803192"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Giọng</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và</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nhấn</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giọng</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phù</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hợp</a:t>
              </a:r>
              <a:endPar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9" name="Oval 28">
              <a:extLst>
                <a:ext uri="{FF2B5EF4-FFF2-40B4-BE49-F238E27FC236}">
                  <a16:creationId xmlns:a16="http://schemas.microsoft.com/office/drawing/2014/main" id="{81EC5F06-14A3-4F68-970E-E6BC6CBC5544}"/>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4</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pic>
        <p:nvPicPr>
          <p:cNvPr id="30" name="Picture 2" descr="Star Cartoon Images, Stock Photos &amp;amp; Vectors | Shutterstock">
            <a:extLst>
              <a:ext uri="{FF2B5EF4-FFF2-40B4-BE49-F238E27FC236}">
                <a16:creationId xmlns:a16="http://schemas.microsoft.com/office/drawing/2014/main" id="{F59C07F2-659C-46A1-BA84-6FD5AE84BDE6}"/>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11368705" y="5242660"/>
            <a:ext cx="1841154" cy="52500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3FDF3BB-9E7B-47A7-8D2B-8240624C9289}"/>
              </a:ext>
            </a:extLst>
          </p:cNvPr>
          <p:cNvGrpSpPr/>
          <p:nvPr/>
        </p:nvGrpSpPr>
        <p:grpSpPr>
          <a:xfrm>
            <a:off x="91444" y="78192"/>
            <a:ext cx="2642232" cy="629994"/>
            <a:chOff x="2834082" y="693066"/>
            <a:chExt cx="4780045" cy="629994"/>
          </a:xfrm>
        </p:grpSpPr>
        <p:sp>
          <p:nvSpPr>
            <p:cNvPr id="3" name="Rounded Rectangle 8">
              <a:extLst>
                <a:ext uri="{FF2B5EF4-FFF2-40B4-BE49-F238E27FC236}">
                  <a16:creationId xmlns:a16="http://schemas.microsoft.com/office/drawing/2014/main" id="{6FFB53C8-C92C-4BD1-9E58-C303B1866545}"/>
                </a:ext>
              </a:extLst>
            </p:cNvPr>
            <p:cNvSpPr/>
            <p:nvPr/>
          </p:nvSpPr>
          <p:spPr>
            <a:xfrm>
              <a:off x="3435632" y="693066"/>
              <a:ext cx="4178495"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toàn</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bài</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4" name="Picture 3">
              <a:extLst>
                <a:ext uri="{FF2B5EF4-FFF2-40B4-BE49-F238E27FC236}">
                  <a16:creationId xmlns:a16="http://schemas.microsoft.com/office/drawing/2014/main" id="{7AAF0350-558D-47A9-B46B-640BD5AABD13}"/>
                </a:ext>
              </a:extLst>
            </p:cNvPr>
            <p:cNvPicPr>
              <a:picLocks noChangeAspect="1"/>
            </p:cNvPicPr>
            <p:nvPr/>
          </p:nvPicPr>
          <p:blipFill>
            <a:blip r:embed="rId3"/>
            <a:stretch>
              <a:fillRect/>
            </a:stretch>
          </p:blipFill>
          <p:spPr>
            <a:xfrm rot="16200000">
              <a:off x="3125635" y="401514"/>
              <a:ext cx="629993" cy="1213099"/>
            </a:xfrm>
            <a:prstGeom prst="rect">
              <a:avLst/>
            </a:prstGeom>
          </p:spPr>
        </p:pic>
      </p:grpSp>
      <p:sp>
        <p:nvSpPr>
          <p:cNvPr id="5" name="Rectangle 4">
            <a:extLst>
              <a:ext uri="{FF2B5EF4-FFF2-40B4-BE49-F238E27FC236}">
                <a16:creationId xmlns:a16="http://schemas.microsoft.com/office/drawing/2014/main" id="{A9DC614F-D4DA-40A8-9C28-3CB5775B0D6C}"/>
              </a:ext>
            </a:extLst>
          </p:cNvPr>
          <p:cNvSpPr/>
          <p:nvPr/>
        </p:nvSpPr>
        <p:spPr>
          <a:xfrm>
            <a:off x="762001" y="939941"/>
            <a:ext cx="10810360" cy="563231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Con đường đưa tôi đến trường nằm vắt vẻo lưng chừng đồi. Mặt đường mấp mô. Hai bên đường lúp xúp những bụi cây cỏ dại, cây lạc tiên. Cây lạc tiên ra quả quanh năm. Vì thế, con đường luôn phảng phất mùi lạc tiên chín. Bọn con gái lớp tôi hay tranh thủ hái vài quả để vừa đi vừa nhấm nháp.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đoạn, con đường như buông mình xuống chân đồi. Ngày nắng, tôi và lũ bạn thường thi xem ai chạy nhanh hơn. Gió vù vù bên tai. Đất dưới chân xốp nhẹ như bông, thỉnh thoảng một viên đá dăm hay một viên sỏi nhói nhẹ vào gan bàn chân.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 mùa mưa, con đường lầy lội và trơn trượt. Để khỏi ngã, tôi thường tháo phăng đôi dếp nhựa và bước đi bằng cách bấm mười đầu ngón chân xuống mặt đường. Đôi khi chúng tôi phải đi cắt qua cánh rừng vầu, rừng nứa vì nhiều khúc đường ngập trong nước lũ.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 giáo tôi là người vùng xuôi. Bàn chân cô lẫn vào bàn chân học trò trên con đường đi học. Ấy là do nhiều hôm mưa rét, cô thường đón đường, đi cùng chúng tôi vào lớp. Vì thế, tôi chẳng nghỉ buổi học nào.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(Đỗ Đăng Dương)</a:t>
            </a:r>
          </a:p>
        </p:txBody>
      </p:sp>
      <p:sp>
        <p:nvSpPr>
          <p:cNvPr id="9" name="TextBox 8">
            <a:extLst>
              <a:ext uri="{FF2B5EF4-FFF2-40B4-BE49-F238E27FC236}">
                <a16:creationId xmlns:a16="http://schemas.microsoft.com/office/drawing/2014/main" id="{B65D4D96-956F-44EB-BCEB-65579D1206CD}"/>
              </a:ext>
            </a:extLst>
          </p:cNvPr>
          <p:cNvSpPr txBox="1"/>
          <p:nvPr/>
        </p:nvSpPr>
        <p:spPr>
          <a:xfrm>
            <a:off x="3886201" y="232055"/>
            <a:ext cx="60864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Con </a:t>
            </a:r>
            <a:r>
              <a:rPr kumimoji="0" lang="en-US" sz="4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endPar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690523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早安世界"/>
          <p:cNvPicPr>
            <a:picLocks noChangeAspect="1"/>
          </p:cNvPicPr>
          <p:nvPr/>
        </p:nvPicPr>
        <p:blipFill>
          <a:blip r:embed="rId3"/>
          <a:stretch>
            <a:fillRect/>
          </a:stretch>
        </p:blipFill>
        <p:spPr>
          <a:xfrm>
            <a:off x="0" y="0"/>
            <a:ext cx="12209780" cy="6880860"/>
          </a:xfrm>
          <a:prstGeom prst="rect">
            <a:avLst/>
          </a:prstGeom>
        </p:spPr>
      </p:pic>
      <p:pic>
        <p:nvPicPr>
          <p:cNvPr id="4" name="图片 3" descr="66"/>
          <p:cNvPicPr>
            <a:picLocks noChangeAspect="1"/>
          </p:cNvPicPr>
          <p:nvPr/>
        </p:nvPicPr>
        <p:blipFill>
          <a:blip r:embed="rId4"/>
          <a:srcRect t="25626" r="64581" b="45628"/>
          <a:stretch>
            <a:fillRect/>
          </a:stretch>
        </p:blipFill>
        <p:spPr>
          <a:xfrm>
            <a:off x="0" y="600710"/>
            <a:ext cx="3562350" cy="1626235"/>
          </a:xfrm>
          <a:prstGeom prst="rect">
            <a:avLst/>
          </a:prstGeom>
        </p:spPr>
      </p:pic>
      <p:pic>
        <p:nvPicPr>
          <p:cNvPr id="3" name="Picture 2">
            <a:extLst>
              <a:ext uri="{FF2B5EF4-FFF2-40B4-BE49-F238E27FC236}">
                <a16:creationId xmlns:a16="http://schemas.microsoft.com/office/drawing/2014/main" id="{2ED76523-4F62-4D3A-BA19-C59358977C7C}"/>
              </a:ext>
            </a:extLst>
          </p:cNvPr>
          <p:cNvPicPr>
            <a:picLocks noChangeAspect="1"/>
          </p:cNvPicPr>
          <p:nvPr/>
        </p:nvPicPr>
        <p:blipFill>
          <a:blip r:embed="rId5"/>
          <a:stretch>
            <a:fillRect/>
          </a:stretch>
        </p:blipFill>
        <p:spPr>
          <a:xfrm>
            <a:off x="1263945" y="1757714"/>
            <a:ext cx="7834039" cy="21398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5E04C36-C004-46B8-8901-1BC88BB02D64}"/>
              </a:ext>
            </a:extLst>
          </p:cNvPr>
          <p:cNvGrpSpPr/>
          <p:nvPr/>
        </p:nvGrpSpPr>
        <p:grpSpPr>
          <a:xfrm>
            <a:off x="3067050" y="1666475"/>
            <a:ext cx="6289356" cy="3525049"/>
            <a:chOff x="6199020" y="1914474"/>
            <a:chExt cx="4938444" cy="2767892"/>
          </a:xfrm>
        </p:grpSpPr>
        <p:pic>
          <p:nvPicPr>
            <p:cNvPr id="5" name="Picture 4">
              <a:extLst>
                <a:ext uri="{FF2B5EF4-FFF2-40B4-BE49-F238E27FC236}">
                  <a16:creationId xmlns:a16="http://schemas.microsoft.com/office/drawing/2014/main" id="{1258CA2F-C4C2-4F2C-82B8-E6F9502840EB}"/>
                </a:ext>
              </a:extLst>
            </p:cNvPr>
            <p:cNvPicPr>
              <a:picLocks noChangeAspect="1"/>
            </p:cNvPicPr>
            <p:nvPr/>
          </p:nvPicPr>
          <p:blipFill>
            <a:blip r:embed="rId3"/>
            <a:stretch>
              <a:fillRect/>
            </a:stretch>
          </p:blipFill>
          <p:spPr>
            <a:xfrm rot="175581">
              <a:off x="6199020" y="1914474"/>
              <a:ext cx="4938444" cy="2767892"/>
            </a:xfrm>
            <a:prstGeom prst="rect">
              <a:avLst/>
            </a:prstGeom>
          </p:spPr>
        </p:pic>
        <p:sp>
          <p:nvSpPr>
            <p:cNvPr id="6" name="TextBox 5">
              <a:extLst>
                <a:ext uri="{FF2B5EF4-FFF2-40B4-BE49-F238E27FC236}">
                  <a16:creationId xmlns:a16="http://schemas.microsoft.com/office/drawing/2014/main" id="{700A1C7A-F8F9-4CA0-B912-33B8952AC7B0}"/>
                </a:ext>
              </a:extLst>
            </p:cNvPr>
            <p:cNvSpPr txBox="1"/>
            <p:nvPr/>
          </p:nvSpPr>
          <p:spPr>
            <a:xfrm>
              <a:off x="6490837" y="2404239"/>
              <a:ext cx="4366332" cy="145000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40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lang="en-US" sz="4000" b="1" dirty="0">
                  <a:solidFill>
                    <a:srgbClr val="70AD47">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kumimoji="0" lang="pt-BR"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nào em chưa hiểu nghĩa?</a:t>
              </a:r>
            </a:p>
          </p:txBody>
        </p:sp>
      </p:gr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91;p2">
            <a:extLst>
              <a:ext uri="{FF2B5EF4-FFF2-40B4-BE49-F238E27FC236}">
                <a16:creationId xmlns:a16="http://schemas.microsoft.com/office/drawing/2014/main" id="{EC02932E-9F72-43EC-B317-C3E8B8428316}"/>
              </a:ext>
            </a:extLst>
          </p:cNvPr>
          <p:cNvPicPr preferRelativeResize="0"/>
          <p:nvPr/>
        </p:nvPicPr>
        <p:blipFill rotWithShape="1">
          <a:blip r:embed="rId3">
            <a:alphaModFix/>
          </a:blip>
          <a:srcRect/>
          <a:stretch/>
        </p:blipFill>
        <p:spPr>
          <a:xfrm>
            <a:off x="1" y="751775"/>
            <a:ext cx="12096750" cy="5906775"/>
          </a:xfrm>
          <a:prstGeom prst="rect">
            <a:avLst/>
          </a:prstGeom>
          <a:noFill/>
          <a:ln>
            <a:noFill/>
          </a:ln>
        </p:spPr>
      </p:pic>
      <p:pic>
        <p:nvPicPr>
          <p:cNvPr id="8" name="Google Shape;92;p2">
            <a:extLst>
              <a:ext uri="{FF2B5EF4-FFF2-40B4-BE49-F238E27FC236}">
                <a16:creationId xmlns:a16="http://schemas.microsoft.com/office/drawing/2014/main" id="{87A76EF7-6490-4F01-A8F6-8041AACF5E48}"/>
              </a:ext>
            </a:extLst>
          </p:cNvPr>
          <p:cNvPicPr preferRelativeResize="0"/>
          <p:nvPr/>
        </p:nvPicPr>
        <p:blipFill rotWithShape="1">
          <a:blip r:embed="rId4">
            <a:alphaModFix/>
          </a:blip>
          <a:srcRect/>
          <a:stretch/>
        </p:blipFill>
        <p:spPr>
          <a:xfrm>
            <a:off x="216681" y="4321834"/>
            <a:ext cx="1372645" cy="2418469"/>
          </a:xfrm>
          <a:prstGeom prst="rect">
            <a:avLst/>
          </a:prstGeom>
          <a:noFill/>
          <a:ln>
            <a:noFill/>
          </a:ln>
        </p:spPr>
      </p:pic>
      <p:pic>
        <p:nvPicPr>
          <p:cNvPr id="10" name="Google Shape;95;p2">
            <a:extLst>
              <a:ext uri="{FF2B5EF4-FFF2-40B4-BE49-F238E27FC236}">
                <a16:creationId xmlns:a16="http://schemas.microsoft.com/office/drawing/2014/main" id="{CD05640A-FD99-4113-A5B3-12909FD5915B}"/>
              </a:ext>
            </a:extLst>
          </p:cNvPr>
          <p:cNvPicPr preferRelativeResize="0"/>
          <p:nvPr/>
        </p:nvPicPr>
        <p:blipFill rotWithShape="1">
          <a:blip r:embed="rId5">
            <a:alphaModFix/>
          </a:blip>
          <a:srcRect/>
          <a:stretch/>
        </p:blipFill>
        <p:spPr>
          <a:xfrm>
            <a:off x="298483" y="155867"/>
            <a:ext cx="1733333" cy="1191816"/>
          </a:xfrm>
          <a:prstGeom prst="rect">
            <a:avLst/>
          </a:prstGeom>
          <a:noFill/>
          <a:ln>
            <a:noFill/>
          </a:ln>
        </p:spPr>
      </p:pic>
      <p:sp>
        <p:nvSpPr>
          <p:cNvPr id="11" name="TextBox 10">
            <a:extLst>
              <a:ext uri="{FF2B5EF4-FFF2-40B4-BE49-F238E27FC236}">
                <a16:creationId xmlns:a16="http://schemas.microsoft.com/office/drawing/2014/main" id="{22352384-B514-4616-8CAD-C8509D42D70B}"/>
              </a:ext>
            </a:extLst>
          </p:cNvPr>
          <p:cNvSpPr txBox="1"/>
          <p:nvPr/>
        </p:nvSpPr>
        <p:spPr>
          <a:xfrm>
            <a:off x="320524" y="1592796"/>
            <a:ext cx="6259798" cy="1055608"/>
          </a:xfrm>
          <a:prstGeom prst="roundRect">
            <a:avLst/>
          </a:prstGeom>
          <a:solidFill>
            <a:srgbClr val="FFE1D9"/>
          </a:solidFill>
          <a:ln w="57150">
            <a:solidFill>
              <a:sysClr val="window" lastClr="FFFFFF"/>
            </a:solidFill>
            <a:miter lim="800000"/>
          </a:ln>
          <a:effectLst>
            <a:outerShdw blurRad="50800" dist="38100" dir="2700000" algn="tl" rotWithShape="0">
              <a:prstClr val="black">
                <a:alpha val="40000"/>
              </a:prstClr>
            </a:outerShdw>
          </a:effectLst>
        </p:spPr>
        <p:txBody>
          <a:bodyPr wrap="square" rtlCol="0">
            <a:spAutoFit/>
          </a:bodyPr>
          <a:lstStyle/>
          <a:p>
            <a:pPr algn="ctr">
              <a:buClr>
                <a:srgbClr val="000000"/>
              </a:buClr>
              <a:defRPr/>
            </a:pPr>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Vắt vẻo: </a:t>
            </a:r>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ở vị trí trên cao nhưng không có chỗ tựa vững chắc.</a:t>
            </a:r>
            <a:endParaRPr lang="pt-BR" sz="28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12" name="Group 11">
            <a:extLst>
              <a:ext uri="{FF2B5EF4-FFF2-40B4-BE49-F238E27FC236}">
                <a16:creationId xmlns:a16="http://schemas.microsoft.com/office/drawing/2014/main" id="{A04E85EF-8667-43C1-8A03-E5AE691DE64C}"/>
              </a:ext>
            </a:extLst>
          </p:cNvPr>
          <p:cNvGrpSpPr/>
          <p:nvPr/>
        </p:nvGrpSpPr>
        <p:grpSpPr>
          <a:xfrm>
            <a:off x="5304935" y="3873"/>
            <a:ext cx="2933816" cy="747902"/>
            <a:chOff x="7783121" y="104148"/>
            <a:chExt cx="3911755" cy="997202"/>
          </a:xfrm>
        </p:grpSpPr>
        <p:sp>
          <p:nvSpPr>
            <p:cNvPr id="13" name="Rectangle: Rounded Corners 43">
              <a:extLst>
                <a:ext uri="{FF2B5EF4-FFF2-40B4-BE49-F238E27FC236}">
                  <a16:creationId xmlns:a16="http://schemas.microsoft.com/office/drawing/2014/main" id="{126FD189-170A-461E-A5F7-4987C9AACFBA}"/>
                </a:ext>
              </a:extLst>
            </p:cNvPr>
            <p:cNvSpPr/>
            <p:nvPr/>
          </p:nvSpPr>
          <p:spPr>
            <a:xfrm>
              <a:off x="7876269" y="104148"/>
              <a:ext cx="3751868" cy="886120"/>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algn="ctr">
                <a:buClr>
                  <a:srgbClr val="000000"/>
                </a:buClr>
                <a:buFont typeface="Arial"/>
                <a:buNone/>
                <a:defRPr/>
              </a:pPr>
              <a:endParaRPr lang="en-US" kern="0">
                <a:solidFill>
                  <a:prstClr val="white"/>
                </a:solidFill>
                <a:cs typeface="Arial"/>
                <a:sym typeface="Arial"/>
              </a:endParaRPr>
            </a:p>
          </p:txBody>
        </p:sp>
        <p:sp>
          <p:nvSpPr>
            <p:cNvPr id="14" name="Rectangle 13">
              <a:extLst>
                <a:ext uri="{FF2B5EF4-FFF2-40B4-BE49-F238E27FC236}">
                  <a16:creationId xmlns:a16="http://schemas.microsoft.com/office/drawing/2014/main" id="{9F38BE8A-D287-451A-B3C1-C99F58275615}"/>
                </a:ext>
              </a:extLst>
            </p:cNvPr>
            <p:cNvSpPr/>
            <p:nvPr/>
          </p:nvSpPr>
          <p:spPr>
            <a:xfrm>
              <a:off x="7783121" y="157503"/>
              <a:ext cx="3911755" cy="943847"/>
            </a:xfrm>
            <a:prstGeom prst="rect">
              <a:avLst/>
            </a:prstGeom>
          </p:spPr>
          <p:txBody>
            <a:bodyPr wrap="none">
              <a:spAutoFit/>
            </a:bodyPr>
            <a:lstStyle/>
            <a:p>
              <a:pPr algn="ctr">
                <a:buClr>
                  <a:srgbClr val="000000"/>
                </a:buClr>
                <a:buFont typeface="Arial"/>
                <a:buNone/>
                <a:defRPr/>
              </a:pPr>
              <a:r>
                <a:rPr lang="en-US" altLang="zh-CN" sz="4000" b="1" kern="0" dirty="0" err="1">
                  <a:solidFill>
                    <a:srgbClr val="FFC000">
                      <a:lumMod val="50000"/>
                    </a:srgbClr>
                  </a:solidFill>
                  <a:latin typeface="Calibri" panose="020F0502020204030204" pitchFamily="34" charset="0"/>
                  <a:ea typeface="inpin heiti" charset="-122"/>
                  <a:cs typeface="Calibri" panose="020F0502020204030204" pitchFamily="34" charset="0"/>
                  <a:sym typeface="Arial"/>
                </a:rPr>
                <a:t>Giải</a:t>
              </a:r>
              <a:r>
                <a:rPr lang="en-US" altLang="zh-CN" sz="4000" b="1" kern="0" dirty="0">
                  <a:solidFill>
                    <a:srgbClr val="FFC000">
                      <a:lumMod val="50000"/>
                    </a:srgbClr>
                  </a:solidFill>
                  <a:latin typeface="Calibri" panose="020F0502020204030204" pitchFamily="34" charset="0"/>
                  <a:ea typeface="inpin heiti" charset="-122"/>
                  <a:cs typeface="Calibri" panose="020F0502020204030204" pitchFamily="34" charset="0"/>
                  <a:sym typeface="Arial"/>
                </a:rPr>
                <a:t> </a:t>
              </a:r>
              <a:r>
                <a:rPr lang="en-US" altLang="zh-CN" sz="4000" b="1" kern="0" dirty="0" err="1">
                  <a:solidFill>
                    <a:srgbClr val="FFC000">
                      <a:lumMod val="50000"/>
                    </a:srgbClr>
                  </a:solidFill>
                  <a:latin typeface="Calibri" panose="020F0502020204030204" pitchFamily="34" charset="0"/>
                  <a:ea typeface="inpin heiti" charset="-122"/>
                  <a:cs typeface="Calibri" panose="020F0502020204030204" pitchFamily="34" charset="0"/>
                  <a:sym typeface="Arial"/>
                </a:rPr>
                <a:t>nghĩa</a:t>
              </a:r>
              <a:r>
                <a:rPr lang="en-US" altLang="zh-CN" sz="4000" b="1" kern="0" dirty="0">
                  <a:solidFill>
                    <a:srgbClr val="FFC000">
                      <a:lumMod val="50000"/>
                    </a:srgbClr>
                  </a:solidFill>
                  <a:latin typeface="Calibri" panose="020F0502020204030204" pitchFamily="34" charset="0"/>
                  <a:ea typeface="inpin heiti" charset="-122"/>
                  <a:cs typeface="Calibri" panose="020F0502020204030204" pitchFamily="34" charset="0"/>
                  <a:sym typeface="Arial"/>
                </a:rPr>
                <a:t> </a:t>
              </a:r>
              <a:r>
                <a:rPr lang="en-US" altLang="zh-CN" sz="4000" b="1" kern="0" dirty="0" err="1">
                  <a:solidFill>
                    <a:srgbClr val="FFC000">
                      <a:lumMod val="50000"/>
                    </a:srgbClr>
                  </a:solidFill>
                  <a:latin typeface="Calibri" panose="020F0502020204030204" pitchFamily="34" charset="0"/>
                  <a:ea typeface="inpin heiti" charset="-122"/>
                  <a:cs typeface="Calibri" panose="020F0502020204030204" pitchFamily="34" charset="0"/>
                  <a:sym typeface="Arial"/>
                </a:rPr>
                <a:t>từ</a:t>
              </a:r>
              <a:endParaRPr lang="zh-CN" altLang="en-US" sz="4000" b="1" kern="0" dirty="0">
                <a:solidFill>
                  <a:srgbClr val="FFC000">
                    <a:lumMod val="50000"/>
                  </a:srgbClr>
                </a:solidFill>
                <a:latin typeface="Calibri" panose="020F0502020204030204" pitchFamily="34" charset="0"/>
                <a:ea typeface="inpin heiti" charset="-122"/>
                <a:cs typeface="Calibri" panose="020F0502020204030204" pitchFamily="34" charset="0"/>
                <a:sym typeface="Arial"/>
              </a:endParaRPr>
            </a:p>
          </p:txBody>
        </p:sp>
      </p:grpSp>
      <p:sp>
        <p:nvSpPr>
          <p:cNvPr id="15" name="TextBox 14">
            <a:extLst>
              <a:ext uri="{FF2B5EF4-FFF2-40B4-BE49-F238E27FC236}">
                <a16:creationId xmlns:a16="http://schemas.microsoft.com/office/drawing/2014/main" id="{7AF9F15E-F0CB-47E4-8739-251EE373DE4E}"/>
              </a:ext>
            </a:extLst>
          </p:cNvPr>
          <p:cNvSpPr txBox="1"/>
          <p:nvPr/>
        </p:nvSpPr>
        <p:spPr>
          <a:xfrm>
            <a:off x="268559" y="2891238"/>
            <a:ext cx="6569166" cy="1055608"/>
          </a:xfrm>
          <a:prstGeom prst="round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buClr>
                <a:srgbClr val="000000"/>
              </a:buClr>
              <a:defRPr/>
            </a:pPr>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Lúp xúp: </a:t>
            </a:r>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ở liền nhau, thấp và sàn sàn như nhau</a:t>
            </a:r>
            <a:endParaRPr lang="pt-BR" sz="28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6" name="TextBox 15">
            <a:extLst>
              <a:ext uri="{FF2B5EF4-FFF2-40B4-BE49-F238E27FC236}">
                <a16:creationId xmlns:a16="http://schemas.microsoft.com/office/drawing/2014/main" id="{54C06A87-7263-4642-ADA2-3B5873644DF9}"/>
              </a:ext>
            </a:extLst>
          </p:cNvPr>
          <p:cNvSpPr txBox="1"/>
          <p:nvPr/>
        </p:nvSpPr>
        <p:spPr>
          <a:xfrm>
            <a:off x="268559" y="4034210"/>
            <a:ext cx="6569166" cy="1055608"/>
          </a:xfrm>
          <a:prstGeom prst="roundRect">
            <a:avLst/>
          </a:prstGeom>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a:buClr>
                <a:srgbClr val="000000"/>
              </a:buClr>
              <a:defRPr/>
            </a:pP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Lạc</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tiên</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cây</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dây</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leo</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mọc</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hoang</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lá</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hình</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tim</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hoa</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mọc</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ở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kẽ</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lá</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quả</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mọng</a:t>
            </a:r>
            <a:endParaRPr lang="pt-BR" sz="28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7" name="TextBox 16">
            <a:extLst>
              <a:ext uri="{FF2B5EF4-FFF2-40B4-BE49-F238E27FC236}">
                <a16:creationId xmlns:a16="http://schemas.microsoft.com/office/drawing/2014/main" id="{748CA743-A9FD-4453-A725-FABE437485EB}"/>
              </a:ext>
            </a:extLst>
          </p:cNvPr>
          <p:cNvSpPr txBox="1"/>
          <p:nvPr/>
        </p:nvSpPr>
        <p:spPr>
          <a:xfrm>
            <a:off x="320524" y="5454582"/>
            <a:ext cx="6569166" cy="1055608"/>
          </a:xfrm>
          <a:prstGeom prst="round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buClr>
                <a:srgbClr val="000000"/>
              </a:buClr>
              <a:defRPr/>
            </a:pPr>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Vầu: </a:t>
            </a:r>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cây cùng họ với tre, thân to, mình mỏng, thân rắn, thường dùng làm nhà</a:t>
            </a:r>
            <a:endParaRPr lang="pt-BR" sz="28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82644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p:tgtEl>
                                          <p:spTgt spid="8"/>
                                        </p:tgtEl>
                                        <p:attrNameLst>
                                          <p:attrName>ppt_x</p:attrName>
                                        </p:attrNameLst>
                                      </p:cBhvr>
                                      <p:tavLst>
                                        <p:tav tm="0">
                                          <p:val>
                                            <p:strVal val="#ppt_x-1"/>
                                          </p:val>
                                        </p:tav>
                                        <p:tav tm="100000">
                                          <p:val>
                                            <p:strVal val="#ppt_x"/>
                                          </p:val>
                                        </p:tav>
                                      </p:tavLst>
                                    </p:anim>
                                  </p:childTnLst>
                                </p:cTn>
                              </p:par>
                              <p:par>
                                <p:cTn id="17" presetID="42"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anim calcmode="lin" valueType="num">
                                      <p:cBhvr>
                                        <p:cTn id="41" dur="1000" fill="hold"/>
                                        <p:tgtEl>
                                          <p:spTgt spid="16"/>
                                        </p:tgtEl>
                                        <p:attrNameLst>
                                          <p:attrName>ppt_x</p:attrName>
                                        </p:attrNameLst>
                                      </p:cBhvr>
                                      <p:tavLst>
                                        <p:tav tm="0">
                                          <p:val>
                                            <p:strVal val="#ppt_x"/>
                                          </p:val>
                                        </p:tav>
                                        <p:tav tm="100000">
                                          <p:val>
                                            <p:strVal val="#ppt_x"/>
                                          </p:val>
                                        </p:tav>
                                      </p:tavLst>
                                    </p:anim>
                                    <p:anim calcmode="lin" valueType="num">
                                      <p:cBhvr>
                                        <p:cTn id="4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anim calcmode="lin" valueType="num">
                                      <p:cBhvr>
                                        <p:cTn id="48" dur="1000" fill="hold"/>
                                        <p:tgtEl>
                                          <p:spTgt spid="17"/>
                                        </p:tgtEl>
                                        <p:attrNameLst>
                                          <p:attrName>ppt_x</p:attrName>
                                        </p:attrNameLst>
                                      </p:cBhvr>
                                      <p:tavLst>
                                        <p:tav tm="0">
                                          <p:val>
                                            <p:strVal val="#ppt_x"/>
                                          </p:val>
                                        </p:tav>
                                        <p:tav tm="100000">
                                          <p:val>
                                            <p:strVal val="#ppt_x"/>
                                          </p:val>
                                        </p:tav>
                                      </p:tavLst>
                                    </p:anim>
                                    <p:anim calcmode="lin" valueType="num">
                                      <p:cBhvr>
                                        <p:cTn id="4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16"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FE4FCB8-8113-4840-8970-5EACAD9B23C0}"/>
              </a:ext>
            </a:extLst>
          </p:cNvPr>
          <p:cNvGrpSpPr/>
          <p:nvPr/>
        </p:nvGrpSpPr>
        <p:grpSpPr>
          <a:xfrm>
            <a:off x="1924049" y="378100"/>
            <a:ext cx="8048626" cy="1393013"/>
            <a:chOff x="5835193" y="1564848"/>
            <a:chExt cx="4157220" cy="867751"/>
          </a:xfrm>
          <a:solidFill>
            <a:srgbClr val="BDEEFF"/>
          </a:solidFill>
        </p:grpSpPr>
        <p:sp>
          <p:nvSpPr>
            <p:cNvPr id="6" name="Rounded Rectangular Callout 28">
              <a:extLst>
                <a:ext uri="{FF2B5EF4-FFF2-40B4-BE49-F238E27FC236}">
                  <a16:creationId xmlns:a16="http://schemas.microsoft.com/office/drawing/2014/main" id="{F70CCC58-8E2E-4382-A857-D65BFBA52DDA}"/>
                </a:ext>
              </a:extLst>
            </p:cNvPr>
            <p:cNvSpPr/>
            <p:nvPr/>
          </p:nvSpPr>
          <p:spPr>
            <a:xfrm>
              <a:off x="5835193" y="1564848"/>
              <a:ext cx="4157220" cy="867267"/>
            </a:xfrm>
            <a:prstGeom prst="wedgeRoundRectCallout">
              <a:avLst>
                <a:gd name="adj1" fmla="val -38037"/>
                <a:gd name="adj2" fmla="val 76630"/>
                <a:gd name="adj3" fmla="val 16667"/>
              </a:avLst>
            </a:prstGeom>
            <a:grp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7" name="Rectangle 6">
              <a:extLst>
                <a:ext uri="{FF2B5EF4-FFF2-40B4-BE49-F238E27FC236}">
                  <a16:creationId xmlns:a16="http://schemas.microsoft.com/office/drawing/2014/main" id="{02B94306-4F06-48E4-9FC3-E969143CA850}"/>
                </a:ext>
              </a:extLst>
            </p:cNvPr>
            <p:cNvSpPr/>
            <p:nvPr/>
          </p:nvSpPr>
          <p:spPr>
            <a:xfrm>
              <a:off x="5996898" y="1608188"/>
              <a:ext cx="3802779" cy="824411"/>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Trao đổi với bạn: Em thích quan sát những gì trên đường đi học?</a:t>
              </a:r>
              <a:endPar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0" name="Picture 9">
            <a:extLst>
              <a:ext uri="{FF2B5EF4-FFF2-40B4-BE49-F238E27FC236}">
                <a16:creationId xmlns:a16="http://schemas.microsoft.com/office/drawing/2014/main" id="{BE419585-F284-40B9-962E-2A92A88C23F4}"/>
              </a:ext>
            </a:extLst>
          </p:cNvPr>
          <p:cNvPicPr>
            <a:picLocks noChangeAspect="1"/>
          </p:cNvPicPr>
          <p:nvPr/>
        </p:nvPicPr>
        <p:blipFill>
          <a:blip r:embed="rId3"/>
          <a:stretch>
            <a:fillRect/>
          </a:stretch>
        </p:blipFill>
        <p:spPr>
          <a:xfrm>
            <a:off x="3119436" y="2328862"/>
            <a:ext cx="7840331" cy="33766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43">
            <a:extLst>
              <a:ext uri="{FF2B5EF4-FFF2-40B4-BE49-F238E27FC236}">
                <a16:creationId xmlns:a16="http://schemas.microsoft.com/office/drawing/2014/main" id="{33028319-2FD9-43FB-A111-185214858AF8}"/>
              </a:ext>
            </a:extLst>
          </p:cNvPr>
          <p:cNvSpPr/>
          <p:nvPr/>
        </p:nvSpPr>
        <p:spPr>
          <a:xfrm>
            <a:off x="1525723" y="3401041"/>
            <a:ext cx="10517262" cy="970934"/>
          </a:xfrm>
          <a:custGeom>
            <a:avLst/>
            <a:gdLst>
              <a:gd name="connsiteX0" fmla="*/ 0 w 10517262"/>
              <a:gd name="connsiteY0" fmla="*/ 161826 h 970934"/>
              <a:gd name="connsiteX1" fmla="*/ 161826 w 10517262"/>
              <a:gd name="connsiteY1" fmla="*/ 0 h 970934"/>
              <a:gd name="connsiteX2" fmla="*/ 455642 w 10517262"/>
              <a:gd name="connsiteY2" fmla="*/ 0 h 970934"/>
              <a:gd name="connsiteX3" fmla="*/ 953330 w 10517262"/>
              <a:gd name="connsiteY3" fmla="*/ 0 h 970934"/>
              <a:gd name="connsiteX4" fmla="*/ 1349082 w 10517262"/>
              <a:gd name="connsiteY4" fmla="*/ 0 h 970934"/>
              <a:gd name="connsiteX5" fmla="*/ 1846770 w 10517262"/>
              <a:gd name="connsiteY5" fmla="*/ 0 h 970934"/>
              <a:gd name="connsiteX6" fmla="*/ 2242522 w 10517262"/>
              <a:gd name="connsiteY6" fmla="*/ 0 h 970934"/>
              <a:gd name="connsiteX7" fmla="*/ 2842146 w 10517262"/>
              <a:gd name="connsiteY7" fmla="*/ 0 h 970934"/>
              <a:gd name="connsiteX8" fmla="*/ 3237898 w 10517262"/>
              <a:gd name="connsiteY8" fmla="*/ 0 h 970934"/>
              <a:gd name="connsiteX9" fmla="*/ 3735586 w 10517262"/>
              <a:gd name="connsiteY9" fmla="*/ 0 h 970934"/>
              <a:gd name="connsiteX10" fmla="*/ 4335210 w 10517262"/>
              <a:gd name="connsiteY10" fmla="*/ 0 h 970934"/>
              <a:gd name="connsiteX11" fmla="*/ 4934834 w 10517262"/>
              <a:gd name="connsiteY11" fmla="*/ 0 h 970934"/>
              <a:gd name="connsiteX12" fmla="*/ 5738330 w 10517262"/>
              <a:gd name="connsiteY12" fmla="*/ 0 h 970934"/>
              <a:gd name="connsiteX13" fmla="*/ 6439891 w 10517262"/>
              <a:gd name="connsiteY13" fmla="*/ 0 h 970934"/>
              <a:gd name="connsiteX14" fmla="*/ 6733706 w 10517262"/>
              <a:gd name="connsiteY14" fmla="*/ 0 h 970934"/>
              <a:gd name="connsiteX15" fmla="*/ 7537203 w 10517262"/>
              <a:gd name="connsiteY15" fmla="*/ 0 h 970934"/>
              <a:gd name="connsiteX16" fmla="*/ 8340699 w 10517262"/>
              <a:gd name="connsiteY16" fmla="*/ 0 h 970934"/>
              <a:gd name="connsiteX17" fmla="*/ 8736451 w 10517262"/>
              <a:gd name="connsiteY17" fmla="*/ 0 h 970934"/>
              <a:gd name="connsiteX18" fmla="*/ 9539947 w 10517262"/>
              <a:gd name="connsiteY18" fmla="*/ 0 h 970934"/>
              <a:gd name="connsiteX19" fmla="*/ 10355436 w 10517262"/>
              <a:gd name="connsiteY19" fmla="*/ 0 h 970934"/>
              <a:gd name="connsiteX20" fmla="*/ 10517262 w 10517262"/>
              <a:gd name="connsiteY20" fmla="*/ 161826 h 970934"/>
              <a:gd name="connsiteX21" fmla="*/ 10517262 w 10517262"/>
              <a:gd name="connsiteY21" fmla="*/ 472521 h 970934"/>
              <a:gd name="connsiteX22" fmla="*/ 10517262 w 10517262"/>
              <a:gd name="connsiteY22" fmla="*/ 809108 h 970934"/>
              <a:gd name="connsiteX23" fmla="*/ 10355436 w 10517262"/>
              <a:gd name="connsiteY23" fmla="*/ 970934 h 970934"/>
              <a:gd name="connsiteX24" fmla="*/ 9653876 w 10517262"/>
              <a:gd name="connsiteY24" fmla="*/ 970934 h 970934"/>
              <a:gd name="connsiteX25" fmla="*/ 9156188 w 10517262"/>
              <a:gd name="connsiteY25" fmla="*/ 970934 h 970934"/>
              <a:gd name="connsiteX26" fmla="*/ 8862372 w 10517262"/>
              <a:gd name="connsiteY26" fmla="*/ 970934 h 970934"/>
              <a:gd name="connsiteX27" fmla="*/ 8568556 w 10517262"/>
              <a:gd name="connsiteY27" fmla="*/ 970934 h 970934"/>
              <a:gd name="connsiteX28" fmla="*/ 8172804 w 10517262"/>
              <a:gd name="connsiteY28" fmla="*/ 970934 h 970934"/>
              <a:gd name="connsiteX29" fmla="*/ 7777052 w 10517262"/>
              <a:gd name="connsiteY29" fmla="*/ 970934 h 970934"/>
              <a:gd name="connsiteX30" fmla="*/ 7381300 w 10517262"/>
              <a:gd name="connsiteY30" fmla="*/ 970934 h 970934"/>
              <a:gd name="connsiteX31" fmla="*/ 6577804 w 10517262"/>
              <a:gd name="connsiteY31" fmla="*/ 970934 h 970934"/>
              <a:gd name="connsiteX32" fmla="*/ 5876244 w 10517262"/>
              <a:gd name="connsiteY32" fmla="*/ 970934 h 970934"/>
              <a:gd name="connsiteX33" fmla="*/ 5378556 w 10517262"/>
              <a:gd name="connsiteY33" fmla="*/ 970934 h 970934"/>
              <a:gd name="connsiteX34" fmla="*/ 4880868 w 10517262"/>
              <a:gd name="connsiteY34" fmla="*/ 970934 h 970934"/>
              <a:gd name="connsiteX35" fmla="*/ 4587052 w 10517262"/>
              <a:gd name="connsiteY35" fmla="*/ 970934 h 970934"/>
              <a:gd name="connsiteX36" fmla="*/ 3885492 w 10517262"/>
              <a:gd name="connsiteY36" fmla="*/ 970934 h 970934"/>
              <a:gd name="connsiteX37" fmla="*/ 3183932 w 10517262"/>
              <a:gd name="connsiteY37" fmla="*/ 970934 h 970934"/>
              <a:gd name="connsiteX38" fmla="*/ 2482371 w 10517262"/>
              <a:gd name="connsiteY38" fmla="*/ 970934 h 970934"/>
              <a:gd name="connsiteX39" fmla="*/ 1780811 w 10517262"/>
              <a:gd name="connsiteY39" fmla="*/ 970934 h 970934"/>
              <a:gd name="connsiteX40" fmla="*/ 1079251 w 10517262"/>
              <a:gd name="connsiteY40" fmla="*/ 970934 h 970934"/>
              <a:gd name="connsiteX41" fmla="*/ 161826 w 10517262"/>
              <a:gd name="connsiteY41" fmla="*/ 970934 h 970934"/>
              <a:gd name="connsiteX42" fmla="*/ 0 w 10517262"/>
              <a:gd name="connsiteY42" fmla="*/ 809108 h 970934"/>
              <a:gd name="connsiteX43" fmla="*/ 0 w 10517262"/>
              <a:gd name="connsiteY43" fmla="*/ 478994 h 970934"/>
              <a:gd name="connsiteX44" fmla="*/ 0 w 10517262"/>
              <a:gd name="connsiteY44" fmla="*/ 161826 h 970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17262" h="970934" fill="none" extrusionOk="0">
                <a:moveTo>
                  <a:pt x="0" y="161826"/>
                </a:moveTo>
                <a:cubicBezTo>
                  <a:pt x="5967" y="69618"/>
                  <a:pt x="77124" y="25467"/>
                  <a:pt x="161826" y="0"/>
                </a:cubicBezTo>
                <a:cubicBezTo>
                  <a:pt x="302750" y="-13341"/>
                  <a:pt x="325701" y="14144"/>
                  <a:pt x="455642" y="0"/>
                </a:cubicBezTo>
                <a:cubicBezTo>
                  <a:pt x="585583" y="-14144"/>
                  <a:pt x="800758" y="2483"/>
                  <a:pt x="953330" y="0"/>
                </a:cubicBezTo>
                <a:cubicBezTo>
                  <a:pt x="1105902" y="-2483"/>
                  <a:pt x="1198648" y="2457"/>
                  <a:pt x="1349082" y="0"/>
                </a:cubicBezTo>
                <a:cubicBezTo>
                  <a:pt x="1499516" y="-2457"/>
                  <a:pt x="1671001" y="26023"/>
                  <a:pt x="1846770" y="0"/>
                </a:cubicBezTo>
                <a:cubicBezTo>
                  <a:pt x="2022539" y="-26023"/>
                  <a:pt x="2124530" y="6028"/>
                  <a:pt x="2242522" y="0"/>
                </a:cubicBezTo>
                <a:cubicBezTo>
                  <a:pt x="2360514" y="-6028"/>
                  <a:pt x="2672333" y="47760"/>
                  <a:pt x="2842146" y="0"/>
                </a:cubicBezTo>
                <a:cubicBezTo>
                  <a:pt x="3011959" y="-47760"/>
                  <a:pt x="3113186" y="18759"/>
                  <a:pt x="3237898" y="0"/>
                </a:cubicBezTo>
                <a:cubicBezTo>
                  <a:pt x="3362610" y="-18759"/>
                  <a:pt x="3594452" y="2631"/>
                  <a:pt x="3735586" y="0"/>
                </a:cubicBezTo>
                <a:cubicBezTo>
                  <a:pt x="3876720" y="-2631"/>
                  <a:pt x="4104802" y="21198"/>
                  <a:pt x="4335210" y="0"/>
                </a:cubicBezTo>
                <a:cubicBezTo>
                  <a:pt x="4565618" y="-21198"/>
                  <a:pt x="4713239" y="5793"/>
                  <a:pt x="4934834" y="0"/>
                </a:cubicBezTo>
                <a:cubicBezTo>
                  <a:pt x="5156429" y="-5793"/>
                  <a:pt x="5408516" y="95412"/>
                  <a:pt x="5738330" y="0"/>
                </a:cubicBezTo>
                <a:cubicBezTo>
                  <a:pt x="6068144" y="-95412"/>
                  <a:pt x="6126372" y="29766"/>
                  <a:pt x="6439891" y="0"/>
                </a:cubicBezTo>
                <a:cubicBezTo>
                  <a:pt x="6753410" y="-29766"/>
                  <a:pt x="6597353" y="33623"/>
                  <a:pt x="6733706" y="0"/>
                </a:cubicBezTo>
                <a:cubicBezTo>
                  <a:pt x="6870060" y="-33623"/>
                  <a:pt x="7360408" y="65687"/>
                  <a:pt x="7537203" y="0"/>
                </a:cubicBezTo>
                <a:cubicBezTo>
                  <a:pt x="7713998" y="-65687"/>
                  <a:pt x="8071716" y="29270"/>
                  <a:pt x="8340699" y="0"/>
                </a:cubicBezTo>
                <a:cubicBezTo>
                  <a:pt x="8609682" y="-29270"/>
                  <a:pt x="8593498" y="31288"/>
                  <a:pt x="8736451" y="0"/>
                </a:cubicBezTo>
                <a:cubicBezTo>
                  <a:pt x="8879404" y="-31288"/>
                  <a:pt x="9341144" y="65099"/>
                  <a:pt x="9539947" y="0"/>
                </a:cubicBezTo>
                <a:cubicBezTo>
                  <a:pt x="9738750" y="-65099"/>
                  <a:pt x="10027400" y="51542"/>
                  <a:pt x="10355436" y="0"/>
                </a:cubicBezTo>
                <a:cubicBezTo>
                  <a:pt x="10435487" y="25071"/>
                  <a:pt x="10497347" y="66101"/>
                  <a:pt x="10517262" y="161826"/>
                </a:cubicBezTo>
                <a:cubicBezTo>
                  <a:pt x="10540613" y="316462"/>
                  <a:pt x="10514166" y="335976"/>
                  <a:pt x="10517262" y="472521"/>
                </a:cubicBezTo>
                <a:cubicBezTo>
                  <a:pt x="10520358" y="609066"/>
                  <a:pt x="10508866" y="680645"/>
                  <a:pt x="10517262" y="809108"/>
                </a:cubicBezTo>
                <a:cubicBezTo>
                  <a:pt x="10523548" y="891438"/>
                  <a:pt x="10438396" y="973155"/>
                  <a:pt x="10355436" y="970934"/>
                </a:cubicBezTo>
                <a:cubicBezTo>
                  <a:pt x="10149187" y="1034878"/>
                  <a:pt x="9838981" y="892196"/>
                  <a:pt x="9653876" y="970934"/>
                </a:cubicBezTo>
                <a:cubicBezTo>
                  <a:pt x="9468771" y="1049672"/>
                  <a:pt x="9348095" y="912159"/>
                  <a:pt x="9156188" y="970934"/>
                </a:cubicBezTo>
                <a:cubicBezTo>
                  <a:pt x="8964281" y="1029709"/>
                  <a:pt x="8992471" y="953794"/>
                  <a:pt x="8862372" y="970934"/>
                </a:cubicBezTo>
                <a:cubicBezTo>
                  <a:pt x="8732273" y="988074"/>
                  <a:pt x="8687662" y="946650"/>
                  <a:pt x="8568556" y="970934"/>
                </a:cubicBezTo>
                <a:cubicBezTo>
                  <a:pt x="8449450" y="995218"/>
                  <a:pt x="8282895" y="948315"/>
                  <a:pt x="8172804" y="970934"/>
                </a:cubicBezTo>
                <a:cubicBezTo>
                  <a:pt x="8062713" y="993553"/>
                  <a:pt x="7888149" y="941742"/>
                  <a:pt x="7777052" y="970934"/>
                </a:cubicBezTo>
                <a:cubicBezTo>
                  <a:pt x="7665955" y="1000126"/>
                  <a:pt x="7511186" y="964806"/>
                  <a:pt x="7381300" y="970934"/>
                </a:cubicBezTo>
                <a:cubicBezTo>
                  <a:pt x="7251414" y="977062"/>
                  <a:pt x="6923588" y="927009"/>
                  <a:pt x="6577804" y="970934"/>
                </a:cubicBezTo>
                <a:cubicBezTo>
                  <a:pt x="6232020" y="1014859"/>
                  <a:pt x="6220048" y="907381"/>
                  <a:pt x="5876244" y="970934"/>
                </a:cubicBezTo>
                <a:cubicBezTo>
                  <a:pt x="5532440" y="1034487"/>
                  <a:pt x="5577388" y="937895"/>
                  <a:pt x="5378556" y="970934"/>
                </a:cubicBezTo>
                <a:cubicBezTo>
                  <a:pt x="5179724" y="1003973"/>
                  <a:pt x="4982285" y="952686"/>
                  <a:pt x="4880868" y="970934"/>
                </a:cubicBezTo>
                <a:cubicBezTo>
                  <a:pt x="4779451" y="989182"/>
                  <a:pt x="4686663" y="947158"/>
                  <a:pt x="4587052" y="970934"/>
                </a:cubicBezTo>
                <a:cubicBezTo>
                  <a:pt x="4487441" y="994710"/>
                  <a:pt x="4171122" y="929348"/>
                  <a:pt x="3885492" y="970934"/>
                </a:cubicBezTo>
                <a:cubicBezTo>
                  <a:pt x="3599862" y="1012520"/>
                  <a:pt x="3474745" y="916141"/>
                  <a:pt x="3183932" y="970934"/>
                </a:cubicBezTo>
                <a:cubicBezTo>
                  <a:pt x="2893119" y="1025727"/>
                  <a:pt x="2684983" y="962014"/>
                  <a:pt x="2482371" y="970934"/>
                </a:cubicBezTo>
                <a:cubicBezTo>
                  <a:pt x="2279759" y="979854"/>
                  <a:pt x="2098232" y="940048"/>
                  <a:pt x="1780811" y="970934"/>
                </a:cubicBezTo>
                <a:cubicBezTo>
                  <a:pt x="1463390" y="1001820"/>
                  <a:pt x="1269633" y="958647"/>
                  <a:pt x="1079251" y="970934"/>
                </a:cubicBezTo>
                <a:cubicBezTo>
                  <a:pt x="888869" y="983221"/>
                  <a:pt x="607839" y="939564"/>
                  <a:pt x="161826" y="970934"/>
                </a:cubicBezTo>
                <a:cubicBezTo>
                  <a:pt x="59771" y="961058"/>
                  <a:pt x="4210" y="903984"/>
                  <a:pt x="0" y="809108"/>
                </a:cubicBezTo>
                <a:cubicBezTo>
                  <a:pt x="-25052" y="658005"/>
                  <a:pt x="11433" y="610886"/>
                  <a:pt x="0" y="478994"/>
                </a:cubicBezTo>
                <a:cubicBezTo>
                  <a:pt x="-11433" y="347102"/>
                  <a:pt x="27143" y="300883"/>
                  <a:pt x="0" y="161826"/>
                </a:cubicBezTo>
                <a:close/>
              </a:path>
              <a:path w="10517262" h="970934" stroke="0" extrusionOk="0">
                <a:moveTo>
                  <a:pt x="0" y="161826"/>
                </a:moveTo>
                <a:cubicBezTo>
                  <a:pt x="-25386" y="64952"/>
                  <a:pt x="90027" y="13380"/>
                  <a:pt x="161826" y="0"/>
                </a:cubicBezTo>
                <a:cubicBezTo>
                  <a:pt x="344692" y="-69153"/>
                  <a:pt x="545079" y="54263"/>
                  <a:pt x="863386" y="0"/>
                </a:cubicBezTo>
                <a:cubicBezTo>
                  <a:pt x="1181693" y="-54263"/>
                  <a:pt x="1393032" y="69780"/>
                  <a:pt x="1564946" y="0"/>
                </a:cubicBezTo>
                <a:cubicBezTo>
                  <a:pt x="1736860" y="-69780"/>
                  <a:pt x="1982768" y="58699"/>
                  <a:pt x="2266507" y="0"/>
                </a:cubicBezTo>
                <a:cubicBezTo>
                  <a:pt x="2550246" y="-58699"/>
                  <a:pt x="2756712" y="34498"/>
                  <a:pt x="3070003" y="0"/>
                </a:cubicBezTo>
                <a:cubicBezTo>
                  <a:pt x="3383294" y="-34498"/>
                  <a:pt x="3304450" y="20141"/>
                  <a:pt x="3465755" y="0"/>
                </a:cubicBezTo>
                <a:cubicBezTo>
                  <a:pt x="3627060" y="-20141"/>
                  <a:pt x="3809697" y="11356"/>
                  <a:pt x="4065379" y="0"/>
                </a:cubicBezTo>
                <a:cubicBezTo>
                  <a:pt x="4321061" y="-11356"/>
                  <a:pt x="4375665" y="13395"/>
                  <a:pt x="4563067" y="0"/>
                </a:cubicBezTo>
                <a:cubicBezTo>
                  <a:pt x="4750469" y="-13395"/>
                  <a:pt x="4791685" y="1380"/>
                  <a:pt x="4958819" y="0"/>
                </a:cubicBezTo>
                <a:cubicBezTo>
                  <a:pt x="5125953" y="-1380"/>
                  <a:pt x="5382508" y="36577"/>
                  <a:pt x="5660379" y="0"/>
                </a:cubicBezTo>
                <a:cubicBezTo>
                  <a:pt x="5938250" y="-36577"/>
                  <a:pt x="5825335" y="12287"/>
                  <a:pt x="5954195" y="0"/>
                </a:cubicBezTo>
                <a:cubicBezTo>
                  <a:pt x="6083055" y="-12287"/>
                  <a:pt x="6110809" y="4344"/>
                  <a:pt x="6248011" y="0"/>
                </a:cubicBezTo>
                <a:cubicBezTo>
                  <a:pt x="6385213" y="-4344"/>
                  <a:pt x="6602510" y="48316"/>
                  <a:pt x="6949571" y="0"/>
                </a:cubicBezTo>
                <a:cubicBezTo>
                  <a:pt x="7296632" y="-48316"/>
                  <a:pt x="7236659" y="18161"/>
                  <a:pt x="7345323" y="0"/>
                </a:cubicBezTo>
                <a:cubicBezTo>
                  <a:pt x="7453987" y="-18161"/>
                  <a:pt x="7547417" y="31367"/>
                  <a:pt x="7741075" y="0"/>
                </a:cubicBezTo>
                <a:cubicBezTo>
                  <a:pt x="7934733" y="-31367"/>
                  <a:pt x="8366129" y="68755"/>
                  <a:pt x="8544571" y="0"/>
                </a:cubicBezTo>
                <a:cubicBezTo>
                  <a:pt x="8723013" y="-68755"/>
                  <a:pt x="8954091" y="60604"/>
                  <a:pt x="9348067" y="0"/>
                </a:cubicBezTo>
                <a:cubicBezTo>
                  <a:pt x="9742043" y="-60604"/>
                  <a:pt x="9875549" y="77487"/>
                  <a:pt x="10355436" y="0"/>
                </a:cubicBezTo>
                <a:cubicBezTo>
                  <a:pt x="10446858" y="-14447"/>
                  <a:pt x="10523798" y="87927"/>
                  <a:pt x="10517262" y="161826"/>
                </a:cubicBezTo>
                <a:cubicBezTo>
                  <a:pt x="10527601" y="287074"/>
                  <a:pt x="10490129" y="425894"/>
                  <a:pt x="10517262" y="491940"/>
                </a:cubicBezTo>
                <a:cubicBezTo>
                  <a:pt x="10544395" y="557986"/>
                  <a:pt x="10479226" y="652108"/>
                  <a:pt x="10517262" y="809108"/>
                </a:cubicBezTo>
                <a:cubicBezTo>
                  <a:pt x="10514353" y="903140"/>
                  <a:pt x="10456286" y="985178"/>
                  <a:pt x="10355436" y="970934"/>
                </a:cubicBezTo>
                <a:cubicBezTo>
                  <a:pt x="10034486" y="1032580"/>
                  <a:pt x="9879042" y="920494"/>
                  <a:pt x="9653876" y="970934"/>
                </a:cubicBezTo>
                <a:cubicBezTo>
                  <a:pt x="9428710" y="1021374"/>
                  <a:pt x="9483000" y="943186"/>
                  <a:pt x="9360060" y="970934"/>
                </a:cubicBezTo>
                <a:cubicBezTo>
                  <a:pt x="9237120" y="998682"/>
                  <a:pt x="9117545" y="927267"/>
                  <a:pt x="8964308" y="970934"/>
                </a:cubicBezTo>
                <a:cubicBezTo>
                  <a:pt x="8811071" y="1014601"/>
                  <a:pt x="8740998" y="945340"/>
                  <a:pt x="8670492" y="970934"/>
                </a:cubicBezTo>
                <a:cubicBezTo>
                  <a:pt x="8599986" y="996528"/>
                  <a:pt x="8368314" y="965479"/>
                  <a:pt x="8274740" y="970934"/>
                </a:cubicBezTo>
                <a:cubicBezTo>
                  <a:pt x="8181166" y="976389"/>
                  <a:pt x="7907652" y="886839"/>
                  <a:pt x="7573180" y="970934"/>
                </a:cubicBezTo>
                <a:cubicBezTo>
                  <a:pt x="7238708" y="1055029"/>
                  <a:pt x="7260254" y="958824"/>
                  <a:pt x="7177428" y="970934"/>
                </a:cubicBezTo>
                <a:cubicBezTo>
                  <a:pt x="7094602" y="983044"/>
                  <a:pt x="6850188" y="906262"/>
                  <a:pt x="6577804" y="970934"/>
                </a:cubicBezTo>
                <a:cubicBezTo>
                  <a:pt x="6305420" y="1035606"/>
                  <a:pt x="6279519" y="958613"/>
                  <a:pt x="6080116" y="970934"/>
                </a:cubicBezTo>
                <a:cubicBezTo>
                  <a:pt x="5880713" y="983255"/>
                  <a:pt x="5864427" y="945948"/>
                  <a:pt x="5684364" y="970934"/>
                </a:cubicBezTo>
                <a:cubicBezTo>
                  <a:pt x="5504301" y="995920"/>
                  <a:pt x="5061920" y="966346"/>
                  <a:pt x="4880868" y="970934"/>
                </a:cubicBezTo>
                <a:cubicBezTo>
                  <a:pt x="4699816" y="975522"/>
                  <a:pt x="4664398" y="954447"/>
                  <a:pt x="4485116" y="970934"/>
                </a:cubicBezTo>
                <a:cubicBezTo>
                  <a:pt x="4305834" y="987421"/>
                  <a:pt x="4072458" y="915462"/>
                  <a:pt x="3783556" y="970934"/>
                </a:cubicBezTo>
                <a:cubicBezTo>
                  <a:pt x="3494654" y="1026406"/>
                  <a:pt x="3483972" y="965367"/>
                  <a:pt x="3387804" y="970934"/>
                </a:cubicBezTo>
                <a:cubicBezTo>
                  <a:pt x="3291636" y="976501"/>
                  <a:pt x="3116109" y="965596"/>
                  <a:pt x="2992052" y="970934"/>
                </a:cubicBezTo>
                <a:cubicBezTo>
                  <a:pt x="2867995" y="976272"/>
                  <a:pt x="2497050" y="932148"/>
                  <a:pt x="2188556" y="970934"/>
                </a:cubicBezTo>
                <a:cubicBezTo>
                  <a:pt x="1880062" y="1009720"/>
                  <a:pt x="1744360" y="940025"/>
                  <a:pt x="1486995" y="970934"/>
                </a:cubicBezTo>
                <a:cubicBezTo>
                  <a:pt x="1229630" y="1001843"/>
                  <a:pt x="1259582" y="938472"/>
                  <a:pt x="1193179" y="970934"/>
                </a:cubicBezTo>
                <a:cubicBezTo>
                  <a:pt x="1126776" y="1003396"/>
                  <a:pt x="804339" y="970760"/>
                  <a:pt x="695491" y="970934"/>
                </a:cubicBezTo>
                <a:cubicBezTo>
                  <a:pt x="586643" y="971108"/>
                  <a:pt x="284441" y="960300"/>
                  <a:pt x="161826" y="970934"/>
                </a:cubicBezTo>
                <a:cubicBezTo>
                  <a:pt x="52568" y="954652"/>
                  <a:pt x="3634" y="905806"/>
                  <a:pt x="0" y="809108"/>
                </a:cubicBezTo>
                <a:cubicBezTo>
                  <a:pt x="-19377" y="674462"/>
                  <a:pt x="35037" y="580013"/>
                  <a:pt x="0" y="498413"/>
                </a:cubicBezTo>
                <a:cubicBezTo>
                  <a:pt x="-35037" y="416814"/>
                  <a:pt x="9564" y="305042"/>
                  <a:pt x="0" y="161826"/>
                </a:cubicBezTo>
                <a:close/>
              </a:path>
            </a:pathLst>
          </a:custGeom>
          <a:solidFill>
            <a:srgbClr val="FDE9FD"/>
          </a:solidFill>
          <a:ln w="12700" cap="flat" cmpd="sng" algn="ctr">
            <a:solidFill>
              <a:srgbClr val="F79AF4"/>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algn="ctr">
              <a:defRPr/>
            </a:pPr>
            <a:endParaRPr lang="en-US" sz="2800" kern="0">
              <a:solidFill>
                <a:srgbClr val="F79AF4"/>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Rounded Corners 43">
            <a:extLst>
              <a:ext uri="{FF2B5EF4-FFF2-40B4-BE49-F238E27FC236}">
                <a16:creationId xmlns:a16="http://schemas.microsoft.com/office/drawing/2014/main" id="{CA9D9C5C-3220-49A6-9A8B-7F244943B1B2}"/>
              </a:ext>
            </a:extLst>
          </p:cNvPr>
          <p:cNvSpPr/>
          <p:nvPr/>
        </p:nvSpPr>
        <p:spPr>
          <a:xfrm>
            <a:off x="1471959" y="2265642"/>
            <a:ext cx="10571026" cy="880597"/>
          </a:xfrm>
          <a:custGeom>
            <a:avLst/>
            <a:gdLst>
              <a:gd name="connsiteX0" fmla="*/ 0 w 10571026"/>
              <a:gd name="connsiteY0" fmla="*/ 146769 h 880597"/>
              <a:gd name="connsiteX1" fmla="*/ 146769 w 10571026"/>
              <a:gd name="connsiteY1" fmla="*/ 0 h 880597"/>
              <a:gd name="connsiteX2" fmla="*/ 409416 w 10571026"/>
              <a:gd name="connsiteY2" fmla="*/ 0 h 880597"/>
              <a:gd name="connsiteX3" fmla="*/ 877613 w 10571026"/>
              <a:gd name="connsiteY3" fmla="*/ 0 h 880597"/>
              <a:gd name="connsiteX4" fmla="*/ 1243034 w 10571026"/>
              <a:gd name="connsiteY4" fmla="*/ 0 h 880597"/>
              <a:gd name="connsiteX5" fmla="*/ 1711231 w 10571026"/>
              <a:gd name="connsiteY5" fmla="*/ 0 h 880597"/>
              <a:gd name="connsiteX6" fmla="*/ 2076653 w 10571026"/>
              <a:gd name="connsiteY6" fmla="*/ 0 h 880597"/>
              <a:gd name="connsiteX7" fmla="*/ 2647624 w 10571026"/>
              <a:gd name="connsiteY7" fmla="*/ 0 h 880597"/>
              <a:gd name="connsiteX8" fmla="*/ 3013046 w 10571026"/>
              <a:gd name="connsiteY8" fmla="*/ 0 h 880597"/>
              <a:gd name="connsiteX9" fmla="*/ 3481243 w 10571026"/>
              <a:gd name="connsiteY9" fmla="*/ 0 h 880597"/>
              <a:gd name="connsiteX10" fmla="*/ 4052214 w 10571026"/>
              <a:gd name="connsiteY10" fmla="*/ 0 h 880597"/>
              <a:gd name="connsiteX11" fmla="*/ 4623186 w 10571026"/>
              <a:gd name="connsiteY11" fmla="*/ 0 h 880597"/>
              <a:gd name="connsiteX12" fmla="*/ 5399707 w 10571026"/>
              <a:gd name="connsiteY12" fmla="*/ 0 h 880597"/>
              <a:gd name="connsiteX13" fmla="*/ 6073454 w 10571026"/>
              <a:gd name="connsiteY13" fmla="*/ 0 h 880597"/>
              <a:gd name="connsiteX14" fmla="*/ 6336101 w 10571026"/>
              <a:gd name="connsiteY14" fmla="*/ 0 h 880597"/>
              <a:gd name="connsiteX15" fmla="*/ 7112622 w 10571026"/>
              <a:gd name="connsiteY15" fmla="*/ 0 h 880597"/>
              <a:gd name="connsiteX16" fmla="*/ 7889143 w 10571026"/>
              <a:gd name="connsiteY16" fmla="*/ 0 h 880597"/>
              <a:gd name="connsiteX17" fmla="*/ 8254565 w 10571026"/>
              <a:gd name="connsiteY17" fmla="*/ 0 h 880597"/>
              <a:gd name="connsiteX18" fmla="*/ 9031086 w 10571026"/>
              <a:gd name="connsiteY18" fmla="*/ 0 h 880597"/>
              <a:gd name="connsiteX19" fmla="*/ 9602058 w 10571026"/>
              <a:gd name="connsiteY19" fmla="*/ 0 h 880597"/>
              <a:gd name="connsiteX20" fmla="*/ 9864705 w 10571026"/>
              <a:gd name="connsiteY20" fmla="*/ 0 h 880597"/>
              <a:gd name="connsiteX21" fmla="*/ 10424257 w 10571026"/>
              <a:gd name="connsiteY21" fmla="*/ 0 h 880597"/>
              <a:gd name="connsiteX22" fmla="*/ 10571026 w 10571026"/>
              <a:gd name="connsiteY22" fmla="*/ 146769 h 880597"/>
              <a:gd name="connsiteX23" fmla="*/ 10571026 w 10571026"/>
              <a:gd name="connsiteY23" fmla="*/ 733828 h 880597"/>
              <a:gd name="connsiteX24" fmla="*/ 10424257 w 10571026"/>
              <a:gd name="connsiteY24" fmla="*/ 880597 h 880597"/>
              <a:gd name="connsiteX25" fmla="*/ 9750511 w 10571026"/>
              <a:gd name="connsiteY25" fmla="*/ 880597 h 880597"/>
              <a:gd name="connsiteX26" fmla="*/ 9487864 w 10571026"/>
              <a:gd name="connsiteY26" fmla="*/ 880597 h 880597"/>
              <a:gd name="connsiteX27" fmla="*/ 9225217 w 10571026"/>
              <a:gd name="connsiteY27" fmla="*/ 880597 h 880597"/>
              <a:gd name="connsiteX28" fmla="*/ 8859795 w 10571026"/>
              <a:gd name="connsiteY28" fmla="*/ 880597 h 880597"/>
              <a:gd name="connsiteX29" fmla="*/ 8494373 w 10571026"/>
              <a:gd name="connsiteY29" fmla="*/ 880597 h 880597"/>
              <a:gd name="connsiteX30" fmla="*/ 8128951 w 10571026"/>
              <a:gd name="connsiteY30" fmla="*/ 880597 h 880597"/>
              <a:gd name="connsiteX31" fmla="*/ 7352430 w 10571026"/>
              <a:gd name="connsiteY31" fmla="*/ 880597 h 880597"/>
              <a:gd name="connsiteX32" fmla="*/ 6678684 w 10571026"/>
              <a:gd name="connsiteY32" fmla="*/ 880597 h 880597"/>
              <a:gd name="connsiteX33" fmla="*/ 6210487 w 10571026"/>
              <a:gd name="connsiteY33" fmla="*/ 880597 h 880597"/>
              <a:gd name="connsiteX34" fmla="*/ 5742290 w 10571026"/>
              <a:gd name="connsiteY34" fmla="*/ 880597 h 880597"/>
              <a:gd name="connsiteX35" fmla="*/ 5479643 w 10571026"/>
              <a:gd name="connsiteY35" fmla="*/ 880597 h 880597"/>
              <a:gd name="connsiteX36" fmla="*/ 4805897 w 10571026"/>
              <a:gd name="connsiteY36" fmla="*/ 880597 h 880597"/>
              <a:gd name="connsiteX37" fmla="*/ 4132150 w 10571026"/>
              <a:gd name="connsiteY37" fmla="*/ 880597 h 880597"/>
              <a:gd name="connsiteX38" fmla="*/ 3458404 w 10571026"/>
              <a:gd name="connsiteY38" fmla="*/ 880597 h 880597"/>
              <a:gd name="connsiteX39" fmla="*/ 2784658 w 10571026"/>
              <a:gd name="connsiteY39" fmla="*/ 880597 h 880597"/>
              <a:gd name="connsiteX40" fmla="*/ 2110911 w 10571026"/>
              <a:gd name="connsiteY40" fmla="*/ 880597 h 880597"/>
              <a:gd name="connsiteX41" fmla="*/ 1334390 w 10571026"/>
              <a:gd name="connsiteY41" fmla="*/ 880597 h 880597"/>
              <a:gd name="connsiteX42" fmla="*/ 660643 w 10571026"/>
              <a:gd name="connsiteY42" fmla="*/ 880597 h 880597"/>
              <a:gd name="connsiteX43" fmla="*/ 146769 w 10571026"/>
              <a:gd name="connsiteY43" fmla="*/ 880597 h 880597"/>
              <a:gd name="connsiteX44" fmla="*/ 0 w 10571026"/>
              <a:gd name="connsiteY44" fmla="*/ 733828 h 880597"/>
              <a:gd name="connsiteX45" fmla="*/ 0 w 10571026"/>
              <a:gd name="connsiteY45" fmla="*/ 146769 h 88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71026" h="880597" fill="none" extrusionOk="0">
                <a:moveTo>
                  <a:pt x="0" y="146769"/>
                </a:moveTo>
                <a:cubicBezTo>
                  <a:pt x="7785" y="62014"/>
                  <a:pt x="68844" y="17079"/>
                  <a:pt x="146769" y="0"/>
                </a:cubicBezTo>
                <a:cubicBezTo>
                  <a:pt x="212850" y="-29671"/>
                  <a:pt x="313090" y="24175"/>
                  <a:pt x="409416" y="0"/>
                </a:cubicBezTo>
                <a:cubicBezTo>
                  <a:pt x="505742" y="-24175"/>
                  <a:pt x="696606" y="14808"/>
                  <a:pt x="877613" y="0"/>
                </a:cubicBezTo>
                <a:cubicBezTo>
                  <a:pt x="1058620" y="-14808"/>
                  <a:pt x="1097284" y="30382"/>
                  <a:pt x="1243034" y="0"/>
                </a:cubicBezTo>
                <a:cubicBezTo>
                  <a:pt x="1388784" y="-30382"/>
                  <a:pt x="1532967" y="14434"/>
                  <a:pt x="1711231" y="0"/>
                </a:cubicBezTo>
                <a:cubicBezTo>
                  <a:pt x="1889495" y="-14434"/>
                  <a:pt x="1942872" y="22531"/>
                  <a:pt x="2076653" y="0"/>
                </a:cubicBezTo>
                <a:cubicBezTo>
                  <a:pt x="2210434" y="-22531"/>
                  <a:pt x="2369114" y="47741"/>
                  <a:pt x="2647624" y="0"/>
                </a:cubicBezTo>
                <a:cubicBezTo>
                  <a:pt x="2926134" y="-47741"/>
                  <a:pt x="2882905" y="19190"/>
                  <a:pt x="3013046" y="0"/>
                </a:cubicBezTo>
                <a:cubicBezTo>
                  <a:pt x="3143187" y="-19190"/>
                  <a:pt x="3316196" y="51579"/>
                  <a:pt x="3481243" y="0"/>
                </a:cubicBezTo>
                <a:cubicBezTo>
                  <a:pt x="3646290" y="-51579"/>
                  <a:pt x="3890764" y="46439"/>
                  <a:pt x="4052214" y="0"/>
                </a:cubicBezTo>
                <a:cubicBezTo>
                  <a:pt x="4213664" y="-46439"/>
                  <a:pt x="4379182" y="27283"/>
                  <a:pt x="4623186" y="0"/>
                </a:cubicBezTo>
                <a:cubicBezTo>
                  <a:pt x="4867190" y="-27283"/>
                  <a:pt x="5207270" y="14174"/>
                  <a:pt x="5399707" y="0"/>
                </a:cubicBezTo>
                <a:cubicBezTo>
                  <a:pt x="5592144" y="-14174"/>
                  <a:pt x="5936344" y="76800"/>
                  <a:pt x="6073454" y="0"/>
                </a:cubicBezTo>
                <a:cubicBezTo>
                  <a:pt x="6210564" y="-76800"/>
                  <a:pt x="6234575" y="28472"/>
                  <a:pt x="6336101" y="0"/>
                </a:cubicBezTo>
                <a:cubicBezTo>
                  <a:pt x="6437627" y="-28472"/>
                  <a:pt x="6790205" y="7606"/>
                  <a:pt x="7112622" y="0"/>
                </a:cubicBezTo>
                <a:cubicBezTo>
                  <a:pt x="7435039" y="-7606"/>
                  <a:pt x="7563352" y="29596"/>
                  <a:pt x="7889143" y="0"/>
                </a:cubicBezTo>
                <a:cubicBezTo>
                  <a:pt x="8214934" y="-29596"/>
                  <a:pt x="8083373" y="13051"/>
                  <a:pt x="8254565" y="0"/>
                </a:cubicBezTo>
                <a:cubicBezTo>
                  <a:pt x="8425757" y="-13051"/>
                  <a:pt x="8716305" y="24103"/>
                  <a:pt x="9031086" y="0"/>
                </a:cubicBezTo>
                <a:cubicBezTo>
                  <a:pt x="9345867" y="-24103"/>
                  <a:pt x="9345852" y="22052"/>
                  <a:pt x="9602058" y="0"/>
                </a:cubicBezTo>
                <a:cubicBezTo>
                  <a:pt x="9858264" y="-22052"/>
                  <a:pt x="9803943" y="1225"/>
                  <a:pt x="9864705" y="0"/>
                </a:cubicBezTo>
                <a:cubicBezTo>
                  <a:pt x="9925467" y="-1225"/>
                  <a:pt x="10232118" y="60688"/>
                  <a:pt x="10424257" y="0"/>
                </a:cubicBezTo>
                <a:cubicBezTo>
                  <a:pt x="10496998" y="4366"/>
                  <a:pt x="10568145" y="52264"/>
                  <a:pt x="10571026" y="146769"/>
                </a:cubicBezTo>
                <a:cubicBezTo>
                  <a:pt x="10604185" y="435287"/>
                  <a:pt x="10561549" y="486481"/>
                  <a:pt x="10571026" y="733828"/>
                </a:cubicBezTo>
                <a:cubicBezTo>
                  <a:pt x="10587829" y="814100"/>
                  <a:pt x="10519268" y="868778"/>
                  <a:pt x="10424257" y="880597"/>
                </a:cubicBezTo>
                <a:cubicBezTo>
                  <a:pt x="10201919" y="932558"/>
                  <a:pt x="10073600" y="831964"/>
                  <a:pt x="9750511" y="880597"/>
                </a:cubicBezTo>
                <a:cubicBezTo>
                  <a:pt x="9427422" y="929230"/>
                  <a:pt x="9562557" y="863658"/>
                  <a:pt x="9487864" y="880597"/>
                </a:cubicBezTo>
                <a:cubicBezTo>
                  <a:pt x="9413171" y="897536"/>
                  <a:pt x="9318222" y="858829"/>
                  <a:pt x="9225217" y="880597"/>
                </a:cubicBezTo>
                <a:cubicBezTo>
                  <a:pt x="9132212" y="902365"/>
                  <a:pt x="9039748" y="852594"/>
                  <a:pt x="8859795" y="880597"/>
                </a:cubicBezTo>
                <a:cubicBezTo>
                  <a:pt x="8679842" y="908600"/>
                  <a:pt x="8658514" y="866150"/>
                  <a:pt x="8494373" y="880597"/>
                </a:cubicBezTo>
                <a:cubicBezTo>
                  <a:pt x="8330232" y="895044"/>
                  <a:pt x="8262403" y="860234"/>
                  <a:pt x="8128951" y="880597"/>
                </a:cubicBezTo>
                <a:cubicBezTo>
                  <a:pt x="7995499" y="900960"/>
                  <a:pt x="7555746" y="835871"/>
                  <a:pt x="7352430" y="880597"/>
                </a:cubicBezTo>
                <a:cubicBezTo>
                  <a:pt x="7149114" y="925323"/>
                  <a:pt x="6841799" y="807554"/>
                  <a:pt x="6678684" y="880597"/>
                </a:cubicBezTo>
                <a:cubicBezTo>
                  <a:pt x="6515569" y="953640"/>
                  <a:pt x="6423382" y="862499"/>
                  <a:pt x="6210487" y="880597"/>
                </a:cubicBezTo>
                <a:cubicBezTo>
                  <a:pt x="5997592" y="898695"/>
                  <a:pt x="5961256" y="834230"/>
                  <a:pt x="5742290" y="880597"/>
                </a:cubicBezTo>
                <a:cubicBezTo>
                  <a:pt x="5523324" y="926964"/>
                  <a:pt x="5539558" y="870571"/>
                  <a:pt x="5479643" y="880597"/>
                </a:cubicBezTo>
                <a:cubicBezTo>
                  <a:pt x="5419728" y="890623"/>
                  <a:pt x="5134691" y="801149"/>
                  <a:pt x="4805897" y="880597"/>
                </a:cubicBezTo>
                <a:cubicBezTo>
                  <a:pt x="4477103" y="960045"/>
                  <a:pt x="4363188" y="867674"/>
                  <a:pt x="4132150" y="880597"/>
                </a:cubicBezTo>
                <a:cubicBezTo>
                  <a:pt x="3901112" y="893520"/>
                  <a:pt x="3734364" y="870404"/>
                  <a:pt x="3458404" y="880597"/>
                </a:cubicBezTo>
                <a:cubicBezTo>
                  <a:pt x="3182444" y="890790"/>
                  <a:pt x="3098555" y="832914"/>
                  <a:pt x="2784658" y="880597"/>
                </a:cubicBezTo>
                <a:cubicBezTo>
                  <a:pt x="2470761" y="928280"/>
                  <a:pt x="2414633" y="822075"/>
                  <a:pt x="2110911" y="880597"/>
                </a:cubicBezTo>
                <a:cubicBezTo>
                  <a:pt x="1807189" y="939119"/>
                  <a:pt x="1573752" y="846638"/>
                  <a:pt x="1334390" y="880597"/>
                </a:cubicBezTo>
                <a:cubicBezTo>
                  <a:pt x="1095028" y="914556"/>
                  <a:pt x="928553" y="815974"/>
                  <a:pt x="660643" y="880597"/>
                </a:cubicBezTo>
                <a:cubicBezTo>
                  <a:pt x="392733" y="945220"/>
                  <a:pt x="269732" y="821972"/>
                  <a:pt x="146769" y="880597"/>
                </a:cubicBezTo>
                <a:cubicBezTo>
                  <a:pt x="52643" y="894500"/>
                  <a:pt x="-2846" y="815318"/>
                  <a:pt x="0" y="733828"/>
                </a:cubicBezTo>
                <a:cubicBezTo>
                  <a:pt x="-34925" y="476544"/>
                  <a:pt x="5116" y="416993"/>
                  <a:pt x="0" y="146769"/>
                </a:cubicBezTo>
                <a:close/>
              </a:path>
              <a:path w="10571026" h="880597" stroke="0" extrusionOk="0">
                <a:moveTo>
                  <a:pt x="0" y="146769"/>
                </a:moveTo>
                <a:cubicBezTo>
                  <a:pt x="-1893" y="65152"/>
                  <a:pt x="80565" y="11308"/>
                  <a:pt x="146769" y="0"/>
                </a:cubicBezTo>
                <a:cubicBezTo>
                  <a:pt x="456852" y="-78011"/>
                  <a:pt x="530937" y="22146"/>
                  <a:pt x="820515" y="0"/>
                </a:cubicBezTo>
                <a:cubicBezTo>
                  <a:pt x="1110093" y="-22146"/>
                  <a:pt x="1168287" y="30507"/>
                  <a:pt x="1494262" y="0"/>
                </a:cubicBezTo>
                <a:cubicBezTo>
                  <a:pt x="1820237" y="-30507"/>
                  <a:pt x="1942451" y="79783"/>
                  <a:pt x="2168008" y="0"/>
                </a:cubicBezTo>
                <a:cubicBezTo>
                  <a:pt x="2393565" y="-79783"/>
                  <a:pt x="2650451" y="88365"/>
                  <a:pt x="2944530" y="0"/>
                </a:cubicBezTo>
                <a:cubicBezTo>
                  <a:pt x="3238609" y="-88365"/>
                  <a:pt x="3216827" y="7254"/>
                  <a:pt x="3309951" y="0"/>
                </a:cubicBezTo>
                <a:cubicBezTo>
                  <a:pt x="3403075" y="-7254"/>
                  <a:pt x="3601598" y="44555"/>
                  <a:pt x="3880923" y="0"/>
                </a:cubicBezTo>
                <a:cubicBezTo>
                  <a:pt x="4160248" y="-44555"/>
                  <a:pt x="4213213" y="20164"/>
                  <a:pt x="4349120" y="0"/>
                </a:cubicBezTo>
                <a:cubicBezTo>
                  <a:pt x="4485027" y="-20164"/>
                  <a:pt x="4582368" y="7000"/>
                  <a:pt x="4714541" y="0"/>
                </a:cubicBezTo>
                <a:cubicBezTo>
                  <a:pt x="4846714" y="-7000"/>
                  <a:pt x="5107566" y="70540"/>
                  <a:pt x="5388288" y="0"/>
                </a:cubicBezTo>
                <a:cubicBezTo>
                  <a:pt x="5669010" y="-70540"/>
                  <a:pt x="5549089" y="27236"/>
                  <a:pt x="5650935" y="0"/>
                </a:cubicBezTo>
                <a:cubicBezTo>
                  <a:pt x="5752781" y="-27236"/>
                  <a:pt x="5859289" y="25259"/>
                  <a:pt x="5913582" y="0"/>
                </a:cubicBezTo>
                <a:cubicBezTo>
                  <a:pt x="5967875" y="-25259"/>
                  <a:pt x="6423321" y="62359"/>
                  <a:pt x="6587328" y="0"/>
                </a:cubicBezTo>
                <a:cubicBezTo>
                  <a:pt x="6751335" y="-62359"/>
                  <a:pt x="6793346" y="18390"/>
                  <a:pt x="6952750" y="0"/>
                </a:cubicBezTo>
                <a:cubicBezTo>
                  <a:pt x="7112154" y="-18390"/>
                  <a:pt x="7139943" y="30661"/>
                  <a:pt x="7318172" y="0"/>
                </a:cubicBezTo>
                <a:cubicBezTo>
                  <a:pt x="7496401" y="-30661"/>
                  <a:pt x="7859657" y="26585"/>
                  <a:pt x="8094693" y="0"/>
                </a:cubicBezTo>
                <a:cubicBezTo>
                  <a:pt x="8329729" y="-26585"/>
                  <a:pt x="8641317" y="90149"/>
                  <a:pt x="8871214" y="0"/>
                </a:cubicBezTo>
                <a:cubicBezTo>
                  <a:pt x="9101111" y="-90149"/>
                  <a:pt x="9133535" y="24253"/>
                  <a:pt x="9339411" y="0"/>
                </a:cubicBezTo>
                <a:cubicBezTo>
                  <a:pt x="9545287" y="-24253"/>
                  <a:pt x="9895851" y="105381"/>
                  <a:pt x="10424257" y="0"/>
                </a:cubicBezTo>
                <a:cubicBezTo>
                  <a:pt x="10525900" y="-10498"/>
                  <a:pt x="10570424" y="55968"/>
                  <a:pt x="10571026" y="146769"/>
                </a:cubicBezTo>
                <a:cubicBezTo>
                  <a:pt x="10613446" y="432644"/>
                  <a:pt x="10521328" y="472387"/>
                  <a:pt x="10571026" y="733828"/>
                </a:cubicBezTo>
                <a:cubicBezTo>
                  <a:pt x="10564716" y="824989"/>
                  <a:pt x="10512814" y="889904"/>
                  <a:pt x="10424257" y="880597"/>
                </a:cubicBezTo>
                <a:cubicBezTo>
                  <a:pt x="10253137" y="913205"/>
                  <a:pt x="10072211" y="871410"/>
                  <a:pt x="9750511" y="880597"/>
                </a:cubicBezTo>
                <a:cubicBezTo>
                  <a:pt x="9428811" y="889784"/>
                  <a:pt x="9607043" y="875110"/>
                  <a:pt x="9487864" y="880597"/>
                </a:cubicBezTo>
                <a:cubicBezTo>
                  <a:pt x="9368685" y="886084"/>
                  <a:pt x="9277124" y="868959"/>
                  <a:pt x="9122442" y="880597"/>
                </a:cubicBezTo>
                <a:cubicBezTo>
                  <a:pt x="8967760" y="892235"/>
                  <a:pt x="8954737" y="854157"/>
                  <a:pt x="8859795" y="880597"/>
                </a:cubicBezTo>
                <a:cubicBezTo>
                  <a:pt x="8764853" y="907037"/>
                  <a:pt x="8656314" y="847268"/>
                  <a:pt x="8494373" y="880597"/>
                </a:cubicBezTo>
                <a:cubicBezTo>
                  <a:pt x="8332432" y="913926"/>
                  <a:pt x="8146560" y="831704"/>
                  <a:pt x="7820627" y="880597"/>
                </a:cubicBezTo>
                <a:cubicBezTo>
                  <a:pt x="7494694" y="929490"/>
                  <a:pt x="7636667" y="844359"/>
                  <a:pt x="7455205" y="880597"/>
                </a:cubicBezTo>
                <a:cubicBezTo>
                  <a:pt x="7273743" y="916835"/>
                  <a:pt x="7010838" y="819943"/>
                  <a:pt x="6884233" y="880597"/>
                </a:cubicBezTo>
                <a:cubicBezTo>
                  <a:pt x="6757628" y="941251"/>
                  <a:pt x="6578546" y="872419"/>
                  <a:pt x="6416037" y="880597"/>
                </a:cubicBezTo>
                <a:cubicBezTo>
                  <a:pt x="6253528" y="888775"/>
                  <a:pt x="6181588" y="863960"/>
                  <a:pt x="6050615" y="880597"/>
                </a:cubicBezTo>
                <a:cubicBezTo>
                  <a:pt x="5919642" y="897234"/>
                  <a:pt x="5574734" y="866034"/>
                  <a:pt x="5274094" y="880597"/>
                </a:cubicBezTo>
                <a:cubicBezTo>
                  <a:pt x="4973454" y="895160"/>
                  <a:pt x="5045787" y="856817"/>
                  <a:pt x="4908672" y="880597"/>
                </a:cubicBezTo>
                <a:cubicBezTo>
                  <a:pt x="4771557" y="904377"/>
                  <a:pt x="4521131" y="837499"/>
                  <a:pt x="4234925" y="880597"/>
                </a:cubicBezTo>
                <a:cubicBezTo>
                  <a:pt x="3948719" y="923695"/>
                  <a:pt x="4022730" y="850991"/>
                  <a:pt x="3869504" y="880597"/>
                </a:cubicBezTo>
                <a:cubicBezTo>
                  <a:pt x="3716278" y="910203"/>
                  <a:pt x="3612815" y="846782"/>
                  <a:pt x="3504082" y="880597"/>
                </a:cubicBezTo>
                <a:cubicBezTo>
                  <a:pt x="3395349" y="914412"/>
                  <a:pt x="2907614" y="816486"/>
                  <a:pt x="2727560" y="880597"/>
                </a:cubicBezTo>
                <a:cubicBezTo>
                  <a:pt x="2547506" y="944708"/>
                  <a:pt x="2336353" y="813506"/>
                  <a:pt x="2053814" y="880597"/>
                </a:cubicBezTo>
                <a:cubicBezTo>
                  <a:pt x="1771275" y="947688"/>
                  <a:pt x="1851252" y="849663"/>
                  <a:pt x="1791167" y="880597"/>
                </a:cubicBezTo>
                <a:cubicBezTo>
                  <a:pt x="1731082" y="911531"/>
                  <a:pt x="1530967" y="843160"/>
                  <a:pt x="1322970" y="880597"/>
                </a:cubicBezTo>
                <a:cubicBezTo>
                  <a:pt x="1114973" y="918034"/>
                  <a:pt x="966587" y="853851"/>
                  <a:pt x="649224" y="880597"/>
                </a:cubicBezTo>
                <a:cubicBezTo>
                  <a:pt x="331861" y="907343"/>
                  <a:pt x="306061" y="857166"/>
                  <a:pt x="146769" y="880597"/>
                </a:cubicBezTo>
                <a:cubicBezTo>
                  <a:pt x="74827" y="888484"/>
                  <a:pt x="5" y="810918"/>
                  <a:pt x="0" y="733828"/>
                </a:cubicBezTo>
                <a:cubicBezTo>
                  <a:pt x="-42620" y="570088"/>
                  <a:pt x="64716" y="294313"/>
                  <a:pt x="0" y="146769"/>
                </a:cubicBezTo>
                <a:close/>
              </a:path>
            </a:pathLst>
          </a:custGeom>
          <a:solidFill>
            <a:srgbClr val="DEEAC2"/>
          </a:solidFill>
          <a:ln w="12700" cap="flat" cmpd="sng" algn="ctr">
            <a:solidFill>
              <a:srgbClr val="92D050"/>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algn="ctr">
              <a:defRPr/>
            </a:pPr>
            <a:endParaRPr lang="en-US" sz="2800" kern="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43">
            <a:extLst>
              <a:ext uri="{FF2B5EF4-FFF2-40B4-BE49-F238E27FC236}">
                <a16:creationId xmlns:a16="http://schemas.microsoft.com/office/drawing/2014/main" id="{22A40FBB-3555-4CAB-8CAF-5C76726C58A0}"/>
              </a:ext>
            </a:extLst>
          </p:cNvPr>
          <p:cNvSpPr/>
          <p:nvPr/>
        </p:nvSpPr>
        <p:spPr>
          <a:xfrm>
            <a:off x="1525724" y="1396227"/>
            <a:ext cx="10571026" cy="747573"/>
          </a:xfrm>
          <a:custGeom>
            <a:avLst/>
            <a:gdLst>
              <a:gd name="connsiteX0" fmla="*/ 0 w 10571026"/>
              <a:gd name="connsiteY0" fmla="*/ 124598 h 747573"/>
              <a:gd name="connsiteX1" fmla="*/ 124598 w 10571026"/>
              <a:gd name="connsiteY1" fmla="*/ 0 h 747573"/>
              <a:gd name="connsiteX2" fmla="*/ 388378 w 10571026"/>
              <a:gd name="connsiteY2" fmla="*/ 0 h 747573"/>
              <a:gd name="connsiteX3" fmla="*/ 858595 w 10571026"/>
              <a:gd name="connsiteY3" fmla="*/ 0 h 747573"/>
              <a:gd name="connsiteX4" fmla="*/ 1225593 w 10571026"/>
              <a:gd name="connsiteY4" fmla="*/ 0 h 747573"/>
              <a:gd name="connsiteX5" fmla="*/ 1695810 w 10571026"/>
              <a:gd name="connsiteY5" fmla="*/ 0 h 747573"/>
              <a:gd name="connsiteX6" fmla="*/ 2062808 w 10571026"/>
              <a:gd name="connsiteY6" fmla="*/ 0 h 747573"/>
              <a:gd name="connsiteX7" fmla="*/ 2636243 w 10571026"/>
              <a:gd name="connsiteY7" fmla="*/ 0 h 747573"/>
              <a:gd name="connsiteX8" fmla="*/ 3003242 w 10571026"/>
              <a:gd name="connsiteY8" fmla="*/ 0 h 747573"/>
              <a:gd name="connsiteX9" fmla="*/ 3473458 w 10571026"/>
              <a:gd name="connsiteY9" fmla="*/ 0 h 747573"/>
              <a:gd name="connsiteX10" fmla="*/ 4046893 w 10571026"/>
              <a:gd name="connsiteY10" fmla="*/ 0 h 747573"/>
              <a:gd name="connsiteX11" fmla="*/ 4620328 w 10571026"/>
              <a:gd name="connsiteY11" fmla="*/ 0 h 747573"/>
              <a:gd name="connsiteX12" fmla="*/ 5400200 w 10571026"/>
              <a:gd name="connsiteY12" fmla="*/ 0 h 747573"/>
              <a:gd name="connsiteX13" fmla="*/ 6076853 w 10571026"/>
              <a:gd name="connsiteY13" fmla="*/ 0 h 747573"/>
              <a:gd name="connsiteX14" fmla="*/ 6340633 w 10571026"/>
              <a:gd name="connsiteY14" fmla="*/ 0 h 747573"/>
              <a:gd name="connsiteX15" fmla="*/ 7120505 w 10571026"/>
              <a:gd name="connsiteY15" fmla="*/ 0 h 747573"/>
              <a:gd name="connsiteX16" fmla="*/ 7900377 w 10571026"/>
              <a:gd name="connsiteY16" fmla="*/ 0 h 747573"/>
              <a:gd name="connsiteX17" fmla="*/ 8267375 w 10571026"/>
              <a:gd name="connsiteY17" fmla="*/ 0 h 747573"/>
              <a:gd name="connsiteX18" fmla="*/ 9047247 w 10571026"/>
              <a:gd name="connsiteY18" fmla="*/ 0 h 747573"/>
              <a:gd name="connsiteX19" fmla="*/ 9620682 w 10571026"/>
              <a:gd name="connsiteY19" fmla="*/ 0 h 747573"/>
              <a:gd name="connsiteX20" fmla="*/ 9884462 w 10571026"/>
              <a:gd name="connsiteY20" fmla="*/ 0 h 747573"/>
              <a:gd name="connsiteX21" fmla="*/ 10446428 w 10571026"/>
              <a:gd name="connsiteY21" fmla="*/ 0 h 747573"/>
              <a:gd name="connsiteX22" fmla="*/ 10571026 w 10571026"/>
              <a:gd name="connsiteY22" fmla="*/ 124598 h 747573"/>
              <a:gd name="connsiteX23" fmla="*/ 10571026 w 10571026"/>
              <a:gd name="connsiteY23" fmla="*/ 622975 h 747573"/>
              <a:gd name="connsiteX24" fmla="*/ 10446428 w 10571026"/>
              <a:gd name="connsiteY24" fmla="*/ 747573 h 747573"/>
              <a:gd name="connsiteX25" fmla="*/ 9769775 w 10571026"/>
              <a:gd name="connsiteY25" fmla="*/ 747573 h 747573"/>
              <a:gd name="connsiteX26" fmla="*/ 9505995 w 10571026"/>
              <a:gd name="connsiteY26" fmla="*/ 747573 h 747573"/>
              <a:gd name="connsiteX27" fmla="*/ 9242215 w 10571026"/>
              <a:gd name="connsiteY27" fmla="*/ 747573 h 747573"/>
              <a:gd name="connsiteX28" fmla="*/ 8875216 w 10571026"/>
              <a:gd name="connsiteY28" fmla="*/ 747573 h 747573"/>
              <a:gd name="connsiteX29" fmla="*/ 8508218 w 10571026"/>
              <a:gd name="connsiteY29" fmla="*/ 747573 h 747573"/>
              <a:gd name="connsiteX30" fmla="*/ 8141219 w 10571026"/>
              <a:gd name="connsiteY30" fmla="*/ 747573 h 747573"/>
              <a:gd name="connsiteX31" fmla="*/ 7361348 w 10571026"/>
              <a:gd name="connsiteY31" fmla="*/ 747573 h 747573"/>
              <a:gd name="connsiteX32" fmla="*/ 6684694 w 10571026"/>
              <a:gd name="connsiteY32" fmla="*/ 747573 h 747573"/>
              <a:gd name="connsiteX33" fmla="*/ 6214478 w 10571026"/>
              <a:gd name="connsiteY33" fmla="*/ 747573 h 747573"/>
              <a:gd name="connsiteX34" fmla="*/ 5744261 w 10571026"/>
              <a:gd name="connsiteY34" fmla="*/ 747573 h 747573"/>
              <a:gd name="connsiteX35" fmla="*/ 5480481 w 10571026"/>
              <a:gd name="connsiteY35" fmla="*/ 747573 h 747573"/>
              <a:gd name="connsiteX36" fmla="*/ 4803828 w 10571026"/>
              <a:gd name="connsiteY36" fmla="*/ 747573 h 747573"/>
              <a:gd name="connsiteX37" fmla="*/ 4127174 w 10571026"/>
              <a:gd name="connsiteY37" fmla="*/ 747573 h 747573"/>
              <a:gd name="connsiteX38" fmla="*/ 3450521 w 10571026"/>
              <a:gd name="connsiteY38" fmla="*/ 747573 h 747573"/>
              <a:gd name="connsiteX39" fmla="*/ 2773868 w 10571026"/>
              <a:gd name="connsiteY39" fmla="*/ 747573 h 747573"/>
              <a:gd name="connsiteX40" fmla="*/ 2097214 w 10571026"/>
              <a:gd name="connsiteY40" fmla="*/ 747573 h 747573"/>
              <a:gd name="connsiteX41" fmla="*/ 1317343 w 10571026"/>
              <a:gd name="connsiteY41" fmla="*/ 747573 h 747573"/>
              <a:gd name="connsiteX42" fmla="*/ 640689 w 10571026"/>
              <a:gd name="connsiteY42" fmla="*/ 747573 h 747573"/>
              <a:gd name="connsiteX43" fmla="*/ 124598 w 10571026"/>
              <a:gd name="connsiteY43" fmla="*/ 747573 h 747573"/>
              <a:gd name="connsiteX44" fmla="*/ 0 w 10571026"/>
              <a:gd name="connsiteY44" fmla="*/ 622975 h 747573"/>
              <a:gd name="connsiteX45" fmla="*/ 0 w 10571026"/>
              <a:gd name="connsiteY45" fmla="*/ 124598 h 74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71026" h="747573" fill="none" extrusionOk="0">
                <a:moveTo>
                  <a:pt x="0" y="124598"/>
                </a:moveTo>
                <a:cubicBezTo>
                  <a:pt x="7203" y="52363"/>
                  <a:pt x="57380" y="8698"/>
                  <a:pt x="124598" y="0"/>
                </a:cubicBezTo>
                <a:cubicBezTo>
                  <a:pt x="211410" y="-11918"/>
                  <a:pt x="307714" y="9761"/>
                  <a:pt x="388378" y="0"/>
                </a:cubicBezTo>
                <a:cubicBezTo>
                  <a:pt x="469042" y="-9761"/>
                  <a:pt x="745776" y="35847"/>
                  <a:pt x="858595" y="0"/>
                </a:cubicBezTo>
                <a:cubicBezTo>
                  <a:pt x="971414" y="-35847"/>
                  <a:pt x="1104435" y="19391"/>
                  <a:pt x="1225593" y="0"/>
                </a:cubicBezTo>
                <a:cubicBezTo>
                  <a:pt x="1346751" y="-19391"/>
                  <a:pt x="1469022" y="45746"/>
                  <a:pt x="1695810" y="0"/>
                </a:cubicBezTo>
                <a:cubicBezTo>
                  <a:pt x="1922598" y="-45746"/>
                  <a:pt x="1905212" y="17303"/>
                  <a:pt x="2062808" y="0"/>
                </a:cubicBezTo>
                <a:cubicBezTo>
                  <a:pt x="2220404" y="-17303"/>
                  <a:pt x="2392711" y="61849"/>
                  <a:pt x="2636243" y="0"/>
                </a:cubicBezTo>
                <a:cubicBezTo>
                  <a:pt x="2879775" y="-61849"/>
                  <a:pt x="2882965" y="41452"/>
                  <a:pt x="3003242" y="0"/>
                </a:cubicBezTo>
                <a:cubicBezTo>
                  <a:pt x="3123519" y="-41452"/>
                  <a:pt x="3336870" y="14324"/>
                  <a:pt x="3473458" y="0"/>
                </a:cubicBezTo>
                <a:cubicBezTo>
                  <a:pt x="3610046" y="-14324"/>
                  <a:pt x="3894527" y="26230"/>
                  <a:pt x="4046893" y="0"/>
                </a:cubicBezTo>
                <a:cubicBezTo>
                  <a:pt x="4199260" y="-26230"/>
                  <a:pt x="4341370" y="60987"/>
                  <a:pt x="4620328" y="0"/>
                </a:cubicBezTo>
                <a:cubicBezTo>
                  <a:pt x="4899286" y="-60987"/>
                  <a:pt x="5092591" y="66882"/>
                  <a:pt x="5400200" y="0"/>
                </a:cubicBezTo>
                <a:cubicBezTo>
                  <a:pt x="5707809" y="-66882"/>
                  <a:pt x="5851369" y="34829"/>
                  <a:pt x="6076853" y="0"/>
                </a:cubicBezTo>
                <a:cubicBezTo>
                  <a:pt x="6302337" y="-34829"/>
                  <a:pt x="6224800" y="29532"/>
                  <a:pt x="6340633" y="0"/>
                </a:cubicBezTo>
                <a:cubicBezTo>
                  <a:pt x="6456466" y="-29532"/>
                  <a:pt x="6885464" y="22878"/>
                  <a:pt x="7120505" y="0"/>
                </a:cubicBezTo>
                <a:cubicBezTo>
                  <a:pt x="7355546" y="-22878"/>
                  <a:pt x="7528612" y="23599"/>
                  <a:pt x="7900377" y="0"/>
                </a:cubicBezTo>
                <a:cubicBezTo>
                  <a:pt x="8272142" y="-23599"/>
                  <a:pt x="8137831" y="43654"/>
                  <a:pt x="8267375" y="0"/>
                </a:cubicBezTo>
                <a:cubicBezTo>
                  <a:pt x="8396919" y="-43654"/>
                  <a:pt x="8741910" y="28913"/>
                  <a:pt x="9047247" y="0"/>
                </a:cubicBezTo>
                <a:cubicBezTo>
                  <a:pt x="9352584" y="-28913"/>
                  <a:pt x="9383218" y="2302"/>
                  <a:pt x="9620682" y="0"/>
                </a:cubicBezTo>
                <a:cubicBezTo>
                  <a:pt x="9858146" y="-2302"/>
                  <a:pt x="9820957" y="23277"/>
                  <a:pt x="9884462" y="0"/>
                </a:cubicBezTo>
                <a:cubicBezTo>
                  <a:pt x="9947967" y="-23277"/>
                  <a:pt x="10291406" y="43296"/>
                  <a:pt x="10446428" y="0"/>
                </a:cubicBezTo>
                <a:cubicBezTo>
                  <a:pt x="10508779" y="3393"/>
                  <a:pt x="10569558" y="48934"/>
                  <a:pt x="10571026" y="124598"/>
                </a:cubicBezTo>
                <a:cubicBezTo>
                  <a:pt x="10607719" y="320335"/>
                  <a:pt x="10548178" y="460424"/>
                  <a:pt x="10571026" y="622975"/>
                </a:cubicBezTo>
                <a:cubicBezTo>
                  <a:pt x="10591469" y="690833"/>
                  <a:pt x="10521309" y="742434"/>
                  <a:pt x="10446428" y="747573"/>
                </a:cubicBezTo>
                <a:cubicBezTo>
                  <a:pt x="10216731" y="783776"/>
                  <a:pt x="10094845" y="723747"/>
                  <a:pt x="9769775" y="747573"/>
                </a:cubicBezTo>
                <a:cubicBezTo>
                  <a:pt x="9444705" y="771399"/>
                  <a:pt x="9637209" y="717402"/>
                  <a:pt x="9505995" y="747573"/>
                </a:cubicBezTo>
                <a:cubicBezTo>
                  <a:pt x="9374781" y="777744"/>
                  <a:pt x="9303908" y="721028"/>
                  <a:pt x="9242215" y="747573"/>
                </a:cubicBezTo>
                <a:cubicBezTo>
                  <a:pt x="9180522" y="774118"/>
                  <a:pt x="8980476" y="718786"/>
                  <a:pt x="8875216" y="747573"/>
                </a:cubicBezTo>
                <a:cubicBezTo>
                  <a:pt x="8769956" y="776360"/>
                  <a:pt x="8626254" y="711488"/>
                  <a:pt x="8508218" y="747573"/>
                </a:cubicBezTo>
                <a:cubicBezTo>
                  <a:pt x="8390182" y="783658"/>
                  <a:pt x="8267419" y="744692"/>
                  <a:pt x="8141219" y="747573"/>
                </a:cubicBezTo>
                <a:cubicBezTo>
                  <a:pt x="8015019" y="750454"/>
                  <a:pt x="7621023" y="658251"/>
                  <a:pt x="7361348" y="747573"/>
                </a:cubicBezTo>
                <a:cubicBezTo>
                  <a:pt x="7101673" y="836895"/>
                  <a:pt x="6884719" y="736453"/>
                  <a:pt x="6684694" y="747573"/>
                </a:cubicBezTo>
                <a:cubicBezTo>
                  <a:pt x="6484669" y="758693"/>
                  <a:pt x="6346676" y="705468"/>
                  <a:pt x="6214478" y="747573"/>
                </a:cubicBezTo>
                <a:cubicBezTo>
                  <a:pt x="6082280" y="789678"/>
                  <a:pt x="5932122" y="702677"/>
                  <a:pt x="5744261" y="747573"/>
                </a:cubicBezTo>
                <a:cubicBezTo>
                  <a:pt x="5556400" y="792469"/>
                  <a:pt x="5602626" y="740182"/>
                  <a:pt x="5480481" y="747573"/>
                </a:cubicBezTo>
                <a:cubicBezTo>
                  <a:pt x="5358336" y="754964"/>
                  <a:pt x="5075987" y="706995"/>
                  <a:pt x="4803828" y="747573"/>
                </a:cubicBezTo>
                <a:cubicBezTo>
                  <a:pt x="4531669" y="788151"/>
                  <a:pt x="4388563" y="668098"/>
                  <a:pt x="4127174" y="747573"/>
                </a:cubicBezTo>
                <a:cubicBezTo>
                  <a:pt x="3865785" y="827048"/>
                  <a:pt x="3704352" y="720669"/>
                  <a:pt x="3450521" y="747573"/>
                </a:cubicBezTo>
                <a:cubicBezTo>
                  <a:pt x="3196690" y="774477"/>
                  <a:pt x="3100089" y="714178"/>
                  <a:pt x="2773868" y="747573"/>
                </a:cubicBezTo>
                <a:cubicBezTo>
                  <a:pt x="2447647" y="780968"/>
                  <a:pt x="2256134" y="740861"/>
                  <a:pt x="2097214" y="747573"/>
                </a:cubicBezTo>
                <a:cubicBezTo>
                  <a:pt x="1938294" y="754285"/>
                  <a:pt x="1502793" y="685479"/>
                  <a:pt x="1317343" y="747573"/>
                </a:cubicBezTo>
                <a:cubicBezTo>
                  <a:pt x="1131893" y="809667"/>
                  <a:pt x="976111" y="685020"/>
                  <a:pt x="640689" y="747573"/>
                </a:cubicBezTo>
                <a:cubicBezTo>
                  <a:pt x="305267" y="810126"/>
                  <a:pt x="264841" y="703791"/>
                  <a:pt x="124598" y="747573"/>
                </a:cubicBezTo>
                <a:cubicBezTo>
                  <a:pt x="43519" y="760622"/>
                  <a:pt x="-7419" y="692916"/>
                  <a:pt x="0" y="622975"/>
                </a:cubicBezTo>
                <a:cubicBezTo>
                  <a:pt x="-49275" y="436448"/>
                  <a:pt x="29752" y="226210"/>
                  <a:pt x="0" y="124598"/>
                </a:cubicBezTo>
                <a:close/>
              </a:path>
              <a:path w="10571026" h="747573" stroke="0" extrusionOk="0">
                <a:moveTo>
                  <a:pt x="0" y="124598"/>
                </a:moveTo>
                <a:cubicBezTo>
                  <a:pt x="-6692" y="53807"/>
                  <a:pt x="71646" y="12075"/>
                  <a:pt x="124598" y="0"/>
                </a:cubicBezTo>
                <a:cubicBezTo>
                  <a:pt x="277680" y="-50498"/>
                  <a:pt x="633236" y="65853"/>
                  <a:pt x="801251" y="0"/>
                </a:cubicBezTo>
                <a:cubicBezTo>
                  <a:pt x="969266" y="-65853"/>
                  <a:pt x="1203132" y="36417"/>
                  <a:pt x="1477905" y="0"/>
                </a:cubicBezTo>
                <a:cubicBezTo>
                  <a:pt x="1752678" y="-36417"/>
                  <a:pt x="1907210" y="14483"/>
                  <a:pt x="2154558" y="0"/>
                </a:cubicBezTo>
                <a:cubicBezTo>
                  <a:pt x="2401906" y="-14483"/>
                  <a:pt x="2738485" y="73715"/>
                  <a:pt x="2934430" y="0"/>
                </a:cubicBezTo>
                <a:cubicBezTo>
                  <a:pt x="3130375" y="-73715"/>
                  <a:pt x="3200370" y="4500"/>
                  <a:pt x="3301428" y="0"/>
                </a:cubicBezTo>
                <a:cubicBezTo>
                  <a:pt x="3402486" y="-4500"/>
                  <a:pt x="3609132" y="18417"/>
                  <a:pt x="3874863" y="0"/>
                </a:cubicBezTo>
                <a:cubicBezTo>
                  <a:pt x="4140595" y="-18417"/>
                  <a:pt x="4143805" y="53985"/>
                  <a:pt x="4345080" y="0"/>
                </a:cubicBezTo>
                <a:cubicBezTo>
                  <a:pt x="4546355" y="-53985"/>
                  <a:pt x="4628289" y="19582"/>
                  <a:pt x="4712078" y="0"/>
                </a:cubicBezTo>
                <a:cubicBezTo>
                  <a:pt x="4795867" y="-19582"/>
                  <a:pt x="5216786" y="57242"/>
                  <a:pt x="5388731" y="0"/>
                </a:cubicBezTo>
                <a:cubicBezTo>
                  <a:pt x="5560676" y="-57242"/>
                  <a:pt x="5566169" y="30210"/>
                  <a:pt x="5652511" y="0"/>
                </a:cubicBezTo>
                <a:cubicBezTo>
                  <a:pt x="5738853" y="-30210"/>
                  <a:pt x="5837035" y="31148"/>
                  <a:pt x="5916292" y="0"/>
                </a:cubicBezTo>
                <a:cubicBezTo>
                  <a:pt x="5995549" y="-31148"/>
                  <a:pt x="6260604" y="12297"/>
                  <a:pt x="6592945" y="0"/>
                </a:cubicBezTo>
                <a:cubicBezTo>
                  <a:pt x="6925286" y="-12297"/>
                  <a:pt x="6860673" y="30802"/>
                  <a:pt x="6959943" y="0"/>
                </a:cubicBezTo>
                <a:cubicBezTo>
                  <a:pt x="7059213" y="-30802"/>
                  <a:pt x="7174536" y="29422"/>
                  <a:pt x="7326942" y="0"/>
                </a:cubicBezTo>
                <a:cubicBezTo>
                  <a:pt x="7479348" y="-29422"/>
                  <a:pt x="7920867" y="70881"/>
                  <a:pt x="8106813" y="0"/>
                </a:cubicBezTo>
                <a:cubicBezTo>
                  <a:pt x="8292759" y="-70881"/>
                  <a:pt x="8643970" y="41405"/>
                  <a:pt x="8886685" y="0"/>
                </a:cubicBezTo>
                <a:cubicBezTo>
                  <a:pt x="9129400" y="-41405"/>
                  <a:pt x="9232367" y="27413"/>
                  <a:pt x="9356902" y="0"/>
                </a:cubicBezTo>
                <a:cubicBezTo>
                  <a:pt x="9481437" y="-27413"/>
                  <a:pt x="10219136" y="59979"/>
                  <a:pt x="10446428" y="0"/>
                </a:cubicBezTo>
                <a:cubicBezTo>
                  <a:pt x="10516721" y="-755"/>
                  <a:pt x="10570784" y="51870"/>
                  <a:pt x="10571026" y="124598"/>
                </a:cubicBezTo>
                <a:cubicBezTo>
                  <a:pt x="10573034" y="246553"/>
                  <a:pt x="10554768" y="421992"/>
                  <a:pt x="10571026" y="622975"/>
                </a:cubicBezTo>
                <a:cubicBezTo>
                  <a:pt x="10564015" y="703016"/>
                  <a:pt x="10520701" y="754348"/>
                  <a:pt x="10446428" y="747573"/>
                </a:cubicBezTo>
                <a:cubicBezTo>
                  <a:pt x="10232396" y="749652"/>
                  <a:pt x="9914020" y="675358"/>
                  <a:pt x="9769775" y="747573"/>
                </a:cubicBezTo>
                <a:cubicBezTo>
                  <a:pt x="9625530" y="819788"/>
                  <a:pt x="9627088" y="725980"/>
                  <a:pt x="9505995" y="747573"/>
                </a:cubicBezTo>
                <a:cubicBezTo>
                  <a:pt x="9384902" y="769166"/>
                  <a:pt x="9304268" y="738491"/>
                  <a:pt x="9138996" y="747573"/>
                </a:cubicBezTo>
                <a:cubicBezTo>
                  <a:pt x="8973724" y="756655"/>
                  <a:pt x="8978882" y="728322"/>
                  <a:pt x="8875216" y="747573"/>
                </a:cubicBezTo>
                <a:cubicBezTo>
                  <a:pt x="8771550" y="766824"/>
                  <a:pt x="8583486" y="714125"/>
                  <a:pt x="8508218" y="747573"/>
                </a:cubicBezTo>
                <a:cubicBezTo>
                  <a:pt x="8432950" y="781021"/>
                  <a:pt x="7982265" y="704223"/>
                  <a:pt x="7831564" y="747573"/>
                </a:cubicBezTo>
                <a:cubicBezTo>
                  <a:pt x="7680863" y="790923"/>
                  <a:pt x="7625028" y="746534"/>
                  <a:pt x="7464566" y="747573"/>
                </a:cubicBezTo>
                <a:cubicBezTo>
                  <a:pt x="7304104" y="748612"/>
                  <a:pt x="7125034" y="706767"/>
                  <a:pt x="6891131" y="747573"/>
                </a:cubicBezTo>
                <a:cubicBezTo>
                  <a:pt x="6657229" y="788379"/>
                  <a:pt x="6607260" y="709794"/>
                  <a:pt x="6420914" y="747573"/>
                </a:cubicBezTo>
                <a:cubicBezTo>
                  <a:pt x="6234568" y="785352"/>
                  <a:pt x="6213022" y="711085"/>
                  <a:pt x="6053916" y="747573"/>
                </a:cubicBezTo>
                <a:cubicBezTo>
                  <a:pt x="5894810" y="784061"/>
                  <a:pt x="5501277" y="701782"/>
                  <a:pt x="5274044" y="747573"/>
                </a:cubicBezTo>
                <a:cubicBezTo>
                  <a:pt x="5046811" y="793364"/>
                  <a:pt x="5026036" y="714573"/>
                  <a:pt x="4907046" y="747573"/>
                </a:cubicBezTo>
                <a:cubicBezTo>
                  <a:pt x="4788056" y="780573"/>
                  <a:pt x="4556968" y="714927"/>
                  <a:pt x="4230393" y="747573"/>
                </a:cubicBezTo>
                <a:cubicBezTo>
                  <a:pt x="3903818" y="780219"/>
                  <a:pt x="3983524" y="725977"/>
                  <a:pt x="3863394" y="747573"/>
                </a:cubicBezTo>
                <a:cubicBezTo>
                  <a:pt x="3743264" y="769169"/>
                  <a:pt x="3667784" y="744343"/>
                  <a:pt x="3496396" y="747573"/>
                </a:cubicBezTo>
                <a:cubicBezTo>
                  <a:pt x="3325008" y="750803"/>
                  <a:pt x="2968834" y="710985"/>
                  <a:pt x="2716524" y="747573"/>
                </a:cubicBezTo>
                <a:cubicBezTo>
                  <a:pt x="2464214" y="784161"/>
                  <a:pt x="2355602" y="724734"/>
                  <a:pt x="2039871" y="747573"/>
                </a:cubicBezTo>
                <a:cubicBezTo>
                  <a:pt x="1724140" y="770412"/>
                  <a:pt x="1854210" y="720188"/>
                  <a:pt x="1776091" y="747573"/>
                </a:cubicBezTo>
                <a:cubicBezTo>
                  <a:pt x="1697972" y="774958"/>
                  <a:pt x="1467948" y="703402"/>
                  <a:pt x="1305874" y="747573"/>
                </a:cubicBezTo>
                <a:cubicBezTo>
                  <a:pt x="1143800" y="791744"/>
                  <a:pt x="896956" y="688466"/>
                  <a:pt x="629221" y="747573"/>
                </a:cubicBezTo>
                <a:cubicBezTo>
                  <a:pt x="361486" y="806680"/>
                  <a:pt x="305095" y="737019"/>
                  <a:pt x="124598" y="747573"/>
                </a:cubicBezTo>
                <a:cubicBezTo>
                  <a:pt x="63097" y="753900"/>
                  <a:pt x="4" y="688427"/>
                  <a:pt x="0" y="622975"/>
                </a:cubicBezTo>
                <a:cubicBezTo>
                  <a:pt x="-12229" y="450365"/>
                  <a:pt x="50503" y="317947"/>
                  <a:pt x="0" y="124598"/>
                </a:cubicBezTo>
                <a:close/>
              </a:path>
            </a:pathLst>
          </a:custGeom>
          <a:solidFill>
            <a:srgbClr val="ABE9FF"/>
          </a:solidFill>
          <a:ln w="12700" cap="flat" cmpd="sng" algn="ctr">
            <a:solidFill>
              <a:srgbClr val="DEF5FD">
                <a:lumMod val="25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algn="ctr">
              <a:defRPr/>
            </a:pPr>
            <a:endParaRPr lang="en-US" sz="2800" kern="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a:extLst>
              <a:ext uri="{FF2B5EF4-FFF2-40B4-BE49-F238E27FC236}">
                <a16:creationId xmlns:a16="http://schemas.microsoft.com/office/drawing/2014/main" id="{2EEDCD8F-4F94-4CCB-950C-C0EC5E211ED3}"/>
              </a:ext>
            </a:extLst>
          </p:cNvPr>
          <p:cNvSpPr/>
          <p:nvPr/>
        </p:nvSpPr>
        <p:spPr>
          <a:xfrm>
            <a:off x="4469307" y="207524"/>
            <a:ext cx="3139001" cy="707886"/>
          </a:xfrm>
          <a:prstGeom prst="rect">
            <a:avLst/>
          </a:prstGeom>
        </p:spPr>
        <p:txBody>
          <a:bodyPr wrap="none">
            <a:spAutoFit/>
          </a:bodyPr>
          <a:lstStyle/>
          <a:p>
            <a:pPr algn="ctr">
              <a:defRPr/>
            </a:pPr>
            <a:r>
              <a:rPr lang="en-US" altLang="zh-CN" sz="4000" b="1" kern="0" dirty="0" err="1">
                <a:solidFill>
                  <a:srgbClr val="663F0D">
                    <a:lumMod val="50000"/>
                  </a:srgbClr>
                </a:solidFill>
                <a:ea typeface="inpin heiti" charset="-122"/>
                <a:cs typeface="Calibri" panose="020F0502020204030204" pitchFamily="34" charset="0"/>
              </a:rPr>
              <a:t>Cùng</a:t>
            </a:r>
            <a:r>
              <a:rPr lang="en-US" altLang="zh-CN" sz="4000" b="1" kern="0" dirty="0">
                <a:solidFill>
                  <a:srgbClr val="663F0D">
                    <a:lumMod val="50000"/>
                  </a:srgbClr>
                </a:solidFill>
                <a:ea typeface="inpin heiti" charset="-122"/>
                <a:cs typeface="Calibri" panose="020F0502020204030204" pitchFamily="34" charset="0"/>
              </a:rPr>
              <a:t> </a:t>
            </a:r>
            <a:r>
              <a:rPr lang="en-US" altLang="zh-CN" sz="4000" b="1" kern="0" dirty="0" err="1">
                <a:solidFill>
                  <a:srgbClr val="663F0D">
                    <a:lumMod val="50000"/>
                  </a:srgbClr>
                </a:solidFill>
                <a:ea typeface="inpin heiti" charset="-122"/>
                <a:cs typeface="Calibri" panose="020F0502020204030204" pitchFamily="34" charset="0"/>
              </a:rPr>
              <a:t>tìm</a:t>
            </a:r>
            <a:r>
              <a:rPr lang="en-US" altLang="zh-CN" sz="4000" b="1" kern="0" dirty="0">
                <a:solidFill>
                  <a:srgbClr val="663F0D">
                    <a:lumMod val="50000"/>
                  </a:srgbClr>
                </a:solidFill>
                <a:ea typeface="inpin heiti" charset="-122"/>
                <a:cs typeface="Calibri" panose="020F0502020204030204" pitchFamily="34" charset="0"/>
              </a:rPr>
              <a:t> </a:t>
            </a:r>
            <a:r>
              <a:rPr lang="en-US" altLang="zh-CN" sz="4000" b="1" kern="0" dirty="0" err="1">
                <a:solidFill>
                  <a:srgbClr val="663F0D">
                    <a:lumMod val="50000"/>
                  </a:srgbClr>
                </a:solidFill>
                <a:ea typeface="inpin heiti" charset="-122"/>
                <a:cs typeface="Calibri" panose="020F0502020204030204" pitchFamily="34" charset="0"/>
              </a:rPr>
              <a:t>hiểu</a:t>
            </a:r>
            <a:endParaRPr lang="zh-CN" altLang="en-US" sz="4000" b="1" kern="0" dirty="0">
              <a:solidFill>
                <a:srgbClr val="663F0D">
                  <a:lumMod val="50000"/>
                </a:srgbClr>
              </a:solidFill>
              <a:ea typeface="inpin heiti" charset="-122"/>
              <a:cs typeface="Calibri" panose="020F0502020204030204" pitchFamily="34" charset="0"/>
            </a:endParaRPr>
          </a:p>
        </p:txBody>
      </p:sp>
      <p:sp>
        <p:nvSpPr>
          <p:cNvPr id="12" name="Rectangle 11">
            <a:extLst>
              <a:ext uri="{FF2B5EF4-FFF2-40B4-BE49-F238E27FC236}">
                <a16:creationId xmlns:a16="http://schemas.microsoft.com/office/drawing/2014/main" id="{DDE5F0D6-21FE-446C-9CDC-403874460AB4}"/>
              </a:ext>
            </a:extLst>
          </p:cNvPr>
          <p:cNvSpPr/>
          <p:nvPr/>
        </p:nvSpPr>
        <p:spPr>
          <a:xfrm>
            <a:off x="1525723" y="1500022"/>
            <a:ext cx="10916647" cy="523220"/>
          </a:xfrm>
          <a:prstGeom prst="rect">
            <a:avLst/>
          </a:prstGeom>
        </p:spPr>
        <p:txBody>
          <a:bodyPr wrap="square">
            <a:spAutoFit/>
          </a:bodyPr>
          <a:lstStyle/>
          <a:p>
            <a:pPr lvl="0"/>
            <a:r>
              <a:rPr lang="vi-VN" sz="2800" dirty="0">
                <a:latin typeface="Arial-Rounded" panose="020B0500000000000000" pitchFamily="34" charset="0"/>
                <a:ea typeface="Arial-Rounded" panose="020B0500000000000000" pitchFamily="34" charset="0"/>
                <a:cs typeface="Arial-Rounded" panose="020B0500000000000000" pitchFamily="34" charset="0"/>
              </a:rPr>
              <a:t>Ở đoạn 1, con đường đến trường của bạn nhỏ thể hiện lên như thế nào?</a:t>
            </a:r>
            <a:endParaRPr lang="vi-VN" sz="2800"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CD7FE09D-DE1A-40D6-B9E0-5EBC820BF396}"/>
              </a:ext>
            </a:extLst>
          </p:cNvPr>
          <p:cNvSpPr/>
          <p:nvPr/>
        </p:nvSpPr>
        <p:spPr>
          <a:xfrm>
            <a:off x="1687003" y="2404002"/>
            <a:ext cx="10136529" cy="523220"/>
          </a:xfrm>
          <a:prstGeom prst="rect">
            <a:avLst/>
          </a:prstGeom>
        </p:spPr>
        <p:txBody>
          <a:bodyPr wrap="square">
            <a:spAutoFit/>
          </a:bodyPr>
          <a:lstStyle/>
          <a:p>
            <a:pPr lvl="0"/>
            <a:r>
              <a:rPr lang="vi-VN" sz="2800" dirty="0">
                <a:latin typeface="Arial-Rounded" panose="020B0500000000000000" pitchFamily="34" charset="0"/>
                <a:ea typeface="Arial-Rounded" panose="020B0500000000000000" pitchFamily="34" charset="0"/>
                <a:cs typeface="Arial-Rounded" panose="020B0500000000000000" pitchFamily="34" charset="0"/>
              </a:rPr>
              <a:t>Con đường được miêu tả như thế nào?</a:t>
            </a:r>
            <a:endParaRPr kumimoji="0" lang="en-US"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E764063C-03BA-4128-8D93-7C39C977F4E9}"/>
              </a:ext>
            </a:extLst>
          </p:cNvPr>
          <p:cNvSpPr/>
          <p:nvPr/>
        </p:nvSpPr>
        <p:spPr>
          <a:xfrm>
            <a:off x="1533884" y="3584066"/>
            <a:ext cx="10770723" cy="523220"/>
          </a:xfrm>
          <a:prstGeom prst="rect">
            <a:avLst/>
          </a:prstGeom>
        </p:spPr>
        <p:txBody>
          <a:bodyPr wrap="square">
            <a:spAutoFit/>
          </a:bodyPr>
          <a:lstStyle/>
          <a:p>
            <a:pPr lvl="0">
              <a:defRPr/>
            </a:pPr>
            <a:r>
              <a:rPr lang="vi-VN" sz="2800" dirty="0">
                <a:latin typeface="Arial-Rounded" panose="020B0500000000000000" pitchFamily="34" charset="0"/>
                <a:ea typeface="Arial-Rounded" panose="020B0500000000000000" pitchFamily="34" charset="0"/>
                <a:cs typeface="Arial-Rounded" panose="020B0500000000000000" pitchFamily="34" charset="0"/>
              </a:rPr>
              <a:t>Vì sao các bạn nhỏ không nghỉ một buổi học nào kể cả khi trời mưa rét?</a:t>
            </a:r>
            <a:endParaRPr lang="vi-VN" sz="2800"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5" name="Group 14">
            <a:extLst>
              <a:ext uri="{FF2B5EF4-FFF2-40B4-BE49-F238E27FC236}">
                <a16:creationId xmlns:a16="http://schemas.microsoft.com/office/drawing/2014/main" id="{27434D99-1CE6-4843-91BE-45BDF09F57A7}"/>
              </a:ext>
            </a:extLst>
          </p:cNvPr>
          <p:cNvGrpSpPr/>
          <p:nvPr/>
        </p:nvGrpSpPr>
        <p:grpSpPr>
          <a:xfrm>
            <a:off x="1387286" y="4515952"/>
            <a:ext cx="10436246" cy="880597"/>
            <a:chOff x="1526400" y="4536707"/>
            <a:chExt cx="8221971" cy="693635"/>
          </a:xfrm>
        </p:grpSpPr>
        <p:sp>
          <p:nvSpPr>
            <p:cNvPr id="16" name="Rectangle: Rounded Corners 43">
              <a:extLst>
                <a:ext uri="{FF2B5EF4-FFF2-40B4-BE49-F238E27FC236}">
                  <a16:creationId xmlns:a16="http://schemas.microsoft.com/office/drawing/2014/main" id="{3D59C57E-DBEA-45D5-9C96-D16DD2AFC74E}"/>
                </a:ext>
              </a:extLst>
            </p:cNvPr>
            <p:cNvSpPr/>
            <p:nvPr/>
          </p:nvSpPr>
          <p:spPr>
            <a:xfrm>
              <a:off x="1532497" y="4536707"/>
              <a:ext cx="8215874" cy="693635"/>
            </a:xfrm>
            <a:custGeom>
              <a:avLst/>
              <a:gdLst>
                <a:gd name="connsiteX0" fmla="*/ 0 w 10428507"/>
                <a:gd name="connsiteY0" fmla="*/ 146769 h 880597"/>
                <a:gd name="connsiteX1" fmla="*/ 146769 w 10428507"/>
                <a:gd name="connsiteY1" fmla="*/ 0 h 880597"/>
                <a:gd name="connsiteX2" fmla="*/ 540244 w 10428507"/>
                <a:gd name="connsiteY2" fmla="*/ 0 h 880597"/>
                <a:gd name="connsiteX3" fmla="*/ 933720 w 10428507"/>
                <a:gd name="connsiteY3" fmla="*/ 0 h 880597"/>
                <a:gd name="connsiteX4" fmla="*/ 1631244 w 10428507"/>
                <a:gd name="connsiteY4" fmla="*/ 0 h 880597"/>
                <a:gd name="connsiteX5" fmla="*/ 1923369 w 10428507"/>
                <a:gd name="connsiteY5" fmla="*/ 0 h 880597"/>
                <a:gd name="connsiteX6" fmla="*/ 2418194 w 10428507"/>
                <a:gd name="connsiteY6" fmla="*/ 0 h 880597"/>
                <a:gd name="connsiteX7" fmla="*/ 2811670 w 10428507"/>
                <a:gd name="connsiteY7" fmla="*/ 0 h 880597"/>
                <a:gd name="connsiteX8" fmla="*/ 3306495 w 10428507"/>
                <a:gd name="connsiteY8" fmla="*/ 0 h 880597"/>
                <a:gd name="connsiteX9" fmla="*/ 3699970 w 10428507"/>
                <a:gd name="connsiteY9" fmla="*/ 0 h 880597"/>
                <a:gd name="connsiteX10" fmla="*/ 4296145 w 10428507"/>
                <a:gd name="connsiteY10" fmla="*/ 0 h 880597"/>
                <a:gd name="connsiteX11" fmla="*/ 4689620 w 10428507"/>
                <a:gd name="connsiteY11" fmla="*/ 0 h 880597"/>
                <a:gd name="connsiteX12" fmla="*/ 5184445 w 10428507"/>
                <a:gd name="connsiteY12" fmla="*/ 0 h 880597"/>
                <a:gd name="connsiteX13" fmla="*/ 5780619 w 10428507"/>
                <a:gd name="connsiteY13" fmla="*/ 0 h 880597"/>
                <a:gd name="connsiteX14" fmla="*/ 6376794 w 10428507"/>
                <a:gd name="connsiteY14" fmla="*/ 0 h 880597"/>
                <a:gd name="connsiteX15" fmla="*/ 7175668 w 10428507"/>
                <a:gd name="connsiteY15" fmla="*/ 0 h 880597"/>
                <a:gd name="connsiteX16" fmla="*/ 7873192 w 10428507"/>
                <a:gd name="connsiteY16" fmla="*/ 0 h 880597"/>
                <a:gd name="connsiteX17" fmla="*/ 8165318 w 10428507"/>
                <a:gd name="connsiteY17" fmla="*/ 0 h 880597"/>
                <a:gd name="connsiteX18" fmla="*/ 8964192 w 10428507"/>
                <a:gd name="connsiteY18" fmla="*/ 0 h 880597"/>
                <a:gd name="connsiteX19" fmla="*/ 9763066 w 10428507"/>
                <a:gd name="connsiteY19" fmla="*/ 0 h 880597"/>
                <a:gd name="connsiteX20" fmla="*/ 10281738 w 10428507"/>
                <a:gd name="connsiteY20" fmla="*/ 0 h 880597"/>
                <a:gd name="connsiteX21" fmla="*/ 10428507 w 10428507"/>
                <a:gd name="connsiteY21" fmla="*/ 146769 h 880597"/>
                <a:gd name="connsiteX22" fmla="*/ 10428507 w 10428507"/>
                <a:gd name="connsiteY22" fmla="*/ 733828 h 880597"/>
                <a:gd name="connsiteX23" fmla="*/ 10281738 w 10428507"/>
                <a:gd name="connsiteY23" fmla="*/ 880597 h 880597"/>
                <a:gd name="connsiteX24" fmla="*/ 9584214 w 10428507"/>
                <a:gd name="connsiteY24" fmla="*/ 880597 h 880597"/>
                <a:gd name="connsiteX25" fmla="*/ 8785340 w 10428507"/>
                <a:gd name="connsiteY25" fmla="*/ 880597 h 880597"/>
                <a:gd name="connsiteX26" fmla="*/ 8189165 w 10428507"/>
                <a:gd name="connsiteY26" fmla="*/ 880597 h 880597"/>
                <a:gd name="connsiteX27" fmla="*/ 7491641 w 10428507"/>
                <a:gd name="connsiteY27" fmla="*/ 880597 h 880597"/>
                <a:gd name="connsiteX28" fmla="*/ 6996816 w 10428507"/>
                <a:gd name="connsiteY28" fmla="*/ 880597 h 880597"/>
                <a:gd name="connsiteX29" fmla="*/ 6704690 w 10428507"/>
                <a:gd name="connsiteY29" fmla="*/ 880597 h 880597"/>
                <a:gd name="connsiteX30" fmla="*/ 6412565 w 10428507"/>
                <a:gd name="connsiteY30" fmla="*/ 880597 h 880597"/>
                <a:gd name="connsiteX31" fmla="*/ 6019089 w 10428507"/>
                <a:gd name="connsiteY31" fmla="*/ 880597 h 880597"/>
                <a:gd name="connsiteX32" fmla="*/ 5625614 w 10428507"/>
                <a:gd name="connsiteY32" fmla="*/ 880597 h 880597"/>
                <a:gd name="connsiteX33" fmla="*/ 5232139 w 10428507"/>
                <a:gd name="connsiteY33" fmla="*/ 880597 h 880597"/>
                <a:gd name="connsiteX34" fmla="*/ 4433265 w 10428507"/>
                <a:gd name="connsiteY34" fmla="*/ 880597 h 880597"/>
                <a:gd name="connsiteX35" fmla="*/ 3735740 w 10428507"/>
                <a:gd name="connsiteY35" fmla="*/ 880597 h 880597"/>
                <a:gd name="connsiteX36" fmla="*/ 3240915 w 10428507"/>
                <a:gd name="connsiteY36" fmla="*/ 880597 h 880597"/>
                <a:gd name="connsiteX37" fmla="*/ 2746090 w 10428507"/>
                <a:gd name="connsiteY37" fmla="*/ 880597 h 880597"/>
                <a:gd name="connsiteX38" fmla="*/ 2453965 w 10428507"/>
                <a:gd name="connsiteY38" fmla="*/ 880597 h 880597"/>
                <a:gd name="connsiteX39" fmla="*/ 1756441 w 10428507"/>
                <a:gd name="connsiteY39" fmla="*/ 880597 h 880597"/>
                <a:gd name="connsiteX40" fmla="*/ 1058916 w 10428507"/>
                <a:gd name="connsiteY40" fmla="*/ 880597 h 880597"/>
                <a:gd name="connsiteX41" fmla="*/ 146769 w 10428507"/>
                <a:gd name="connsiteY41" fmla="*/ 880597 h 880597"/>
                <a:gd name="connsiteX42" fmla="*/ 0 w 10428507"/>
                <a:gd name="connsiteY42" fmla="*/ 733828 h 880597"/>
                <a:gd name="connsiteX43" fmla="*/ 0 w 10428507"/>
                <a:gd name="connsiteY43" fmla="*/ 146769 h 88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428507" h="880597" fill="none" extrusionOk="0">
                  <a:moveTo>
                    <a:pt x="0" y="146769"/>
                  </a:moveTo>
                  <a:cubicBezTo>
                    <a:pt x="9116" y="73598"/>
                    <a:pt x="65716" y="-3968"/>
                    <a:pt x="146769" y="0"/>
                  </a:cubicBezTo>
                  <a:cubicBezTo>
                    <a:pt x="283022" y="-10548"/>
                    <a:pt x="346139" y="26159"/>
                    <a:pt x="540244" y="0"/>
                  </a:cubicBezTo>
                  <a:cubicBezTo>
                    <a:pt x="734349" y="-26159"/>
                    <a:pt x="817066" y="2925"/>
                    <a:pt x="933720" y="0"/>
                  </a:cubicBezTo>
                  <a:cubicBezTo>
                    <a:pt x="1050374" y="-2925"/>
                    <a:pt x="1342163" y="44549"/>
                    <a:pt x="1631244" y="0"/>
                  </a:cubicBezTo>
                  <a:cubicBezTo>
                    <a:pt x="1920325" y="-44549"/>
                    <a:pt x="1833410" y="17947"/>
                    <a:pt x="1923369" y="0"/>
                  </a:cubicBezTo>
                  <a:cubicBezTo>
                    <a:pt x="2013328" y="-17947"/>
                    <a:pt x="2240147" y="10462"/>
                    <a:pt x="2418194" y="0"/>
                  </a:cubicBezTo>
                  <a:cubicBezTo>
                    <a:pt x="2596241" y="-10462"/>
                    <a:pt x="2715375" y="32230"/>
                    <a:pt x="2811670" y="0"/>
                  </a:cubicBezTo>
                  <a:cubicBezTo>
                    <a:pt x="2907965" y="-32230"/>
                    <a:pt x="3079765" y="36148"/>
                    <a:pt x="3306495" y="0"/>
                  </a:cubicBezTo>
                  <a:cubicBezTo>
                    <a:pt x="3533225" y="-36148"/>
                    <a:pt x="3516381" y="37242"/>
                    <a:pt x="3699970" y="0"/>
                  </a:cubicBezTo>
                  <a:cubicBezTo>
                    <a:pt x="3883559" y="-37242"/>
                    <a:pt x="4115691" y="5028"/>
                    <a:pt x="4296145" y="0"/>
                  </a:cubicBezTo>
                  <a:cubicBezTo>
                    <a:pt x="4476600" y="-5028"/>
                    <a:pt x="4529611" y="32624"/>
                    <a:pt x="4689620" y="0"/>
                  </a:cubicBezTo>
                  <a:cubicBezTo>
                    <a:pt x="4849629" y="-32624"/>
                    <a:pt x="4993080" y="19065"/>
                    <a:pt x="5184445" y="0"/>
                  </a:cubicBezTo>
                  <a:cubicBezTo>
                    <a:pt x="5375810" y="-19065"/>
                    <a:pt x="5652723" y="48222"/>
                    <a:pt x="5780619" y="0"/>
                  </a:cubicBezTo>
                  <a:cubicBezTo>
                    <a:pt x="5908515" y="-48222"/>
                    <a:pt x="6251294" y="47980"/>
                    <a:pt x="6376794" y="0"/>
                  </a:cubicBezTo>
                  <a:cubicBezTo>
                    <a:pt x="6502295" y="-47980"/>
                    <a:pt x="6897183" y="73811"/>
                    <a:pt x="7175668" y="0"/>
                  </a:cubicBezTo>
                  <a:cubicBezTo>
                    <a:pt x="7454153" y="-73811"/>
                    <a:pt x="7606068" y="82113"/>
                    <a:pt x="7873192" y="0"/>
                  </a:cubicBezTo>
                  <a:cubicBezTo>
                    <a:pt x="8140316" y="-82113"/>
                    <a:pt x="8093454" y="20025"/>
                    <a:pt x="8165318" y="0"/>
                  </a:cubicBezTo>
                  <a:cubicBezTo>
                    <a:pt x="8237182" y="-20025"/>
                    <a:pt x="8791322" y="91642"/>
                    <a:pt x="8964192" y="0"/>
                  </a:cubicBezTo>
                  <a:cubicBezTo>
                    <a:pt x="9137062" y="-91642"/>
                    <a:pt x="9550371" y="20634"/>
                    <a:pt x="9763066" y="0"/>
                  </a:cubicBezTo>
                  <a:cubicBezTo>
                    <a:pt x="9975761" y="-20634"/>
                    <a:pt x="10076471" y="1283"/>
                    <a:pt x="10281738" y="0"/>
                  </a:cubicBezTo>
                  <a:cubicBezTo>
                    <a:pt x="10371791" y="-2268"/>
                    <a:pt x="10445640" y="53453"/>
                    <a:pt x="10428507" y="146769"/>
                  </a:cubicBezTo>
                  <a:cubicBezTo>
                    <a:pt x="10431946" y="373311"/>
                    <a:pt x="10374883" y="505338"/>
                    <a:pt x="10428507" y="733828"/>
                  </a:cubicBezTo>
                  <a:cubicBezTo>
                    <a:pt x="10408301" y="818317"/>
                    <a:pt x="10358384" y="897819"/>
                    <a:pt x="10281738" y="880597"/>
                  </a:cubicBezTo>
                  <a:cubicBezTo>
                    <a:pt x="10005880" y="938048"/>
                    <a:pt x="9910135" y="808426"/>
                    <a:pt x="9584214" y="880597"/>
                  </a:cubicBezTo>
                  <a:cubicBezTo>
                    <a:pt x="9258293" y="952768"/>
                    <a:pt x="9020555" y="831621"/>
                    <a:pt x="8785340" y="880597"/>
                  </a:cubicBezTo>
                  <a:cubicBezTo>
                    <a:pt x="8550125" y="929573"/>
                    <a:pt x="8368825" y="817960"/>
                    <a:pt x="8189165" y="880597"/>
                  </a:cubicBezTo>
                  <a:cubicBezTo>
                    <a:pt x="8009505" y="943234"/>
                    <a:pt x="7789914" y="868080"/>
                    <a:pt x="7491641" y="880597"/>
                  </a:cubicBezTo>
                  <a:cubicBezTo>
                    <a:pt x="7193368" y="893114"/>
                    <a:pt x="7163277" y="831410"/>
                    <a:pt x="6996816" y="880597"/>
                  </a:cubicBezTo>
                  <a:cubicBezTo>
                    <a:pt x="6830355" y="929784"/>
                    <a:pt x="6775582" y="869191"/>
                    <a:pt x="6704690" y="880597"/>
                  </a:cubicBezTo>
                  <a:cubicBezTo>
                    <a:pt x="6633798" y="892003"/>
                    <a:pt x="6488555" y="867542"/>
                    <a:pt x="6412565" y="880597"/>
                  </a:cubicBezTo>
                  <a:cubicBezTo>
                    <a:pt x="6336575" y="893652"/>
                    <a:pt x="6161202" y="857926"/>
                    <a:pt x="6019089" y="880597"/>
                  </a:cubicBezTo>
                  <a:cubicBezTo>
                    <a:pt x="5876976" y="903268"/>
                    <a:pt x="5715461" y="837293"/>
                    <a:pt x="5625614" y="880597"/>
                  </a:cubicBezTo>
                  <a:cubicBezTo>
                    <a:pt x="5535767" y="923901"/>
                    <a:pt x="5398766" y="875946"/>
                    <a:pt x="5232139" y="880597"/>
                  </a:cubicBezTo>
                  <a:cubicBezTo>
                    <a:pt x="5065513" y="885248"/>
                    <a:pt x="4676322" y="813227"/>
                    <a:pt x="4433265" y="880597"/>
                  </a:cubicBezTo>
                  <a:cubicBezTo>
                    <a:pt x="4190208" y="947967"/>
                    <a:pt x="3937626" y="826375"/>
                    <a:pt x="3735740" y="880597"/>
                  </a:cubicBezTo>
                  <a:cubicBezTo>
                    <a:pt x="3533854" y="934819"/>
                    <a:pt x="3359297" y="845233"/>
                    <a:pt x="3240915" y="880597"/>
                  </a:cubicBezTo>
                  <a:cubicBezTo>
                    <a:pt x="3122534" y="915961"/>
                    <a:pt x="2868607" y="875755"/>
                    <a:pt x="2746090" y="880597"/>
                  </a:cubicBezTo>
                  <a:cubicBezTo>
                    <a:pt x="2623573" y="885439"/>
                    <a:pt x="2522164" y="872838"/>
                    <a:pt x="2453965" y="880597"/>
                  </a:cubicBezTo>
                  <a:cubicBezTo>
                    <a:pt x="2385767" y="888356"/>
                    <a:pt x="1958669" y="855495"/>
                    <a:pt x="1756441" y="880597"/>
                  </a:cubicBezTo>
                  <a:cubicBezTo>
                    <a:pt x="1554213" y="905699"/>
                    <a:pt x="1334019" y="823808"/>
                    <a:pt x="1058916" y="880597"/>
                  </a:cubicBezTo>
                  <a:cubicBezTo>
                    <a:pt x="783813" y="937386"/>
                    <a:pt x="508599" y="772239"/>
                    <a:pt x="146769" y="880597"/>
                  </a:cubicBezTo>
                  <a:cubicBezTo>
                    <a:pt x="56890" y="867052"/>
                    <a:pt x="18538" y="800526"/>
                    <a:pt x="0" y="733828"/>
                  </a:cubicBezTo>
                  <a:cubicBezTo>
                    <a:pt x="-36979" y="571089"/>
                    <a:pt x="38711" y="277403"/>
                    <a:pt x="0" y="146769"/>
                  </a:cubicBezTo>
                  <a:close/>
                </a:path>
                <a:path w="10428507" h="880597" stroke="0" extrusionOk="0">
                  <a:moveTo>
                    <a:pt x="0" y="146769"/>
                  </a:moveTo>
                  <a:cubicBezTo>
                    <a:pt x="-1893" y="65152"/>
                    <a:pt x="80565" y="11308"/>
                    <a:pt x="146769" y="0"/>
                  </a:cubicBezTo>
                  <a:cubicBezTo>
                    <a:pt x="395867" y="-67757"/>
                    <a:pt x="661368" y="22266"/>
                    <a:pt x="844293" y="0"/>
                  </a:cubicBezTo>
                  <a:cubicBezTo>
                    <a:pt x="1027218" y="-22266"/>
                    <a:pt x="1311608" y="12785"/>
                    <a:pt x="1541818" y="0"/>
                  </a:cubicBezTo>
                  <a:cubicBezTo>
                    <a:pt x="1772028" y="-12785"/>
                    <a:pt x="1971929" y="54900"/>
                    <a:pt x="2239342" y="0"/>
                  </a:cubicBezTo>
                  <a:cubicBezTo>
                    <a:pt x="2506755" y="-54900"/>
                    <a:pt x="2835071" y="3386"/>
                    <a:pt x="3038216" y="0"/>
                  </a:cubicBezTo>
                  <a:cubicBezTo>
                    <a:pt x="3241361" y="-3386"/>
                    <a:pt x="3333875" y="37698"/>
                    <a:pt x="3431691" y="0"/>
                  </a:cubicBezTo>
                  <a:cubicBezTo>
                    <a:pt x="3529508" y="-37698"/>
                    <a:pt x="3792584" y="27210"/>
                    <a:pt x="4027866" y="0"/>
                  </a:cubicBezTo>
                  <a:cubicBezTo>
                    <a:pt x="4263149" y="-27210"/>
                    <a:pt x="4309555" y="5404"/>
                    <a:pt x="4522691" y="0"/>
                  </a:cubicBezTo>
                  <a:cubicBezTo>
                    <a:pt x="4735827" y="-5404"/>
                    <a:pt x="4803184" y="22053"/>
                    <a:pt x="4916166" y="0"/>
                  </a:cubicBezTo>
                  <a:cubicBezTo>
                    <a:pt x="5029149" y="-22053"/>
                    <a:pt x="5359578" y="13583"/>
                    <a:pt x="5613691" y="0"/>
                  </a:cubicBezTo>
                  <a:cubicBezTo>
                    <a:pt x="5867804" y="-13583"/>
                    <a:pt x="5784702" y="12912"/>
                    <a:pt x="5905816" y="0"/>
                  </a:cubicBezTo>
                  <a:cubicBezTo>
                    <a:pt x="6026931" y="-12912"/>
                    <a:pt x="6073628" y="10518"/>
                    <a:pt x="6197942" y="0"/>
                  </a:cubicBezTo>
                  <a:cubicBezTo>
                    <a:pt x="6322256" y="-10518"/>
                    <a:pt x="6682593" y="34317"/>
                    <a:pt x="6895466" y="0"/>
                  </a:cubicBezTo>
                  <a:cubicBezTo>
                    <a:pt x="7108339" y="-34317"/>
                    <a:pt x="7201662" y="17904"/>
                    <a:pt x="7288941" y="0"/>
                  </a:cubicBezTo>
                  <a:cubicBezTo>
                    <a:pt x="7376221" y="-17904"/>
                    <a:pt x="7602060" y="18846"/>
                    <a:pt x="7682417" y="0"/>
                  </a:cubicBezTo>
                  <a:cubicBezTo>
                    <a:pt x="7762774" y="-18846"/>
                    <a:pt x="8161952" y="29260"/>
                    <a:pt x="8481291" y="0"/>
                  </a:cubicBezTo>
                  <a:cubicBezTo>
                    <a:pt x="8800630" y="-29260"/>
                    <a:pt x="8953377" y="50709"/>
                    <a:pt x="9280165" y="0"/>
                  </a:cubicBezTo>
                  <a:cubicBezTo>
                    <a:pt x="9606953" y="-50709"/>
                    <a:pt x="9794284" y="109530"/>
                    <a:pt x="10281738" y="0"/>
                  </a:cubicBezTo>
                  <a:cubicBezTo>
                    <a:pt x="10363755" y="-6763"/>
                    <a:pt x="10431828" y="73575"/>
                    <a:pt x="10428507" y="146769"/>
                  </a:cubicBezTo>
                  <a:cubicBezTo>
                    <a:pt x="10448161" y="387889"/>
                    <a:pt x="10383994" y="450246"/>
                    <a:pt x="10428507" y="733828"/>
                  </a:cubicBezTo>
                  <a:cubicBezTo>
                    <a:pt x="10429271" y="811694"/>
                    <a:pt x="10346675" y="870411"/>
                    <a:pt x="10281738" y="880597"/>
                  </a:cubicBezTo>
                  <a:cubicBezTo>
                    <a:pt x="9983546" y="949382"/>
                    <a:pt x="9870750" y="865771"/>
                    <a:pt x="9584214" y="880597"/>
                  </a:cubicBezTo>
                  <a:cubicBezTo>
                    <a:pt x="9297678" y="895423"/>
                    <a:pt x="9158052" y="820370"/>
                    <a:pt x="8988039" y="880597"/>
                  </a:cubicBezTo>
                  <a:cubicBezTo>
                    <a:pt x="8818026" y="940824"/>
                    <a:pt x="8756332" y="870250"/>
                    <a:pt x="8695913" y="880597"/>
                  </a:cubicBezTo>
                  <a:cubicBezTo>
                    <a:pt x="8635494" y="890944"/>
                    <a:pt x="8424561" y="866590"/>
                    <a:pt x="8302438" y="880597"/>
                  </a:cubicBezTo>
                  <a:cubicBezTo>
                    <a:pt x="8180316" y="894604"/>
                    <a:pt x="8069320" y="863986"/>
                    <a:pt x="8010313" y="880597"/>
                  </a:cubicBezTo>
                  <a:cubicBezTo>
                    <a:pt x="7951306" y="897208"/>
                    <a:pt x="7754813" y="836188"/>
                    <a:pt x="7616837" y="880597"/>
                  </a:cubicBezTo>
                  <a:cubicBezTo>
                    <a:pt x="7478861" y="925006"/>
                    <a:pt x="7127442" y="835704"/>
                    <a:pt x="6919313" y="880597"/>
                  </a:cubicBezTo>
                  <a:cubicBezTo>
                    <a:pt x="6711184" y="925490"/>
                    <a:pt x="6682991" y="858304"/>
                    <a:pt x="6525838" y="880597"/>
                  </a:cubicBezTo>
                  <a:cubicBezTo>
                    <a:pt x="6368685" y="902890"/>
                    <a:pt x="6101216" y="870897"/>
                    <a:pt x="5929663" y="880597"/>
                  </a:cubicBezTo>
                  <a:cubicBezTo>
                    <a:pt x="5758111" y="890297"/>
                    <a:pt x="5583946" y="867933"/>
                    <a:pt x="5434838" y="880597"/>
                  </a:cubicBezTo>
                  <a:cubicBezTo>
                    <a:pt x="5285730" y="893261"/>
                    <a:pt x="5134009" y="870916"/>
                    <a:pt x="5041363" y="880597"/>
                  </a:cubicBezTo>
                  <a:cubicBezTo>
                    <a:pt x="4948717" y="890278"/>
                    <a:pt x="4489842" y="805788"/>
                    <a:pt x="4242489" y="880597"/>
                  </a:cubicBezTo>
                  <a:cubicBezTo>
                    <a:pt x="3995136" y="955406"/>
                    <a:pt x="3957238" y="870679"/>
                    <a:pt x="3849014" y="880597"/>
                  </a:cubicBezTo>
                  <a:cubicBezTo>
                    <a:pt x="3740790" y="890515"/>
                    <a:pt x="3480889" y="808429"/>
                    <a:pt x="3151489" y="880597"/>
                  </a:cubicBezTo>
                  <a:cubicBezTo>
                    <a:pt x="2822089" y="952765"/>
                    <a:pt x="2879025" y="849487"/>
                    <a:pt x="2758014" y="880597"/>
                  </a:cubicBezTo>
                  <a:cubicBezTo>
                    <a:pt x="2637004" y="911707"/>
                    <a:pt x="2529870" y="873820"/>
                    <a:pt x="2364539" y="880597"/>
                  </a:cubicBezTo>
                  <a:cubicBezTo>
                    <a:pt x="2199209" y="887374"/>
                    <a:pt x="1936444" y="821718"/>
                    <a:pt x="1565665" y="880597"/>
                  </a:cubicBezTo>
                  <a:cubicBezTo>
                    <a:pt x="1194886" y="939476"/>
                    <a:pt x="1131495" y="810884"/>
                    <a:pt x="868140" y="880597"/>
                  </a:cubicBezTo>
                  <a:cubicBezTo>
                    <a:pt x="604786" y="950310"/>
                    <a:pt x="331303" y="840482"/>
                    <a:pt x="146769" y="880597"/>
                  </a:cubicBezTo>
                  <a:cubicBezTo>
                    <a:pt x="47223" y="887765"/>
                    <a:pt x="9763" y="835993"/>
                    <a:pt x="0" y="733828"/>
                  </a:cubicBezTo>
                  <a:cubicBezTo>
                    <a:pt x="-36747" y="542334"/>
                    <a:pt x="63626" y="371027"/>
                    <a:pt x="0" y="146769"/>
                  </a:cubicBezTo>
                  <a:close/>
                </a:path>
              </a:pathLst>
            </a:custGeom>
            <a:solidFill>
              <a:srgbClr val="FD7F77">
                <a:lumMod val="20000"/>
                <a:lumOff val="80000"/>
              </a:srgbClr>
            </a:solidFill>
            <a:ln w="12700" cap="flat" cmpd="sng" algn="ctr">
              <a:solidFill>
                <a:srgbClr val="FD7F77"/>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ectangle 16">
              <a:extLst>
                <a:ext uri="{FF2B5EF4-FFF2-40B4-BE49-F238E27FC236}">
                  <a16:creationId xmlns:a16="http://schemas.microsoft.com/office/drawing/2014/main" id="{08B7466A-2B1C-4EC1-A847-56BA57E7907F}"/>
                </a:ext>
              </a:extLst>
            </p:cNvPr>
            <p:cNvSpPr/>
            <p:nvPr/>
          </p:nvSpPr>
          <p:spPr>
            <a:xfrm>
              <a:off x="1526400" y="4646940"/>
              <a:ext cx="8103315" cy="41213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Theo em, bạn nhỏ có tình cảm như thế nào với cô giáo?</a:t>
              </a:r>
              <a:endParaRPr kumimoji="0" lang="vi-VN"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9" name="Picture 18">
            <a:extLst>
              <a:ext uri="{FF2B5EF4-FFF2-40B4-BE49-F238E27FC236}">
                <a16:creationId xmlns:a16="http://schemas.microsoft.com/office/drawing/2014/main" id="{ACF452CD-76D3-4B80-B382-2C08DFF413F8}"/>
              </a:ext>
            </a:extLst>
          </p:cNvPr>
          <p:cNvPicPr>
            <a:picLocks noChangeAspect="1"/>
          </p:cNvPicPr>
          <p:nvPr/>
        </p:nvPicPr>
        <p:blipFill rotWithShape="1">
          <a:blip r:embed="rId3">
            <a:extLst>
              <a:ext uri="{28A0092B-C50C-407E-A947-70E740481C1C}">
                <a14:useLocalDpi xmlns:a14="http://schemas.microsoft.com/office/drawing/2010/main" val="0"/>
              </a:ext>
            </a:extLst>
          </a:blip>
          <a:srcRect l="9403" t="9783" r="78299" b="63042"/>
          <a:stretch/>
        </p:blipFill>
        <p:spPr>
          <a:xfrm>
            <a:off x="760291" y="1396227"/>
            <a:ext cx="333982" cy="737992"/>
          </a:xfrm>
          <a:prstGeom prst="rect">
            <a:avLst/>
          </a:prstGeom>
        </p:spPr>
      </p:pic>
      <p:pic>
        <p:nvPicPr>
          <p:cNvPr id="20" name="Picture 19">
            <a:extLst>
              <a:ext uri="{FF2B5EF4-FFF2-40B4-BE49-F238E27FC236}">
                <a16:creationId xmlns:a16="http://schemas.microsoft.com/office/drawing/2014/main" id="{93A9B9C8-D9EC-4232-80D8-E6C05BEF8727}"/>
              </a:ext>
            </a:extLst>
          </p:cNvPr>
          <p:cNvPicPr>
            <a:picLocks noChangeAspect="1"/>
          </p:cNvPicPr>
          <p:nvPr/>
        </p:nvPicPr>
        <p:blipFill rotWithShape="1">
          <a:blip r:embed="rId3">
            <a:extLst>
              <a:ext uri="{28A0092B-C50C-407E-A947-70E740481C1C}">
                <a14:useLocalDpi xmlns:a14="http://schemas.microsoft.com/office/drawing/2010/main" val="0"/>
              </a:ext>
            </a:extLst>
          </a:blip>
          <a:srcRect l="25018" t="9783" r="54347" b="63042"/>
          <a:stretch/>
        </p:blipFill>
        <p:spPr>
          <a:xfrm>
            <a:off x="713534" y="2286130"/>
            <a:ext cx="560378" cy="737992"/>
          </a:xfrm>
          <a:prstGeom prst="rect">
            <a:avLst/>
          </a:prstGeom>
        </p:spPr>
      </p:pic>
      <p:pic>
        <p:nvPicPr>
          <p:cNvPr id="21" name="Picture 20">
            <a:extLst>
              <a:ext uri="{FF2B5EF4-FFF2-40B4-BE49-F238E27FC236}">
                <a16:creationId xmlns:a16="http://schemas.microsoft.com/office/drawing/2014/main" id="{3799BB78-D255-4046-99B6-0ABC12E56DFF}"/>
              </a:ext>
            </a:extLst>
          </p:cNvPr>
          <p:cNvPicPr>
            <a:picLocks noChangeAspect="1"/>
          </p:cNvPicPr>
          <p:nvPr/>
        </p:nvPicPr>
        <p:blipFill rotWithShape="1">
          <a:blip r:embed="rId3">
            <a:extLst>
              <a:ext uri="{28A0092B-C50C-407E-A947-70E740481C1C}">
                <a14:useLocalDpi xmlns:a14="http://schemas.microsoft.com/office/drawing/2010/main" val="0"/>
              </a:ext>
            </a:extLst>
          </a:blip>
          <a:srcRect l="48276" t="9436" r="31089" b="63389"/>
          <a:stretch/>
        </p:blipFill>
        <p:spPr>
          <a:xfrm>
            <a:off x="703723" y="3401041"/>
            <a:ext cx="560378" cy="737992"/>
          </a:xfrm>
          <a:prstGeom prst="rect">
            <a:avLst/>
          </a:prstGeom>
        </p:spPr>
      </p:pic>
      <p:pic>
        <p:nvPicPr>
          <p:cNvPr id="22" name="Picture 21">
            <a:extLst>
              <a:ext uri="{FF2B5EF4-FFF2-40B4-BE49-F238E27FC236}">
                <a16:creationId xmlns:a16="http://schemas.microsoft.com/office/drawing/2014/main" id="{8D1AA61F-6D94-4A23-984F-D3488E25D79B}"/>
              </a:ext>
            </a:extLst>
          </p:cNvPr>
          <p:cNvPicPr>
            <a:picLocks noChangeAspect="1"/>
          </p:cNvPicPr>
          <p:nvPr/>
        </p:nvPicPr>
        <p:blipFill rotWithShape="1">
          <a:blip r:embed="rId3">
            <a:extLst>
              <a:ext uri="{28A0092B-C50C-407E-A947-70E740481C1C}">
                <a14:useLocalDpi xmlns:a14="http://schemas.microsoft.com/office/drawing/2010/main" val="0"/>
              </a:ext>
            </a:extLst>
          </a:blip>
          <a:srcRect l="69451" t="8047" r="9914" b="64778"/>
          <a:stretch/>
        </p:blipFill>
        <p:spPr>
          <a:xfrm>
            <a:off x="696231" y="4515952"/>
            <a:ext cx="560378" cy="737992"/>
          </a:xfrm>
          <a:prstGeom prst="rect">
            <a:avLst/>
          </a:prstGeom>
        </p:spPr>
      </p:pic>
      <p:sp>
        <p:nvSpPr>
          <p:cNvPr id="23" name="Freeform 197">
            <a:extLst>
              <a:ext uri="{FF2B5EF4-FFF2-40B4-BE49-F238E27FC236}">
                <a16:creationId xmlns:a16="http://schemas.microsoft.com/office/drawing/2014/main" id="{DB9824A2-C434-40D9-898C-E0C812997129}"/>
              </a:ext>
            </a:extLst>
          </p:cNvPr>
          <p:cNvSpPr>
            <a:spLocks noEditPoints="1"/>
          </p:cNvSpPr>
          <p:nvPr/>
        </p:nvSpPr>
        <p:spPr bwMode="auto">
          <a:xfrm>
            <a:off x="4100345" y="-417297"/>
            <a:ext cx="4400694" cy="1460827"/>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rgbClr val="FD7F77"/>
          </a:solidFill>
          <a:ln>
            <a:noFill/>
          </a:ln>
        </p:spPr>
        <p:txBody>
          <a:bodyPr vert="horz" wrap="square" lIns="91440" tIns="45720" rIns="91440" bIns="45720" numCol="1" anchor="t" anchorCtr="0" compatLnSpc="1"/>
          <a:lstStyle/>
          <a:p>
            <a:pPr>
              <a:defRPr/>
            </a:pPr>
            <a:endParaRPr lang="zh-CN" alt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descr="Logo&#10;&#10;Description automatically generated">
            <a:extLst>
              <a:ext uri="{FF2B5EF4-FFF2-40B4-BE49-F238E27FC236}">
                <a16:creationId xmlns:a16="http://schemas.microsoft.com/office/drawing/2014/main" id="{1DB2449F-5F18-432D-9FF7-800C8423B73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35567" y="5450936"/>
            <a:ext cx="1116312" cy="1116312"/>
          </a:xfrm>
          <a:prstGeom prst="rect">
            <a:avLst/>
          </a:prstGeom>
        </p:spPr>
      </p:pic>
      <p:grpSp>
        <p:nvGrpSpPr>
          <p:cNvPr id="25" name="Group 24">
            <a:extLst>
              <a:ext uri="{FF2B5EF4-FFF2-40B4-BE49-F238E27FC236}">
                <a16:creationId xmlns:a16="http://schemas.microsoft.com/office/drawing/2014/main" id="{A92E17E8-006A-4D65-B96A-0758742ABB29}"/>
              </a:ext>
            </a:extLst>
          </p:cNvPr>
          <p:cNvGrpSpPr/>
          <p:nvPr/>
        </p:nvGrpSpPr>
        <p:grpSpPr>
          <a:xfrm>
            <a:off x="1387286" y="5568789"/>
            <a:ext cx="10435367" cy="958574"/>
            <a:chOff x="1526400" y="4536707"/>
            <a:chExt cx="8221971" cy="755057"/>
          </a:xfrm>
        </p:grpSpPr>
        <p:sp>
          <p:nvSpPr>
            <p:cNvPr id="26" name="Rectangle: Rounded Corners 43">
              <a:extLst>
                <a:ext uri="{FF2B5EF4-FFF2-40B4-BE49-F238E27FC236}">
                  <a16:creationId xmlns:a16="http://schemas.microsoft.com/office/drawing/2014/main" id="{83231C96-503A-49F7-955B-C485A16BD4B8}"/>
                </a:ext>
              </a:extLst>
            </p:cNvPr>
            <p:cNvSpPr/>
            <p:nvPr/>
          </p:nvSpPr>
          <p:spPr>
            <a:xfrm>
              <a:off x="1532497" y="4536707"/>
              <a:ext cx="8215874" cy="693635"/>
            </a:xfrm>
            <a:custGeom>
              <a:avLst/>
              <a:gdLst>
                <a:gd name="connsiteX0" fmla="*/ 0 w 10427629"/>
                <a:gd name="connsiteY0" fmla="*/ 146769 h 880597"/>
                <a:gd name="connsiteX1" fmla="*/ 146769 w 10427629"/>
                <a:gd name="connsiteY1" fmla="*/ 0 h 880597"/>
                <a:gd name="connsiteX2" fmla="*/ 540210 w 10427629"/>
                <a:gd name="connsiteY2" fmla="*/ 0 h 880597"/>
                <a:gd name="connsiteX3" fmla="*/ 933651 w 10427629"/>
                <a:gd name="connsiteY3" fmla="*/ 0 h 880597"/>
                <a:gd name="connsiteX4" fmla="*/ 1631115 w 10427629"/>
                <a:gd name="connsiteY4" fmla="*/ 0 h 880597"/>
                <a:gd name="connsiteX5" fmla="*/ 1923216 w 10427629"/>
                <a:gd name="connsiteY5" fmla="*/ 0 h 880597"/>
                <a:gd name="connsiteX6" fmla="*/ 2417998 w 10427629"/>
                <a:gd name="connsiteY6" fmla="*/ 0 h 880597"/>
                <a:gd name="connsiteX7" fmla="*/ 2811439 w 10427629"/>
                <a:gd name="connsiteY7" fmla="*/ 0 h 880597"/>
                <a:gd name="connsiteX8" fmla="*/ 3306221 w 10427629"/>
                <a:gd name="connsiteY8" fmla="*/ 0 h 880597"/>
                <a:gd name="connsiteX9" fmla="*/ 3699662 w 10427629"/>
                <a:gd name="connsiteY9" fmla="*/ 0 h 880597"/>
                <a:gd name="connsiteX10" fmla="*/ 4295785 w 10427629"/>
                <a:gd name="connsiteY10" fmla="*/ 0 h 880597"/>
                <a:gd name="connsiteX11" fmla="*/ 4689226 w 10427629"/>
                <a:gd name="connsiteY11" fmla="*/ 0 h 880597"/>
                <a:gd name="connsiteX12" fmla="*/ 5184008 w 10427629"/>
                <a:gd name="connsiteY12" fmla="*/ 0 h 880597"/>
                <a:gd name="connsiteX13" fmla="*/ 5780131 w 10427629"/>
                <a:gd name="connsiteY13" fmla="*/ 0 h 880597"/>
                <a:gd name="connsiteX14" fmla="*/ 6376254 w 10427629"/>
                <a:gd name="connsiteY14" fmla="*/ 0 h 880597"/>
                <a:gd name="connsiteX15" fmla="*/ 7175059 w 10427629"/>
                <a:gd name="connsiteY15" fmla="*/ 0 h 880597"/>
                <a:gd name="connsiteX16" fmla="*/ 7872523 w 10427629"/>
                <a:gd name="connsiteY16" fmla="*/ 0 h 880597"/>
                <a:gd name="connsiteX17" fmla="*/ 8164623 w 10427629"/>
                <a:gd name="connsiteY17" fmla="*/ 0 h 880597"/>
                <a:gd name="connsiteX18" fmla="*/ 8963428 w 10427629"/>
                <a:gd name="connsiteY18" fmla="*/ 0 h 880597"/>
                <a:gd name="connsiteX19" fmla="*/ 9762233 w 10427629"/>
                <a:gd name="connsiteY19" fmla="*/ 0 h 880597"/>
                <a:gd name="connsiteX20" fmla="*/ 10280860 w 10427629"/>
                <a:gd name="connsiteY20" fmla="*/ 0 h 880597"/>
                <a:gd name="connsiteX21" fmla="*/ 10427629 w 10427629"/>
                <a:gd name="connsiteY21" fmla="*/ 146769 h 880597"/>
                <a:gd name="connsiteX22" fmla="*/ 10427629 w 10427629"/>
                <a:gd name="connsiteY22" fmla="*/ 733828 h 880597"/>
                <a:gd name="connsiteX23" fmla="*/ 10280860 w 10427629"/>
                <a:gd name="connsiteY23" fmla="*/ 880597 h 880597"/>
                <a:gd name="connsiteX24" fmla="*/ 9583396 w 10427629"/>
                <a:gd name="connsiteY24" fmla="*/ 880597 h 880597"/>
                <a:gd name="connsiteX25" fmla="*/ 8784591 w 10427629"/>
                <a:gd name="connsiteY25" fmla="*/ 880597 h 880597"/>
                <a:gd name="connsiteX26" fmla="*/ 8188468 w 10427629"/>
                <a:gd name="connsiteY26" fmla="*/ 880597 h 880597"/>
                <a:gd name="connsiteX27" fmla="*/ 7491004 w 10427629"/>
                <a:gd name="connsiteY27" fmla="*/ 880597 h 880597"/>
                <a:gd name="connsiteX28" fmla="*/ 6996222 w 10427629"/>
                <a:gd name="connsiteY28" fmla="*/ 880597 h 880597"/>
                <a:gd name="connsiteX29" fmla="*/ 6704122 w 10427629"/>
                <a:gd name="connsiteY29" fmla="*/ 880597 h 880597"/>
                <a:gd name="connsiteX30" fmla="*/ 6412022 w 10427629"/>
                <a:gd name="connsiteY30" fmla="*/ 880597 h 880597"/>
                <a:gd name="connsiteX31" fmla="*/ 6018581 w 10427629"/>
                <a:gd name="connsiteY31" fmla="*/ 880597 h 880597"/>
                <a:gd name="connsiteX32" fmla="*/ 5625139 w 10427629"/>
                <a:gd name="connsiteY32" fmla="*/ 880597 h 880597"/>
                <a:gd name="connsiteX33" fmla="*/ 5231698 w 10427629"/>
                <a:gd name="connsiteY33" fmla="*/ 880597 h 880597"/>
                <a:gd name="connsiteX34" fmla="*/ 4432893 w 10427629"/>
                <a:gd name="connsiteY34" fmla="*/ 880597 h 880597"/>
                <a:gd name="connsiteX35" fmla="*/ 3735429 w 10427629"/>
                <a:gd name="connsiteY35" fmla="*/ 880597 h 880597"/>
                <a:gd name="connsiteX36" fmla="*/ 3240647 w 10427629"/>
                <a:gd name="connsiteY36" fmla="*/ 880597 h 880597"/>
                <a:gd name="connsiteX37" fmla="*/ 2745865 w 10427629"/>
                <a:gd name="connsiteY37" fmla="*/ 880597 h 880597"/>
                <a:gd name="connsiteX38" fmla="*/ 2453765 w 10427629"/>
                <a:gd name="connsiteY38" fmla="*/ 880597 h 880597"/>
                <a:gd name="connsiteX39" fmla="*/ 1756301 w 10427629"/>
                <a:gd name="connsiteY39" fmla="*/ 880597 h 880597"/>
                <a:gd name="connsiteX40" fmla="*/ 1058837 w 10427629"/>
                <a:gd name="connsiteY40" fmla="*/ 880597 h 880597"/>
                <a:gd name="connsiteX41" fmla="*/ 146769 w 10427629"/>
                <a:gd name="connsiteY41" fmla="*/ 880597 h 880597"/>
                <a:gd name="connsiteX42" fmla="*/ 0 w 10427629"/>
                <a:gd name="connsiteY42" fmla="*/ 733828 h 880597"/>
                <a:gd name="connsiteX43" fmla="*/ 0 w 10427629"/>
                <a:gd name="connsiteY43" fmla="*/ 146769 h 88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427629" h="880597" fill="none" extrusionOk="0">
                  <a:moveTo>
                    <a:pt x="0" y="146769"/>
                  </a:moveTo>
                  <a:cubicBezTo>
                    <a:pt x="9116" y="73598"/>
                    <a:pt x="65716" y="-3968"/>
                    <a:pt x="146769" y="0"/>
                  </a:cubicBezTo>
                  <a:cubicBezTo>
                    <a:pt x="338087" y="-34218"/>
                    <a:pt x="344277" y="27192"/>
                    <a:pt x="540210" y="0"/>
                  </a:cubicBezTo>
                  <a:cubicBezTo>
                    <a:pt x="736143" y="-27192"/>
                    <a:pt x="823296" y="22572"/>
                    <a:pt x="933651" y="0"/>
                  </a:cubicBezTo>
                  <a:cubicBezTo>
                    <a:pt x="1044006" y="-22572"/>
                    <a:pt x="1301952" y="77092"/>
                    <a:pt x="1631115" y="0"/>
                  </a:cubicBezTo>
                  <a:cubicBezTo>
                    <a:pt x="1960278" y="-77092"/>
                    <a:pt x="1838770" y="28986"/>
                    <a:pt x="1923216" y="0"/>
                  </a:cubicBezTo>
                  <a:cubicBezTo>
                    <a:pt x="2007662" y="-28986"/>
                    <a:pt x="2265614" y="55810"/>
                    <a:pt x="2417998" y="0"/>
                  </a:cubicBezTo>
                  <a:cubicBezTo>
                    <a:pt x="2570382" y="-55810"/>
                    <a:pt x="2644229" y="30575"/>
                    <a:pt x="2811439" y="0"/>
                  </a:cubicBezTo>
                  <a:cubicBezTo>
                    <a:pt x="2978649" y="-30575"/>
                    <a:pt x="3093991" y="1145"/>
                    <a:pt x="3306221" y="0"/>
                  </a:cubicBezTo>
                  <a:cubicBezTo>
                    <a:pt x="3518451" y="-1145"/>
                    <a:pt x="3545231" y="23187"/>
                    <a:pt x="3699662" y="0"/>
                  </a:cubicBezTo>
                  <a:cubicBezTo>
                    <a:pt x="3854093" y="-23187"/>
                    <a:pt x="4012272" y="5534"/>
                    <a:pt x="4295785" y="0"/>
                  </a:cubicBezTo>
                  <a:cubicBezTo>
                    <a:pt x="4579298" y="-5534"/>
                    <a:pt x="4526635" y="42759"/>
                    <a:pt x="4689226" y="0"/>
                  </a:cubicBezTo>
                  <a:cubicBezTo>
                    <a:pt x="4851817" y="-42759"/>
                    <a:pt x="4991457" y="51809"/>
                    <a:pt x="5184008" y="0"/>
                  </a:cubicBezTo>
                  <a:cubicBezTo>
                    <a:pt x="5376559" y="-51809"/>
                    <a:pt x="5519448" y="57122"/>
                    <a:pt x="5780131" y="0"/>
                  </a:cubicBezTo>
                  <a:cubicBezTo>
                    <a:pt x="6040814" y="-57122"/>
                    <a:pt x="6217272" y="6372"/>
                    <a:pt x="6376254" y="0"/>
                  </a:cubicBezTo>
                  <a:cubicBezTo>
                    <a:pt x="6535236" y="-6372"/>
                    <a:pt x="6916792" y="45868"/>
                    <a:pt x="7175059" y="0"/>
                  </a:cubicBezTo>
                  <a:cubicBezTo>
                    <a:pt x="7433326" y="-45868"/>
                    <a:pt x="7709659" y="68288"/>
                    <a:pt x="7872523" y="0"/>
                  </a:cubicBezTo>
                  <a:cubicBezTo>
                    <a:pt x="8035387" y="-68288"/>
                    <a:pt x="8074532" y="187"/>
                    <a:pt x="8164623" y="0"/>
                  </a:cubicBezTo>
                  <a:cubicBezTo>
                    <a:pt x="8254714" y="-187"/>
                    <a:pt x="8627935" y="52548"/>
                    <a:pt x="8963428" y="0"/>
                  </a:cubicBezTo>
                  <a:cubicBezTo>
                    <a:pt x="9298922" y="-52548"/>
                    <a:pt x="9366174" y="14476"/>
                    <a:pt x="9762233" y="0"/>
                  </a:cubicBezTo>
                  <a:cubicBezTo>
                    <a:pt x="10158293" y="-14476"/>
                    <a:pt x="10142871" y="43640"/>
                    <a:pt x="10280860" y="0"/>
                  </a:cubicBezTo>
                  <a:cubicBezTo>
                    <a:pt x="10370913" y="-2268"/>
                    <a:pt x="10444762" y="53453"/>
                    <a:pt x="10427629" y="146769"/>
                  </a:cubicBezTo>
                  <a:cubicBezTo>
                    <a:pt x="10431068" y="373311"/>
                    <a:pt x="10374005" y="505338"/>
                    <a:pt x="10427629" y="733828"/>
                  </a:cubicBezTo>
                  <a:cubicBezTo>
                    <a:pt x="10407423" y="818317"/>
                    <a:pt x="10357506" y="897819"/>
                    <a:pt x="10280860" y="880597"/>
                  </a:cubicBezTo>
                  <a:cubicBezTo>
                    <a:pt x="10003268" y="928967"/>
                    <a:pt x="9776609" y="818522"/>
                    <a:pt x="9583396" y="880597"/>
                  </a:cubicBezTo>
                  <a:cubicBezTo>
                    <a:pt x="9390183" y="942672"/>
                    <a:pt x="8968062" y="863051"/>
                    <a:pt x="8784591" y="880597"/>
                  </a:cubicBezTo>
                  <a:cubicBezTo>
                    <a:pt x="8601121" y="898143"/>
                    <a:pt x="8327307" y="835898"/>
                    <a:pt x="8188468" y="880597"/>
                  </a:cubicBezTo>
                  <a:cubicBezTo>
                    <a:pt x="8049629" y="925296"/>
                    <a:pt x="7775315" y="804921"/>
                    <a:pt x="7491004" y="880597"/>
                  </a:cubicBezTo>
                  <a:cubicBezTo>
                    <a:pt x="7206693" y="956273"/>
                    <a:pt x="7106671" y="856809"/>
                    <a:pt x="6996222" y="880597"/>
                  </a:cubicBezTo>
                  <a:cubicBezTo>
                    <a:pt x="6885773" y="904385"/>
                    <a:pt x="6774944" y="849003"/>
                    <a:pt x="6704122" y="880597"/>
                  </a:cubicBezTo>
                  <a:cubicBezTo>
                    <a:pt x="6633300" y="912191"/>
                    <a:pt x="6517321" y="864953"/>
                    <a:pt x="6412022" y="880597"/>
                  </a:cubicBezTo>
                  <a:cubicBezTo>
                    <a:pt x="6306723" y="896241"/>
                    <a:pt x="6137354" y="856169"/>
                    <a:pt x="6018581" y="880597"/>
                  </a:cubicBezTo>
                  <a:cubicBezTo>
                    <a:pt x="5899808" y="905025"/>
                    <a:pt x="5722588" y="853463"/>
                    <a:pt x="5625139" y="880597"/>
                  </a:cubicBezTo>
                  <a:cubicBezTo>
                    <a:pt x="5527690" y="907731"/>
                    <a:pt x="5419683" y="849360"/>
                    <a:pt x="5231698" y="880597"/>
                  </a:cubicBezTo>
                  <a:cubicBezTo>
                    <a:pt x="5043713" y="911834"/>
                    <a:pt x="4642030" y="820346"/>
                    <a:pt x="4432893" y="880597"/>
                  </a:cubicBezTo>
                  <a:cubicBezTo>
                    <a:pt x="4223756" y="940848"/>
                    <a:pt x="3886683" y="864394"/>
                    <a:pt x="3735429" y="880597"/>
                  </a:cubicBezTo>
                  <a:cubicBezTo>
                    <a:pt x="3584175" y="896800"/>
                    <a:pt x="3357820" y="851650"/>
                    <a:pt x="3240647" y="880597"/>
                  </a:cubicBezTo>
                  <a:cubicBezTo>
                    <a:pt x="3123474" y="909544"/>
                    <a:pt x="2952103" y="859811"/>
                    <a:pt x="2745865" y="880597"/>
                  </a:cubicBezTo>
                  <a:cubicBezTo>
                    <a:pt x="2539627" y="901383"/>
                    <a:pt x="2581099" y="863937"/>
                    <a:pt x="2453765" y="880597"/>
                  </a:cubicBezTo>
                  <a:cubicBezTo>
                    <a:pt x="2326431" y="897257"/>
                    <a:pt x="1935387" y="810526"/>
                    <a:pt x="1756301" y="880597"/>
                  </a:cubicBezTo>
                  <a:cubicBezTo>
                    <a:pt x="1577215" y="950668"/>
                    <a:pt x="1291580" y="857837"/>
                    <a:pt x="1058837" y="880597"/>
                  </a:cubicBezTo>
                  <a:cubicBezTo>
                    <a:pt x="826094" y="903357"/>
                    <a:pt x="432227" y="818465"/>
                    <a:pt x="146769" y="880597"/>
                  </a:cubicBezTo>
                  <a:cubicBezTo>
                    <a:pt x="56890" y="867052"/>
                    <a:pt x="18538" y="800526"/>
                    <a:pt x="0" y="733828"/>
                  </a:cubicBezTo>
                  <a:cubicBezTo>
                    <a:pt x="-36979" y="571089"/>
                    <a:pt x="38711" y="277403"/>
                    <a:pt x="0" y="146769"/>
                  </a:cubicBezTo>
                  <a:close/>
                </a:path>
                <a:path w="10427629" h="880597" stroke="0" extrusionOk="0">
                  <a:moveTo>
                    <a:pt x="0" y="146769"/>
                  </a:moveTo>
                  <a:cubicBezTo>
                    <a:pt x="-1893" y="65152"/>
                    <a:pt x="80565" y="11308"/>
                    <a:pt x="146769" y="0"/>
                  </a:cubicBezTo>
                  <a:cubicBezTo>
                    <a:pt x="428535" y="-32693"/>
                    <a:pt x="535825" y="52458"/>
                    <a:pt x="844233" y="0"/>
                  </a:cubicBezTo>
                  <a:cubicBezTo>
                    <a:pt x="1152641" y="-52458"/>
                    <a:pt x="1339242" y="44653"/>
                    <a:pt x="1541697" y="0"/>
                  </a:cubicBezTo>
                  <a:cubicBezTo>
                    <a:pt x="1744152" y="-44653"/>
                    <a:pt x="2012656" y="15078"/>
                    <a:pt x="2239161" y="0"/>
                  </a:cubicBezTo>
                  <a:cubicBezTo>
                    <a:pt x="2465666" y="-15078"/>
                    <a:pt x="2648662" y="1210"/>
                    <a:pt x="3037966" y="0"/>
                  </a:cubicBezTo>
                  <a:cubicBezTo>
                    <a:pt x="3427270" y="-1210"/>
                    <a:pt x="3319329" y="19894"/>
                    <a:pt x="3431407" y="0"/>
                  </a:cubicBezTo>
                  <a:cubicBezTo>
                    <a:pt x="3543485" y="-19894"/>
                    <a:pt x="3868495" y="65550"/>
                    <a:pt x="4027530" y="0"/>
                  </a:cubicBezTo>
                  <a:cubicBezTo>
                    <a:pt x="4186565" y="-65550"/>
                    <a:pt x="4303441" y="20360"/>
                    <a:pt x="4522312" y="0"/>
                  </a:cubicBezTo>
                  <a:cubicBezTo>
                    <a:pt x="4741183" y="-20360"/>
                    <a:pt x="4819253" y="38333"/>
                    <a:pt x="4915753" y="0"/>
                  </a:cubicBezTo>
                  <a:cubicBezTo>
                    <a:pt x="5012253" y="-38333"/>
                    <a:pt x="5271132" y="73661"/>
                    <a:pt x="5613217" y="0"/>
                  </a:cubicBezTo>
                  <a:cubicBezTo>
                    <a:pt x="5955302" y="-73661"/>
                    <a:pt x="5824715" y="7602"/>
                    <a:pt x="5905317" y="0"/>
                  </a:cubicBezTo>
                  <a:cubicBezTo>
                    <a:pt x="5985919" y="-7602"/>
                    <a:pt x="6122309" y="4872"/>
                    <a:pt x="6197417" y="0"/>
                  </a:cubicBezTo>
                  <a:cubicBezTo>
                    <a:pt x="6272525" y="-4872"/>
                    <a:pt x="6621820" y="37244"/>
                    <a:pt x="6894881" y="0"/>
                  </a:cubicBezTo>
                  <a:cubicBezTo>
                    <a:pt x="7167942" y="-37244"/>
                    <a:pt x="7133219" y="10893"/>
                    <a:pt x="7288323" y="0"/>
                  </a:cubicBezTo>
                  <a:cubicBezTo>
                    <a:pt x="7443427" y="-10893"/>
                    <a:pt x="7525924" y="2448"/>
                    <a:pt x="7681764" y="0"/>
                  </a:cubicBezTo>
                  <a:cubicBezTo>
                    <a:pt x="7837604" y="-2448"/>
                    <a:pt x="8164185" y="35867"/>
                    <a:pt x="8480569" y="0"/>
                  </a:cubicBezTo>
                  <a:cubicBezTo>
                    <a:pt x="8796953" y="-35867"/>
                    <a:pt x="8971856" y="87170"/>
                    <a:pt x="9279373" y="0"/>
                  </a:cubicBezTo>
                  <a:cubicBezTo>
                    <a:pt x="9586890" y="-87170"/>
                    <a:pt x="9999566" y="45431"/>
                    <a:pt x="10280860" y="0"/>
                  </a:cubicBezTo>
                  <a:cubicBezTo>
                    <a:pt x="10362877" y="-6763"/>
                    <a:pt x="10430950" y="73575"/>
                    <a:pt x="10427629" y="146769"/>
                  </a:cubicBezTo>
                  <a:cubicBezTo>
                    <a:pt x="10447283" y="387889"/>
                    <a:pt x="10383116" y="450246"/>
                    <a:pt x="10427629" y="733828"/>
                  </a:cubicBezTo>
                  <a:cubicBezTo>
                    <a:pt x="10428393" y="811694"/>
                    <a:pt x="10345797" y="870411"/>
                    <a:pt x="10280860" y="880597"/>
                  </a:cubicBezTo>
                  <a:cubicBezTo>
                    <a:pt x="9964194" y="928563"/>
                    <a:pt x="9797560" y="799277"/>
                    <a:pt x="9583396" y="880597"/>
                  </a:cubicBezTo>
                  <a:cubicBezTo>
                    <a:pt x="9369232" y="961917"/>
                    <a:pt x="9255929" y="822864"/>
                    <a:pt x="8987273" y="880597"/>
                  </a:cubicBezTo>
                  <a:cubicBezTo>
                    <a:pt x="8718617" y="938330"/>
                    <a:pt x="8820890" y="850990"/>
                    <a:pt x="8695173" y="880597"/>
                  </a:cubicBezTo>
                  <a:cubicBezTo>
                    <a:pt x="8569456" y="910204"/>
                    <a:pt x="8486748" y="858749"/>
                    <a:pt x="8301732" y="880597"/>
                  </a:cubicBezTo>
                  <a:cubicBezTo>
                    <a:pt x="8116716" y="902445"/>
                    <a:pt x="8068475" y="867210"/>
                    <a:pt x="8009631" y="880597"/>
                  </a:cubicBezTo>
                  <a:cubicBezTo>
                    <a:pt x="7950787" y="893984"/>
                    <a:pt x="7703727" y="850591"/>
                    <a:pt x="7616190" y="880597"/>
                  </a:cubicBezTo>
                  <a:cubicBezTo>
                    <a:pt x="7528653" y="910603"/>
                    <a:pt x="7177773" y="799992"/>
                    <a:pt x="6918726" y="880597"/>
                  </a:cubicBezTo>
                  <a:cubicBezTo>
                    <a:pt x="6659679" y="961202"/>
                    <a:pt x="6650892" y="839529"/>
                    <a:pt x="6525285" y="880597"/>
                  </a:cubicBezTo>
                  <a:cubicBezTo>
                    <a:pt x="6399678" y="921665"/>
                    <a:pt x="6169546" y="827116"/>
                    <a:pt x="5929162" y="880597"/>
                  </a:cubicBezTo>
                  <a:cubicBezTo>
                    <a:pt x="5688778" y="934078"/>
                    <a:pt x="5623529" y="834534"/>
                    <a:pt x="5434380" y="880597"/>
                  </a:cubicBezTo>
                  <a:cubicBezTo>
                    <a:pt x="5245231" y="926660"/>
                    <a:pt x="5220175" y="843118"/>
                    <a:pt x="5040939" y="880597"/>
                  </a:cubicBezTo>
                  <a:cubicBezTo>
                    <a:pt x="4861703" y="918076"/>
                    <a:pt x="4604171" y="850489"/>
                    <a:pt x="4242134" y="880597"/>
                  </a:cubicBezTo>
                  <a:cubicBezTo>
                    <a:pt x="3880098" y="910705"/>
                    <a:pt x="4042260" y="846183"/>
                    <a:pt x="3848693" y="880597"/>
                  </a:cubicBezTo>
                  <a:cubicBezTo>
                    <a:pt x="3655126" y="915011"/>
                    <a:pt x="3400937" y="812356"/>
                    <a:pt x="3151229" y="880597"/>
                  </a:cubicBezTo>
                  <a:cubicBezTo>
                    <a:pt x="2901521" y="948838"/>
                    <a:pt x="2905298" y="837389"/>
                    <a:pt x="2757788" y="880597"/>
                  </a:cubicBezTo>
                  <a:cubicBezTo>
                    <a:pt x="2610278" y="923805"/>
                    <a:pt x="2548304" y="876748"/>
                    <a:pt x="2364347" y="880597"/>
                  </a:cubicBezTo>
                  <a:cubicBezTo>
                    <a:pt x="2180390" y="884446"/>
                    <a:pt x="1836492" y="839235"/>
                    <a:pt x="1565542" y="880597"/>
                  </a:cubicBezTo>
                  <a:cubicBezTo>
                    <a:pt x="1294592" y="921959"/>
                    <a:pt x="1106075" y="816093"/>
                    <a:pt x="868078" y="880597"/>
                  </a:cubicBezTo>
                  <a:cubicBezTo>
                    <a:pt x="630081" y="945101"/>
                    <a:pt x="421578" y="836628"/>
                    <a:pt x="146769" y="880597"/>
                  </a:cubicBezTo>
                  <a:cubicBezTo>
                    <a:pt x="47223" y="887765"/>
                    <a:pt x="9763" y="835993"/>
                    <a:pt x="0" y="733828"/>
                  </a:cubicBezTo>
                  <a:cubicBezTo>
                    <a:pt x="-36747" y="542334"/>
                    <a:pt x="63626" y="371027"/>
                    <a:pt x="0" y="146769"/>
                  </a:cubicBezTo>
                  <a:close/>
                </a:path>
              </a:pathLst>
            </a:custGeom>
            <a:ln>
              <a:extLst>
                <a:ext uri="{C807C97D-BFC1-408E-A445-0C87EB9F89A2}">
                  <ask:lineSketchStyleProps xmlns:ask="http://schemas.microsoft.com/office/drawing/2018/sketchyshapes" xmlns="" sd="3444377824">
                    <a:prstGeom prst="roundRect">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Rectangle 26">
              <a:extLst>
                <a:ext uri="{FF2B5EF4-FFF2-40B4-BE49-F238E27FC236}">
                  <a16:creationId xmlns:a16="http://schemas.microsoft.com/office/drawing/2014/main" id="{6B53869B-C034-43C6-AECF-77A23A23248B}"/>
                </a:ext>
              </a:extLst>
            </p:cNvPr>
            <p:cNvSpPr/>
            <p:nvPr/>
          </p:nvSpPr>
          <p:spPr>
            <a:xfrm>
              <a:off x="1526400" y="4540226"/>
              <a:ext cx="8169634" cy="751538"/>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Con đường đi học của các bạn nhỏ trong bài gợi cho em những suy nghĩ gì?</a:t>
              </a:r>
              <a:endParaRPr kumimoji="0" lang="vi-VN"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0071161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0-#ppt_w/2"/>
                                          </p:val>
                                        </p:tav>
                                        <p:tav tm="100000">
                                          <p:val>
                                            <p:strVal val="#ppt_x"/>
                                          </p:val>
                                        </p:tav>
                                      </p:tavLst>
                                    </p:anim>
                                    <p:anim calcmode="lin" valueType="num">
                                      <p:cBhvr additive="base">
                                        <p:cTn id="8" dur="75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0-#ppt_w/2"/>
                                          </p:val>
                                        </p:tav>
                                        <p:tav tm="100000">
                                          <p:val>
                                            <p:strVal val="#ppt_x"/>
                                          </p:val>
                                        </p:tav>
                                      </p:tavLst>
                                    </p:anim>
                                    <p:anim calcmode="lin" valueType="num">
                                      <p:cBhvr additive="base">
                                        <p:cTn id="18" dur="500" fill="hold"/>
                                        <p:tgtEl>
                                          <p:spTgt spid="19"/>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0-#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0-#ppt_w/2"/>
                                          </p:val>
                                        </p:tav>
                                        <p:tav tm="100000">
                                          <p:val>
                                            <p:strVal val="#ppt_x"/>
                                          </p:val>
                                        </p:tav>
                                      </p:tavLst>
                                    </p:anim>
                                    <p:anim calcmode="lin" valueType="num">
                                      <p:cBhvr additive="base">
                                        <p:cTn id="28" dur="500" fill="hold"/>
                                        <p:tgtEl>
                                          <p:spTgt spid="20"/>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0-#ppt_w/2"/>
                                          </p:val>
                                        </p:tav>
                                        <p:tav tm="100000">
                                          <p:val>
                                            <p:strVal val="#ppt_x"/>
                                          </p:val>
                                        </p:tav>
                                      </p:tavLst>
                                    </p:anim>
                                    <p:anim calcmode="lin" valueType="num">
                                      <p:cBhvr additive="base">
                                        <p:cTn id="32" dur="500" fill="hold"/>
                                        <p:tgtEl>
                                          <p:spTgt spid="13"/>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0-#ppt_w/2"/>
                                          </p:val>
                                        </p:tav>
                                        <p:tav tm="100000">
                                          <p:val>
                                            <p:strVal val="#ppt_x"/>
                                          </p:val>
                                        </p:tav>
                                      </p:tavLst>
                                    </p:anim>
                                    <p:anim calcmode="lin" valueType="num">
                                      <p:cBhvr additive="base">
                                        <p:cTn id="3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0-#ppt_w/2"/>
                                          </p:val>
                                        </p:tav>
                                        <p:tav tm="100000">
                                          <p:val>
                                            <p:strVal val="#ppt_x"/>
                                          </p:val>
                                        </p:tav>
                                      </p:tavLst>
                                    </p:anim>
                                    <p:anim calcmode="lin" valueType="num">
                                      <p:cBhvr additive="base">
                                        <p:cTn id="42" dur="500" fill="hold"/>
                                        <p:tgtEl>
                                          <p:spTgt spid="14"/>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500" fill="hold"/>
                                        <p:tgtEl>
                                          <p:spTgt spid="7"/>
                                        </p:tgtEl>
                                        <p:attrNameLst>
                                          <p:attrName>ppt_x</p:attrName>
                                        </p:attrNameLst>
                                      </p:cBhvr>
                                      <p:tavLst>
                                        <p:tav tm="0">
                                          <p:val>
                                            <p:strVal val="0-#ppt_w/2"/>
                                          </p:val>
                                        </p:tav>
                                        <p:tav tm="100000">
                                          <p:val>
                                            <p:strVal val="#ppt_x"/>
                                          </p:val>
                                        </p:tav>
                                      </p:tavLst>
                                    </p:anim>
                                    <p:anim calcmode="lin" valueType="num">
                                      <p:cBhvr additive="base">
                                        <p:cTn id="46" dur="500" fill="hold"/>
                                        <p:tgtEl>
                                          <p:spTgt spid="7"/>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0-#ppt_w/2"/>
                                          </p:val>
                                        </p:tav>
                                        <p:tav tm="100000">
                                          <p:val>
                                            <p:strVal val="#ppt_x"/>
                                          </p:val>
                                        </p:tav>
                                      </p:tavLst>
                                    </p:anim>
                                    <p:anim calcmode="lin" valueType="num">
                                      <p:cBhvr additive="base">
                                        <p:cTn id="50"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0-#ppt_w/2"/>
                                          </p:val>
                                        </p:tav>
                                        <p:tav tm="100000">
                                          <p:val>
                                            <p:strVal val="#ppt_x"/>
                                          </p:val>
                                        </p:tav>
                                      </p:tavLst>
                                    </p:anim>
                                    <p:anim calcmode="lin" valueType="num">
                                      <p:cBhvr additive="base">
                                        <p:cTn id="56" dur="500" fill="hold"/>
                                        <p:tgtEl>
                                          <p:spTgt spid="15"/>
                                        </p:tgtEl>
                                        <p:attrNameLst>
                                          <p:attrName>ppt_y</p:attrName>
                                        </p:attrNameLst>
                                      </p:cBhvr>
                                      <p:tavLst>
                                        <p:tav tm="0">
                                          <p:val>
                                            <p:strVal val="#ppt_y"/>
                                          </p:val>
                                        </p:tav>
                                        <p:tav tm="100000">
                                          <p:val>
                                            <p:strVal val="#ppt_y"/>
                                          </p:val>
                                        </p:tav>
                                      </p:tavLst>
                                    </p:anim>
                                  </p:childTnLst>
                                </p:cTn>
                              </p:par>
                              <p:par>
                                <p:cTn id="57" presetID="2" presetClass="entr" presetSubtype="8"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500" fill="hold"/>
                                        <p:tgtEl>
                                          <p:spTgt spid="22"/>
                                        </p:tgtEl>
                                        <p:attrNameLst>
                                          <p:attrName>ppt_x</p:attrName>
                                        </p:attrNameLst>
                                      </p:cBhvr>
                                      <p:tavLst>
                                        <p:tav tm="0">
                                          <p:val>
                                            <p:strVal val="0-#ppt_w/2"/>
                                          </p:val>
                                        </p:tav>
                                        <p:tav tm="100000">
                                          <p:val>
                                            <p:strVal val="#ppt_x"/>
                                          </p:val>
                                        </p:tav>
                                      </p:tavLst>
                                    </p:anim>
                                    <p:anim calcmode="lin" valueType="num">
                                      <p:cBhvr additive="base">
                                        <p:cTn id="60"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additive="base">
                                        <p:cTn id="65" dur="500" fill="hold"/>
                                        <p:tgtEl>
                                          <p:spTgt spid="24"/>
                                        </p:tgtEl>
                                        <p:attrNameLst>
                                          <p:attrName>ppt_x</p:attrName>
                                        </p:attrNameLst>
                                      </p:cBhvr>
                                      <p:tavLst>
                                        <p:tav tm="0">
                                          <p:val>
                                            <p:strVal val="#ppt_x"/>
                                          </p:val>
                                        </p:tav>
                                        <p:tav tm="100000">
                                          <p:val>
                                            <p:strVal val="#ppt_x"/>
                                          </p:val>
                                        </p:tav>
                                      </p:tavLst>
                                    </p:anim>
                                    <p:anim calcmode="lin" valueType="num">
                                      <p:cBhvr additive="base">
                                        <p:cTn id="66" dur="500" fill="hold"/>
                                        <p:tgtEl>
                                          <p:spTgt spid="24"/>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25"/>
                                        </p:tgtEl>
                                        <p:attrNameLst>
                                          <p:attrName>style.visibility</p:attrName>
                                        </p:attrNameLst>
                                      </p:cBhvr>
                                      <p:to>
                                        <p:strVal val="visible"/>
                                      </p:to>
                                    </p:set>
                                    <p:anim calcmode="lin" valueType="num">
                                      <p:cBhvr additive="base">
                                        <p:cTn id="69" dur="500" fill="hold"/>
                                        <p:tgtEl>
                                          <p:spTgt spid="25"/>
                                        </p:tgtEl>
                                        <p:attrNameLst>
                                          <p:attrName>ppt_x</p:attrName>
                                        </p:attrNameLst>
                                      </p:cBhvr>
                                      <p:tavLst>
                                        <p:tav tm="0">
                                          <p:val>
                                            <p:strVal val="#ppt_x"/>
                                          </p:val>
                                        </p:tav>
                                        <p:tav tm="100000">
                                          <p:val>
                                            <p:strVal val="#ppt_x"/>
                                          </p:val>
                                        </p:tav>
                                      </p:tavLst>
                                    </p:anim>
                                    <p:anim calcmode="lin" valueType="num">
                                      <p:cBhvr additive="base">
                                        <p:cTn id="7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2" grpId="0"/>
      <p:bldP spid="13" grpId="0"/>
      <p:bldP spid="14" grpId="0"/>
      <p:bldP spid="2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3FDF3BB-9E7B-47A7-8D2B-8240624C9289}"/>
              </a:ext>
            </a:extLst>
          </p:cNvPr>
          <p:cNvGrpSpPr/>
          <p:nvPr/>
        </p:nvGrpSpPr>
        <p:grpSpPr>
          <a:xfrm>
            <a:off x="91444" y="78192"/>
            <a:ext cx="2642232" cy="629994"/>
            <a:chOff x="2834082" y="693066"/>
            <a:chExt cx="4780045" cy="629994"/>
          </a:xfrm>
        </p:grpSpPr>
        <p:sp>
          <p:nvSpPr>
            <p:cNvPr id="3" name="Rounded Rectangle 8">
              <a:extLst>
                <a:ext uri="{FF2B5EF4-FFF2-40B4-BE49-F238E27FC236}">
                  <a16:creationId xmlns:a16="http://schemas.microsoft.com/office/drawing/2014/main" id="{6FFB53C8-C92C-4BD1-9E58-C303B1866545}"/>
                </a:ext>
              </a:extLst>
            </p:cNvPr>
            <p:cNvSpPr/>
            <p:nvPr/>
          </p:nvSpPr>
          <p:spPr>
            <a:xfrm>
              <a:off x="3435632" y="693066"/>
              <a:ext cx="4178495"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toàn</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bài</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4" name="Picture 3">
              <a:extLst>
                <a:ext uri="{FF2B5EF4-FFF2-40B4-BE49-F238E27FC236}">
                  <a16:creationId xmlns:a16="http://schemas.microsoft.com/office/drawing/2014/main" id="{7AAF0350-558D-47A9-B46B-640BD5AABD13}"/>
                </a:ext>
              </a:extLst>
            </p:cNvPr>
            <p:cNvPicPr>
              <a:picLocks noChangeAspect="1"/>
            </p:cNvPicPr>
            <p:nvPr/>
          </p:nvPicPr>
          <p:blipFill>
            <a:blip r:embed="rId3"/>
            <a:stretch>
              <a:fillRect/>
            </a:stretch>
          </p:blipFill>
          <p:spPr>
            <a:xfrm rot="16200000">
              <a:off x="3125635" y="401514"/>
              <a:ext cx="629993" cy="1213099"/>
            </a:xfrm>
            <a:prstGeom prst="rect">
              <a:avLst/>
            </a:prstGeom>
          </p:spPr>
        </p:pic>
      </p:grpSp>
      <p:sp>
        <p:nvSpPr>
          <p:cNvPr id="5" name="Rectangle 4">
            <a:extLst>
              <a:ext uri="{FF2B5EF4-FFF2-40B4-BE49-F238E27FC236}">
                <a16:creationId xmlns:a16="http://schemas.microsoft.com/office/drawing/2014/main" id="{A9DC614F-D4DA-40A8-9C28-3CB5775B0D6C}"/>
              </a:ext>
            </a:extLst>
          </p:cNvPr>
          <p:cNvSpPr/>
          <p:nvPr/>
        </p:nvSpPr>
        <p:spPr>
          <a:xfrm>
            <a:off x="762001" y="939941"/>
            <a:ext cx="10810360" cy="563231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Con đường đưa tôi đến trường nằm vắt vẻo lưng chừng đồi. Mặt đường mấp mô. Hai bên đường lúp xúp những bụi cây cỏ dại, cây lạc tiên. Cây lạc tiên ra quả quanh năm. Vì thế, con đường luôn phảng phất mùi lạc tiên chín. Bọn con gái lớp tôi hay tranh thủ hái vài quả để vừa đi vừa nhấm nháp.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đoạn, con đường như buông mình xuống chân đồi. Ngày nắng, tôi và lũ bạn thường thi xem ai chạy nhanh hơn. Gió vù vù bên tai. Đất dưới chân xốp nhẹ như bông, thỉnh thoảng một viên đá dăm hay một viên sỏi nhói nhẹ vào gan bàn chân.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 mùa mưa, con đường lầy lội và trơn trượt. Để khỏi ngã, tôi thường tháo phăng đôi dếp nhựa và bước đi bằng cách bấm mười đầu ngón chân xuống mặt đường. Đôi khi chúng tôi phải đi cắt qua cánh rừng vầu, rừng nứa vì nhiều khúc đường ngập trong nước lũ.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 giáo tôi là người vùng xuôi. Bàn chân cô lẫn vào bàn chân học trò trên con đường đi học. Ấy là do nhiều hôm mưa rét, cô thường đón đường, đi cùng chúng tôi vào lớp. Vì thế, tôi chẳng nghỉ buổi học nào.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(Đỗ Đăng Dương)</a:t>
            </a:r>
          </a:p>
        </p:txBody>
      </p:sp>
      <p:sp>
        <p:nvSpPr>
          <p:cNvPr id="9" name="TextBox 8">
            <a:extLst>
              <a:ext uri="{FF2B5EF4-FFF2-40B4-BE49-F238E27FC236}">
                <a16:creationId xmlns:a16="http://schemas.microsoft.com/office/drawing/2014/main" id="{B65D4D96-956F-44EB-BCEB-65579D1206CD}"/>
              </a:ext>
            </a:extLst>
          </p:cNvPr>
          <p:cNvSpPr txBox="1"/>
          <p:nvPr/>
        </p:nvSpPr>
        <p:spPr>
          <a:xfrm>
            <a:off x="3886201" y="232055"/>
            <a:ext cx="60864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Con </a:t>
            </a:r>
            <a:r>
              <a:rPr kumimoji="0" lang="en-US" sz="4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endPar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564219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早安世界"/>
          <p:cNvPicPr>
            <a:picLocks noChangeAspect="1"/>
          </p:cNvPicPr>
          <p:nvPr/>
        </p:nvPicPr>
        <p:blipFill>
          <a:blip r:embed="rId3"/>
          <a:stretch>
            <a:fillRect/>
          </a:stretch>
        </p:blipFill>
        <p:spPr>
          <a:xfrm>
            <a:off x="0" y="0"/>
            <a:ext cx="12209780" cy="6880860"/>
          </a:xfrm>
          <a:prstGeom prst="rect">
            <a:avLst/>
          </a:prstGeom>
        </p:spPr>
      </p:pic>
      <p:sp>
        <p:nvSpPr>
          <p:cNvPr id="8" name="TextBox 11">
            <a:extLst>
              <a:ext uri="{FF2B5EF4-FFF2-40B4-BE49-F238E27FC236}">
                <a16:creationId xmlns:a16="http://schemas.microsoft.com/office/drawing/2014/main" id="{F89BB9C3-43FC-470F-AB6B-A470E60C9E5B}"/>
              </a:ext>
            </a:extLst>
          </p:cNvPr>
          <p:cNvSpPr txBox="1"/>
          <p:nvPr/>
        </p:nvSpPr>
        <p:spPr>
          <a:xfrm>
            <a:off x="1114426" y="2255705"/>
            <a:ext cx="6577018" cy="1668405"/>
          </a:xfrm>
          <a:prstGeom prst="rect">
            <a:avLst/>
          </a:prstGeom>
        </p:spPr>
        <p:txBody>
          <a:bodyPr wrap="square" lIns="0" tIns="0" rIns="0" bIns="0" rtlCol="0" anchor="t">
            <a:spAutoFit/>
          </a:bodyPr>
          <a:lstStyle/>
          <a:p>
            <a:pPr algn="ctr" defTabSz="609630">
              <a:lnSpc>
                <a:spcPts val="6236"/>
              </a:lnSpc>
            </a:pPr>
            <a:r>
              <a:rPr lang="en-US" sz="6000" dirty="0" err="1">
                <a:solidFill>
                  <a:srgbClr val="FF0000"/>
                </a:solidFill>
                <a:latin typeface="Coiny"/>
              </a:rPr>
              <a:t>Tạm</a:t>
            </a:r>
            <a:r>
              <a:rPr lang="en-US" sz="6000" dirty="0">
                <a:solidFill>
                  <a:srgbClr val="FF0000"/>
                </a:solidFill>
                <a:latin typeface="Coiny"/>
              </a:rPr>
              <a:t> </a:t>
            </a:r>
            <a:r>
              <a:rPr lang="en-US" sz="6000" dirty="0" err="1">
                <a:solidFill>
                  <a:srgbClr val="FF0000"/>
                </a:solidFill>
                <a:latin typeface="Coiny"/>
              </a:rPr>
              <a:t>biệt</a:t>
            </a:r>
            <a:r>
              <a:rPr lang="en-US" sz="6000" dirty="0">
                <a:solidFill>
                  <a:srgbClr val="FF0000"/>
                </a:solidFill>
                <a:latin typeface="Coiny"/>
              </a:rPr>
              <a:t> </a:t>
            </a:r>
            <a:r>
              <a:rPr lang="en-US" sz="6000" dirty="0" err="1">
                <a:solidFill>
                  <a:srgbClr val="FF0000"/>
                </a:solidFill>
                <a:latin typeface="Coiny"/>
              </a:rPr>
              <a:t>và</a:t>
            </a:r>
            <a:r>
              <a:rPr lang="en-US" sz="6000" dirty="0">
                <a:solidFill>
                  <a:srgbClr val="FF0000"/>
                </a:solidFill>
                <a:latin typeface="Coiny"/>
              </a:rPr>
              <a:t> </a:t>
            </a:r>
            <a:r>
              <a:rPr lang="en-US" sz="6000" dirty="0" err="1">
                <a:solidFill>
                  <a:srgbClr val="FF0000"/>
                </a:solidFill>
                <a:latin typeface="Coiny"/>
              </a:rPr>
              <a:t>hẹn</a:t>
            </a:r>
            <a:r>
              <a:rPr lang="en-US" sz="6000" dirty="0">
                <a:solidFill>
                  <a:srgbClr val="FF0000"/>
                </a:solidFill>
                <a:latin typeface="Coiny"/>
              </a:rPr>
              <a:t> </a:t>
            </a:r>
            <a:r>
              <a:rPr lang="en-US" sz="6000" dirty="0" err="1">
                <a:solidFill>
                  <a:srgbClr val="FF0000"/>
                </a:solidFill>
                <a:latin typeface="Coiny"/>
              </a:rPr>
              <a:t>gặp</a:t>
            </a:r>
            <a:r>
              <a:rPr lang="en-US" sz="6000" dirty="0">
                <a:solidFill>
                  <a:srgbClr val="FF0000"/>
                </a:solidFill>
                <a:latin typeface="Coiny"/>
              </a:rPr>
              <a:t> </a:t>
            </a:r>
            <a:r>
              <a:rPr lang="en-US" sz="6000" dirty="0" err="1">
                <a:solidFill>
                  <a:srgbClr val="FF0000"/>
                </a:solidFill>
                <a:latin typeface="Coiny"/>
              </a:rPr>
              <a:t>lại</a:t>
            </a:r>
            <a:endParaRPr lang="en-US" sz="6000" dirty="0">
              <a:solidFill>
                <a:srgbClr val="FF0000"/>
              </a:solidFill>
              <a:latin typeface="Coiny"/>
            </a:endParaRPr>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1">
            <a:extLst>
              <a:ext uri="{FF2B5EF4-FFF2-40B4-BE49-F238E27FC236}">
                <a16:creationId xmlns:a16="http://schemas.microsoft.com/office/drawing/2014/main" id="{FC6389CD-D3C8-42C3-A5FD-18F7C435E807}"/>
              </a:ext>
            </a:extLst>
          </p:cNvPr>
          <p:cNvSpPr/>
          <p:nvPr/>
        </p:nvSpPr>
        <p:spPr>
          <a:xfrm>
            <a:off x="3177214" y="23050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8" name="Picture 7">
            <a:extLst>
              <a:ext uri="{FF2B5EF4-FFF2-40B4-BE49-F238E27FC236}">
                <a16:creationId xmlns:a16="http://schemas.microsoft.com/office/drawing/2014/main" id="{EFF122BD-6372-40D5-8CBF-E2DA410A7D3A}"/>
              </a:ext>
            </a:extLst>
          </p:cNvPr>
          <p:cNvPicPr>
            <a:picLocks noChangeAspect="1"/>
          </p:cNvPicPr>
          <p:nvPr/>
        </p:nvPicPr>
        <p:blipFill rotWithShape="1">
          <a:blip r:embed="rId3"/>
          <a:srcRect l="6094" t="9293" r="8047" b="14811"/>
          <a:stretch/>
        </p:blipFill>
        <p:spPr>
          <a:xfrm>
            <a:off x="3528086" y="3216101"/>
            <a:ext cx="6027924" cy="2487359"/>
          </a:xfrm>
          <a:prstGeom prst="rect">
            <a:avLst/>
          </a:prstGeom>
          <a:effectLst>
            <a:glow rad="228600">
              <a:schemeClr val="accent6">
                <a:satMod val="175000"/>
                <a:alpha val="40000"/>
              </a:schemeClr>
            </a:glow>
          </a:effectLst>
        </p:spPr>
      </p:pic>
      <p:sp>
        <p:nvSpPr>
          <p:cNvPr id="9" name="Oval 8">
            <a:extLst>
              <a:ext uri="{FF2B5EF4-FFF2-40B4-BE49-F238E27FC236}">
                <a16:creationId xmlns:a16="http://schemas.microsoft.com/office/drawing/2014/main" id="{3773FF45-A59A-4528-8EDD-AF591B41450B}"/>
              </a:ext>
            </a:extLst>
          </p:cNvPr>
          <p:cNvSpPr/>
          <p:nvPr/>
        </p:nvSpPr>
        <p:spPr>
          <a:xfrm>
            <a:off x="5776363" y="1665934"/>
            <a:ext cx="1308286" cy="1223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1</a:t>
            </a:r>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80" fill="hold">
                                          <p:stCondLst>
                                            <p:cond delay="0"/>
                                          </p:stCondLst>
                                        </p:cTn>
                                        <p:tgtEl>
                                          <p:spTgt spid="8"/>
                                        </p:tgtEl>
                                        <p:attrNameLst>
                                          <p:attrName>r</p:attrName>
                                        </p:attrNameLst>
                                      </p:cBhvr>
                                    </p:animRot>
                                    <p:animRot by="-240000">
                                      <p:cBhvr>
                                        <p:cTn id="13" dur="160" fill="hold">
                                          <p:stCondLst>
                                            <p:cond delay="160"/>
                                          </p:stCondLst>
                                        </p:cTn>
                                        <p:tgtEl>
                                          <p:spTgt spid="8"/>
                                        </p:tgtEl>
                                        <p:attrNameLst>
                                          <p:attrName>r</p:attrName>
                                        </p:attrNameLst>
                                      </p:cBhvr>
                                    </p:animRot>
                                    <p:animRot by="240000">
                                      <p:cBhvr>
                                        <p:cTn id="14" dur="160" fill="hold">
                                          <p:stCondLst>
                                            <p:cond delay="320"/>
                                          </p:stCondLst>
                                        </p:cTn>
                                        <p:tgtEl>
                                          <p:spTgt spid="8"/>
                                        </p:tgtEl>
                                        <p:attrNameLst>
                                          <p:attrName>r</p:attrName>
                                        </p:attrNameLst>
                                      </p:cBhvr>
                                    </p:animRot>
                                    <p:animRot by="-240000">
                                      <p:cBhvr>
                                        <p:cTn id="15" dur="160" fill="hold">
                                          <p:stCondLst>
                                            <p:cond delay="480"/>
                                          </p:stCondLst>
                                        </p:cTn>
                                        <p:tgtEl>
                                          <p:spTgt spid="8"/>
                                        </p:tgtEl>
                                        <p:attrNameLst>
                                          <p:attrName>r</p:attrName>
                                        </p:attrNameLst>
                                      </p:cBhvr>
                                    </p:animRot>
                                    <p:animRot by="120000">
                                      <p:cBhvr>
                                        <p:cTn id="16" dur="160" fill="hold">
                                          <p:stCondLst>
                                            <p:cond delay="64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3FDF3BB-9E7B-47A7-8D2B-8240624C9289}"/>
              </a:ext>
            </a:extLst>
          </p:cNvPr>
          <p:cNvGrpSpPr/>
          <p:nvPr/>
        </p:nvGrpSpPr>
        <p:grpSpPr>
          <a:xfrm>
            <a:off x="91444" y="78192"/>
            <a:ext cx="3175632" cy="629994"/>
            <a:chOff x="2834082" y="693066"/>
            <a:chExt cx="5745016" cy="629994"/>
          </a:xfrm>
        </p:grpSpPr>
        <p:sp>
          <p:nvSpPr>
            <p:cNvPr id="3" name="Rounded Rectangle 8">
              <a:extLst>
                <a:ext uri="{FF2B5EF4-FFF2-40B4-BE49-F238E27FC236}">
                  <a16:creationId xmlns:a16="http://schemas.microsoft.com/office/drawing/2014/main" id="{6FFB53C8-C92C-4BD1-9E58-C303B1866545}"/>
                </a:ext>
              </a:extLst>
            </p:cNvPr>
            <p:cNvSpPr/>
            <p:nvPr/>
          </p:nvSpPr>
          <p:spPr>
            <a:xfrm>
              <a:off x="3435635" y="693066"/>
              <a:ext cx="5143463"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Cùng</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chia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đoạn</a:t>
              </a:r>
              <a:endPar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4" name="Picture 3">
              <a:extLst>
                <a:ext uri="{FF2B5EF4-FFF2-40B4-BE49-F238E27FC236}">
                  <a16:creationId xmlns:a16="http://schemas.microsoft.com/office/drawing/2014/main" id="{7AAF0350-558D-47A9-B46B-640BD5AABD13}"/>
                </a:ext>
              </a:extLst>
            </p:cNvPr>
            <p:cNvPicPr>
              <a:picLocks noChangeAspect="1"/>
            </p:cNvPicPr>
            <p:nvPr/>
          </p:nvPicPr>
          <p:blipFill>
            <a:blip r:embed="rId3"/>
            <a:stretch>
              <a:fillRect/>
            </a:stretch>
          </p:blipFill>
          <p:spPr>
            <a:xfrm rot="16200000">
              <a:off x="3125635" y="401514"/>
              <a:ext cx="629993" cy="1213099"/>
            </a:xfrm>
            <a:prstGeom prst="rect">
              <a:avLst/>
            </a:prstGeom>
          </p:spPr>
        </p:pic>
      </p:grpSp>
      <p:sp>
        <p:nvSpPr>
          <p:cNvPr id="5" name="Rectangle 4">
            <a:extLst>
              <a:ext uri="{FF2B5EF4-FFF2-40B4-BE49-F238E27FC236}">
                <a16:creationId xmlns:a16="http://schemas.microsoft.com/office/drawing/2014/main" id="{A9DC614F-D4DA-40A8-9C28-3CB5775B0D6C}"/>
              </a:ext>
            </a:extLst>
          </p:cNvPr>
          <p:cNvSpPr/>
          <p:nvPr/>
        </p:nvSpPr>
        <p:spPr>
          <a:xfrm>
            <a:off x="762001" y="939941"/>
            <a:ext cx="10810360" cy="563231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Con đường đưa tôi đến trường nằm vắt vẻo lưng chừng đồi. Mặt đường mấp mô. Hai bên đường lúp xúp những bụi cây cỏ dại, cây lạc tiên. Cây lạc tiên ra quả quanh năm. Vì thế, con đường luôn phảng phất mùi lạc tiên chín. Bọn con gái lớp tôi hay tranh thủ hái vài quả để vừa đi vừa nhấm nháp.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đoạn, con đường như buông mình xuống chân đồi. Ngày nắng, tôi và lũ bạn thường thi xem ai chạy nhanh hơn. Gió vù vù bên tai. Đất dưới chân xốp nhẹ như bông, thỉnh thoảng một viên đá dăm hay một viên sỏi nhói nhẹ vào gan bàn chân.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 mùa mưa, con đường lầy lội và trơn trượt. Để khỏi ngã, tôi thường tháo phăng đôi dếp nhựa và bước đi bằng cách bấm mười đầu ngón chân xuống mặt đường. Đôi khi chúng tôi phải đi cắt qua cánh rừng vầu, rừng nứa vì nhiều khúc đường ngập trong nước lũ.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 giáo tôi là người vùng xuôi. Bàn chân cô lẫn vào bàn chân học trò trên con đường đi học. Ấy là do nhiều hôm mưa rét, cô thường đón đường, đi cùng chúng tôi vào lớp. Vì thế, tôi chẳng nghỉ buổi học nào.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(Đỗ Đăng Dương)</a:t>
            </a:r>
          </a:p>
        </p:txBody>
      </p:sp>
      <p:sp>
        <p:nvSpPr>
          <p:cNvPr id="9" name="TextBox 8">
            <a:extLst>
              <a:ext uri="{FF2B5EF4-FFF2-40B4-BE49-F238E27FC236}">
                <a16:creationId xmlns:a16="http://schemas.microsoft.com/office/drawing/2014/main" id="{B65D4D96-956F-44EB-BCEB-65579D1206CD}"/>
              </a:ext>
            </a:extLst>
          </p:cNvPr>
          <p:cNvSpPr txBox="1"/>
          <p:nvPr/>
        </p:nvSpPr>
        <p:spPr>
          <a:xfrm>
            <a:off x="3886201" y="232055"/>
            <a:ext cx="60864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Con </a:t>
            </a:r>
            <a:r>
              <a:rPr kumimoji="0" lang="en-US" sz="4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endPar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ardrop 6">
            <a:extLst>
              <a:ext uri="{FF2B5EF4-FFF2-40B4-BE49-F238E27FC236}">
                <a16:creationId xmlns:a16="http://schemas.microsoft.com/office/drawing/2014/main" id="{8C4CBDB3-14B0-47FF-BC00-0A66D55ACBDC}"/>
              </a:ext>
            </a:extLst>
          </p:cNvPr>
          <p:cNvSpPr/>
          <p:nvPr/>
        </p:nvSpPr>
        <p:spPr>
          <a:xfrm>
            <a:off x="266594" y="979532"/>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8" name="Rounded Rectangle 15">
            <a:extLst>
              <a:ext uri="{FF2B5EF4-FFF2-40B4-BE49-F238E27FC236}">
                <a16:creationId xmlns:a16="http://schemas.microsoft.com/office/drawing/2014/main" id="{B26FEE10-B3F4-4C09-A788-1389D5FE9DF2}"/>
              </a:ext>
            </a:extLst>
          </p:cNvPr>
          <p:cNvSpPr/>
          <p:nvPr/>
        </p:nvSpPr>
        <p:spPr>
          <a:xfrm>
            <a:off x="762001" y="1012365"/>
            <a:ext cx="10933005" cy="1401225"/>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0" name="Teardrop 9">
            <a:extLst>
              <a:ext uri="{FF2B5EF4-FFF2-40B4-BE49-F238E27FC236}">
                <a16:creationId xmlns:a16="http://schemas.microsoft.com/office/drawing/2014/main" id="{D5BDC675-B605-471A-9E0F-E3254EB68827}"/>
              </a:ext>
            </a:extLst>
          </p:cNvPr>
          <p:cNvSpPr/>
          <p:nvPr/>
        </p:nvSpPr>
        <p:spPr>
          <a:xfrm>
            <a:off x="266594" y="2453181"/>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11" name="Rounded Rectangle 15">
            <a:extLst>
              <a:ext uri="{FF2B5EF4-FFF2-40B4-BE49-F238E27FC236}">
                <a16:creationId xmlns:a16="http://schemas.microsoft.com/office/drawing/2014/main" id="{C92A5114-6F8D-4503-9BBB-27679732C5DF}"/>
              </a:ext>
            </a:extLst>
          </p:cNvPr>
          <p:cNvSpPr/>
          <p:nvPr/>
        </p:nvSpPr>
        <p:spPr>
          <a:xfrm>
            <a:off x="762001" y="2486015"/>
            <a:ext cx="10933005" cy="1331070"/>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2" name="Teardrop 11">
            <a:extLst>
              <a:ext uri="{FF2B5EF4-FFF2-40B4-BE49-F238E27FC236}">
                <a16:creationId xmlns:a16="http://schemas.microsoft.com/office/drawing/2014/main" id="{67E74E6C-5484-4A52-B875-267940376DF9}"/>
              </a:ext>
            </a:extLst>
          </p:cNvPr>
          <p:cNvSpPr/>
          <p:nvPr/>
        </p:nvSpPr>
        <p:spPr>
          <a:xfrm>
            <a:off x="266594" y="3612132"/>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
        <p:nvSpPr>
          <p:cNvPr id="13" name="Rounded Rectangle 15">
            <a:extLst>
              <a:ext uri="{FF2B5EF4-FFF2-40B4-BE49-F238E27FC236}">
                <a16:creationId xmlns:a16="http://schemas.microsoft.com/office/drawing/2014/main" id="{55C98614-F858-49E0-88D6-8C0D1761B474}"/>
              </a:ext>
            </a:extLst>
          </p:cNvPr>
          <p:cNvSpPr/>
          <p:nvPr/>
        </p:nvSpPr>
        <p:spPr>
          <a:xfrm>
            <a:off x="762001" y="3889509"/>
            <a:ext cx="10933005" cy="1460058"/>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4" name="Teardrop 13">
            <a:extLst>
              <a:ext uri="{FF2B5EF4-FFF2-40B4-BE49-F238E27FC236}">
                <a16:creationId xmlns:a16="http://schemas.microsoft.com/office/drawing/2014/main" id="{35C9EB9B-79B5-4449-923F-971C6B44B29F}"/>
              </a:ext>
            </a:extLst>
          </p:cNvPr>
          <p:cNvSpPr/>
          <p:nvPr/>
        </p:nvSpPr>
        <p:spPr>
          <a:xfrm>
            <a:off x="266594" y="5015627"/>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4</a:t>
            </a:r>
          </a:p>
        </p:txBody>
      </p:sp>
      <p:sp>
        <p:nvSpPr>
          <p:cNvPr id="15" name="Rounded Rectangle 15">
            <a:extLst>
              <a:ext uri="{FF2B5EF4-FFF2-40B4-BE49-F238E27FC236}">
                <a16:creationId xmlns:a16="http://schemas.microsoft.com/office/drawing/2014/main" id="{FABBD446-99C3-4F10-8730-BFE320D3E255}"/>
              </a:ext>
            </a:extLst>
          </p:cNvPr>
          <p:cNvSpPr/>
          <p:nvPr/>
        </p:nvSpPr>
        <p:spPr>
          <a:xfrm>
            <a:off x="762001" y="5422963"/>
            <a:ext cx="10933005" cy="107589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Tree>
    <p:extLst>
      <p:ext uri="{BB962C8B-B14F-4D97-AF65-F5344CB8AC3E}">
        <p14:creationId xmlns:p14="http://schemas.microsoft.com/office/powerpoint/2010/main" val="59789556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52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anim calcmode="lin" valueType="num">
                                      <p:cBhvr>
                                        <p:cTn id="16" dur="500" fill="hold"/>
                                        <p:tgtEl>
                                          <p:spTgt spid="7"/>
                                        </p:tgtEl>
                                        <p:attrNameLst>
                                          <p:attrName>ppt_x</p:attrName>
                                        </p:attrNameLst>
                                      </p:cBhvr>
                                      <p:tavLst>
                                        <p:tav tm="0">
                                          <p:val>
                                            <p:fltVal val="0.5"/>
                                          </p:val>
                                        </p:tav>
                                        <p:tav tm="100000">
                                          <p:val>
                                            <p:strVal val="#ppt_x"/>
                                          </p:val>
                                        </p:tav>
                                      </p:tavLst>
                                    </p:anim>
                                    <p:anim calcmode="lin" valueType="num">
                                      <p:cBhvr>
                                        <p:cTn id="17" dur="500" fill="hold"/>
                                        <p:tgtEl>
                                          <p:spTgt spid="7"/>
                                        </p:tgtEl>
                                        <p:attrNameLst>
                                          <p:attrName>ppt_y</p:attrName>
                                        </p:attrNameLst>
                                      </p:cBhvr>
                                      <p:tavLst>
                                        <p:tav tm="0">
                                          <p:val>
                                            <p:fltVal val="0.5"/>
                                          </p:val>
                                        </p:tav>
                                        <p:tav tm="100000">
                                          <p:val>
                                            <p:strVal val="#ppt_y"/>
                                          </p:val>
                                        </p:tav>
                                      </p:tavLst>
                                    </p:anim>
                                  </p:childTnLst>
                                </p:cTn>
                              </p:par>
                              <p:par>
                                <p:cTn id="18" presetID="22" presetClass="entr" presetSubtype="8"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528"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anim calcmode="lin" valueType="num">
                                      <p:cBhvr>
                                        <p:cTn id="28" dur="500" fill="hold"/>
                                        <p:tgtEl>
                                          <p:spTgt spid="10"/>
                                        </p:tgtEl>
                                        <p:attrNameLst>
                                          <p:attrName>ppt_x</p:attrName>
                                        </p:attrNameLst>
                                      </p:cBhvr>
                                      <p:tavLst>
                                        <p:tav tm="0">
                                          <p:val>
                                            <p:fltVal val="0.5"/>
                                          </p:val>
                                        </p:tav>
                                        <p:tav tm="100000">
                                          <p:val>
                                            <p:strVal val="#ppt_x"/>
                                          </p:val>
                                        </p:tav>
                                      </p:tavLst>
                                    </p:anim>
                                    <p:anim calcmode="lin" valueType="num">
                                      <p:cBhvr>
                                        <p:cTn id="29" dur="500" fill="hold"/>
                                        <p:tgtEl>
                                          <p:spTgt spid="10"/>
                                        </p:tgtEl>
                                        <p:attrNameLst>
                                          <p:attrName>ppt_y</p:attrName>
                                        </p:attrNameLst>
                                      </p:cBhvr>
                                      <p:tavLst>
                                        <p:tav tm="0">
                                          <p:val>
                                            <p:fltVal val="0.5"/>
                                          </p:val>
                                        </p:tav>
                                        <p:tav tm="100000">
                                          <p:val>
                                            <p:strVal val="#ppt_y"/>
                                          </p:val>
                                        </p:tav>
                                      </p:tavLst>
                                    </p:anim>
                                  </p:childTnLst>
                                </p:cTn>
                              </p:par>
                              <p:par>
                                <p:cTn id="30" presetID="22" presetClass="entr" presetSubtype="8"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528"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anim calcmode="lin" valueType="num">
                                      <p:cBhvr>
                                        <p:cTn id="40" dur="500" fill="hold"/>
                                        <p:tgtEl>
                                          <p:spTgt spid="12"/>
                                        </p:tgtEl>
                                        <p:attrNameLst>
                                          <p:attrName>ppt_x</p:attrName>
                                        </p:attrNameLst>
                                      </p:cBhvr>
                                      <p:tavLst>
                                        <p:tav tm="0">
                                          <p:val>
                                            <p:fltVal val="0.5"/>
                                          </p:val>
                                        </p:tav>
                                        <p:tav tm="100000">
                                          <p:val>
                                            <p:strVal val="#ppt_x"/>
                                          </p:val>
                                        </p:tav>
                                      </p:tavLst>
                                    </p:anim>
                                    <p:anim calcmode="lin" valueType="num">
                                      <p:cBhvr>
                                        <p:cTn id="41" dur="500" fill="hold"/>
                                        <p:tgtEl>
                                          <p:spTgt spid="12"/>
                                        </p:tgtEl>
                                        <p:attrNameLst>
                                          <p:attrName>ppt_y</p:attrName>
                                        </p:attrNameLst>
                                      </p:cBhvr>
                                      <p:tavLst>
                                        <p:tav tm="0">
                                          <p:val>
                                            <p:fltVal val="0.5"/>
                                          </p:val>
                                        </p:tav>
                                        <p:tav tm="100000">
                                          <p:val>
                                            <p:strVal val="#ppt_y"/>
                                          </p:val>
                                        </p:tav>
                                      </p:tavLst>
                                    </p:anim>
                                  </p:childTnLst>
                                </p:cTn>
                              </p:par>
                              <p:par>
                                <p:cTn id="42" presetID="22" presetClass="entr" presetSubtype="8"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left)">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528"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500" fill="hold"/>
                                        <p:tgtEl>
                                          <p:spTgt spid="14"/>
                                        </p:tgtEl>
                                        <p:attrNameLst>
                                          <p:attrName>ppt_w</p:attrName>
                                        </p:attrNameLst>
                                      </p:cBhvr>
                                      <p:tavLst>
                                        <p:tav tm="0">
                                          <p:val>
                                            <p:fltVal val="0"/>
                                          </p:val>
                                        </p:tav>
                                        <p:tav tm="100000">
                                          <p:val>
                                            <p:strVal val="#ppt_w"/>
                                          </p:val>
                                        </p:tav>
                                      </p:tavLst>
                                    </p:anim>
                                    <p:anim calcmode="lin" valueType="num">
                                      <p:cBhvr>
                                        <p:cTn id="50" dur="500" fill="hold"/>
                                        <p:tgtEl>
                                          <p:spTgt spid="14"/>
                                        </p:tgtEl>
                                        <p:attrNameLst>
                                          <p:attrName>ppt_h</p:attrName>
                                        </p:attrNameLst>
                                      </p:cBhvr>
                                      <p:tavLst>
                                        <p:tav tm="0">
                                          <p:val>
                                            <p:fltVal val="0"/>
                                          </p:val>
                                        </p:tav>
                                        <p:tav tm="100000">
                                          <p:val>
                                            <p:strVal val="#ppt_h"/>
                                          </p:val>
                                        </p:tav>
                                      </p:tavLst>
                                    </p:anim>
                                    <p:animEffect transition="in" filter="fade">
                                      <p:cBhvr>
                                        <p:cTn id="51" dur="500"/>
                                        <p:tgtEl>
                                          <p:spTgt spid="14"/>
                                        </p:tgtEl>
                                      </p:cBhvr>
                                    </p:animEffect>
                                    <p:anim calcmode="lin" valueType="num">
                                      <p:cBhvr>
                                        <p:cTn id="52" dur="500" fill="hold"/>
                                        <p:tgtEl>
                                          <p:spTgt spid="14"/>
                                        </p:tgtEl>
                                        <p:attrNameLst>
                                          <p:attrName>ppt_x</p:attrName>
                                        </p:attrNameLst>
                                      </p:cBhvr>
                                      <p:tavLst>
                                        <p:tav tm="0">
                                          <p:val>
                                            <p:fltVal val="0.5"/>
                                          </p:val>
                                        </p:tav>
                                        <p:tav tm="100000">
                                          <p:val>
                                            <p:strVal val="#ppt_x"/>
                                          </p:val>
                                        </p:tav>
                                      </p:tavLst>
                                    </p:anim>
                                    <p:anim calcmode="lin" valueType="num">
                                      <p:cBhvr>
                                        <p:cTn id="53" dur="500" fill="hold"/>
                                        <p:tgtEl>
                                          <p:spTgt spid="14"/>
                                        </p:tgtEl>
                                        <p:attrNameLst>
                                          <p:attrName>ppt_y</p:attrName>
                                        </p:attrNameLst>
                                      </p:cBhvr>
                                      <p:tavLst>
                                        <p:tav tm="0">
                                          <p:val>
                                            <p:fltVal val="0.5"/>
                                          </p:val>
                                        </p:tav>
                                        <p:tav tm="100000">
                                          <p:val>
                                            <p:strVal val="#ppt_y"/>
                                          </p:val>
                                        </p:tav>
                                      </p:tavLst>
                                    </p:anim>
                                  </p:childTnLst>
                                </p:cTn>
                              </p:par>
                              <p:par>
                                <p:cTn id="54" presetID="22" presetClass="entr" presetSubtype="8" fill="hold" grpId="0"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wipe(left)">
                                      <p:cBhvr>
                                        <p:cTn id="5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P spid="12" grpId="0" animBg="1"/>
      <p:bldP spid="13" grpId="0" animBg="1"/>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B13E4A3-63A8-47B4-8758-34D300A01F61}"/>
              </a:ext>
            </a:extLst>
          </p:cNvPr>
          <p:cNvSpPr txBox="1"/>
          <p:nvPr/>
        </p:nvSpPr>
        <p:spPr>
          <a:xfrm>
            <a:off x="1233378" y="1932925"/>
            <a:ext cx="9428707" cy="304698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đường đưa tôi đến trường nằm vắt vẻo lưng chừng đồi. Mặt đường mấp mô. Hai bên đường lúp xúp những bụi cây cỏ dại, cây lạc tiên. Cây lạc tiên ra quả quanh năm. Vì thế, con đường luôn phảng phất mùi lạc tiên chín. Bọn con gái lớp tôi hay tranh thủ hái vài quả để vừa đi vừa nhấm nháp.</a:t>
            </a:r>
          </a:p>
        </p:txBody>
      </p:sp>
      <p:sp>
        <p:nvSpPr>
          <p:cNvPr id="7" name="任意多边形: 形状 40">
            <a:extLst>
              <a:ext uri="{FF2B5EF4-FFF2-40B4-BE49-F238E27FC236}">
                <a16:creationId xmlns:a16="http://schemas.microsoft.com/office/drawing/2014/main" id="{272B8064-B747-48AE-921A-23F7C66F3BDB}"/>
              </a:ext>
            </a:extLst>
          </p:cNvPr>
          <p:cNvSpPr/>
          <p:nvPr/>
        </p:nvSpPr>
        <p:spPr>
          <a:xfrm>
            <a:off x="3338659" y="958038"/>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8" name="TextBox 7">
            <a:extLst>
              <a:ext uri="{FF2B5EF4-FFF2-40B4-BE49-F238E27FC236}">
                <a16:creationId xmlns:a16="http://schemas.microsoft.com/office/drawing/2014/main" id="{45E0E8FD-6B16-44A8-ADA1-8C0933109DAB}"/>
              </a:ext>
            </a:extLst>
          </p:cNvPr>
          <p:cNvSpPr txBox="1"/>
          <p:nvPr/>
        </p:nvSpPr>
        <p:spPr>
          <a:xfrm>
            <a:off x="3568777" y="1017607"/>
            <a:ext cx="428934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nối</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tiếp</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đoạn</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9" name="Picture 8" descr="A picture containing icon&#10;&#10;Description automatically generated">
            <a:extLst>
              <a:ext uri="{FF2B5EF4-FFF2-40B4-BE49-F238E27FC236}">
                <a16:creationId xmlns:a16="http://schemas.microsoft.com/office/drawing/2014/main" id="{34954FB1-8D5E-4257-B082-75AF4C5B86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581276" y="816454"/>
            <a:ext cx="1078849" cy="845498"/>
          </a:xfrm>
          <a:prstGeom prst="rect">
            <a:avLst/>
          </a:prstGeom>
        </p:spPr>
      </p:pic>
      <p:pic>
        <p:nvPicPr>
          <p:cNvPr id="10" name="Picture 9" descr="Icon&#10;&#10;Description automatically generated with medium confidence">
            <a:extLst>
              <a:ext uri="{FF2B5EF4-FFF2-40B4-BE49-F238E27FC236}">
                <a16:creationId xmlns:a16="http://schemas.microsoft.com/office/drawing/2014/main" id="{AD9C3D8E-FD32-4B6E-8D13-364F1B89DF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8532" y="1239203"/>
            <a:ext cx="594282" cy="547448"/>
          </a:xfrm>
          <a:prstGeom prst="rect">
            <a:avLst/>
          </a:prstGeom>
        </p:spPr>
      </p:pic>
      <p:pic>
        <p:nvPicPr>
          <p:cNvPr id="11" name="Picture 10" descr="A picture containing icon&#10;&#10;Description automatically generated">
            <a:extLst>
              <a:ext uri="{FF2B5EF4-FFF2-40B4-BE49-F238E27FC236}">
                <a16:creationId xmlns:a16="http://schemas.microsoft.com/office/drawing/2014/main" id="{7F55F19A-F972-42F8-95E5-91F1D862E6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595764" y="816454"/>
            <a:ext cx="1078849" cy="845498"/>
          </a:xfrm>
          <a:prstGeom prst="rect">
            <a:avLst/>
          </a:prstGeom>
        </p:spPr>
      </p:pic>
      <p:sp>
        <p:nvSpPr>
          <p:cNvPr id="18" name="Teardrop 17">
            <a:extLst>
              <a:ext uri="{FF2B5EF4-FFF2-40B4-BE49-F238E27FC236}">
                <a16:creationId xmlns:a16="http://schemas.microsoft.com/office/drawing/2014/main" id="{3B6795E6-C6D5-4EF1-879D-B317964B6389}"/>
              </a:ext>
            </a:extLst>
          </p:cNvPr>
          <p:cNvSpPr/>
          <p:nvPr/>
        </p:nvSpPr>
        <p:spPr>
          <a:xfrm>
            <a:off x="923819" y="2093957"/>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par>
                                <p:cTn id="8" presetID="0" presetClass="path" presetSubtype="0" accel="50000" decel="50000" fill="hold" nodeType="withEffect">
                                  <p:stCondLst>
                                    <p:cond delay="0"/>
                                  </p:stCondLst>
                                  <p:childTnLst>
                                    <p:animMotion origin="layout" path="M 4.16667E-7 0.01296 L 4.16667E-7 0.01319 C 0.0026 0.00972 0.00469 0.00439 0.00794 0.003 C 0.01341 0.00023 0.01927 0.00185 0.025 0.00092 C 0.02682 0.00046 0.02878 -0.00047 0.0306 -0.00116 C 0.03294 -0.00186 0.03516 -0.00255 0.0375 -0.00301 C 0.04544 -0.00209 0.0543 -0.00139 0.0625 0.00092 C 0.06615 0.00208 0.06706 0.00324 0.07044 0.00486 C 0.07305 0.00625 0.07565 0.00763 0.07839 0.00902 C 0.07982 0.00972 0.08138 0.01041 0.08294 0.01111 C 0.08633 0.0125 0.08984 0.01319 0.0931 0.01504 C 0.09661 0.01713 0.09987 0.0206 0.10339 0.02314 C 0.10833 0.02662 0.11081 0.02754 0.11589 0.02916 L 0.12943 0.03333 C 0.14635 0.02824 0.12682 0.03564 0.14206 0.02523 C 0.14492 0.02314 0.14818 0.02291 0.15104 0.02106 C 0.15573 0.01828 0.15768 0.01689 0.16354 0.01504 C 0.16654 0.01412 0.16966 0.01365 0.17266 0.01296 C 0.17383 0.01226 0.17487 0.01111 0.17604 0.01111 C 0.18516 0.01111 0.19427 0.0118 0.20339 0.01296 C 0.20456 0.01319 0.2056 0.01435 0.20677 0.01504 C 0.20833 0.01574 0.20977 0.01643 0.21133 0.01713 C 0.21393 0.01828 0.21667 0.01967 0.21927 0.02106 C 0.22083 0.02314 0.222 0.02592 0.22383 0.02708 C 0.22943 0.03125 0.23646 0.02824 0.24206 0.02708 C 0.24349 0.02592 0.24492 0.02407 0.24648 0.02314 C 0.24805 0.02222 0.24961 0.02199 0.25104 0.02106 C 0.25339 0.0199 0.25573 0.01851 0.25794 0.01713 C 0.26445 0.0125 0.2651 0.01018 0.27148 0.00902 C 0.2776 0.00787 0.28372 0.00763 0.28971 0.00694 C 0.29727 0.00763 0.30495 0.00763 0.3125 0.00902 C 0.31628 0.00972 0.31992 0.0125 0.32383 0.01296 C 0.32799 0.01365 0.33216 0.01412 0.33633 0.01504 C 0.33867 0.0155 0.34089 0.01643 0.3431 0.01713 C 0.34622 0.01782 0.34922 0.01851 0.35221 0.01898 L 0.36016 0.02314 C 0.36133 0.02384 0.3625 0.02453 0.36354 0.02523 C 0.3681 0.02708 0.37279 0.028 0.37721 0.02916 C 0.37865 0.02893 0.38932 0.02893 0.3931 0.02523 C 0.39557 0.02268 0.39727 0.01828 0.4 0.01713 C 0.40221 0.01597 0.4056 0.01481 0.40794 0.01296 C 0.41367 0.00879 0.41055 0.00902 0.41367 0.00902 L 0.41133 0.00486 " pathEditMode="relative" rAng="0" ptsTypes="AAAAAAAAAAAAAAAAAAAAAAAAAAAAAAAAAAAAAAAAAAA">
                                      <p:cBhvr>
                                        <p:cTn id="9" dur="1000" fill="hold"/>
                                        <p:tgtEl>
                                          <p:spTgt spid="9"/>
                                        </p:tgtEl>
                                        <p:attrNameLst>
                                          <p:attrName>ppt_x</p:attrName>
                                          <p:attrName>ppt_y</p:attrName>
                                        </p:attrNameLst>
                                      </p:cBhvr>
                                      <p:rCtr x="20677" y="208"/>
                                    </p:animMotion>
                                  </p:childTnLst>
                                </p:cTn>
                              </p:par>
                              <p:par>
                                <p:cTn id="10" presetID="1" presetClass="entr" presetSubtype="0" fill="hold" nodeType="withEffect">
                                  <p:stCondLst>
                                    <p:cond delay="750"/>
                                  </p:stCondLst>
                                  <p:childTnLst>
                                    <p:set>
                                      <p:cBhvr>
                                        <p:cTn id="11" dur="1" fill="hold">
                                          <p:stCondLst>
                                            <p:cond delay="0"/>
                                          </p:stCondLst>
                                        </p:cTn>
                                        <p:tgtEl>
                                          <p:spTgt spid="11"/>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9"/>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2.5E-6 -0.00093 L 0.04661 -0.04098 C 0.05638 -0.05 0.07096 -0.05487 0.08633 -0.05487 C 0.10377 -0.05487 0.11771 -0.05 0.12747 -0.04098 L 0.17422 -0.00093 " pathEditMode="relative" rAng="0" ptsTypes="AAAAA">
                                      <p:cBhvr>
                                        <p:cTn id="15" dur="500" fill="hold"/>
                                        <p:tgtEl>
                                          <p:spTgt spid="11"/>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11"/>
                                        </p:tgtEl>
                                      </p:cBhvr>
                                    </p:animEffect>
                                    <p:anim calcmode="lin" valueType="num">
                                      <p:cBhvr>
                                        <p:cTn id="18" dur="250"/>
                                        <p:tgtEl>
                                          <p:spTgt spid="11"/>
                                        </p:tgtEl>
                                        <p:attrNameLst>
                                          <p:attrName>ppt_x</p:attrName>
                                        </p:attrNameLst>
                                      </p:cBhvr>
                                      <p:tavLst>
                                        <p:tav tm="0">
                                          <p:val>
                                            <p:strVal val="ppt_x"/>
                                          </p:val>
                                        </p:tav>
                                        <p:tav tm="100000">
                                          <p:val>
                                            <p:strVal val="ppt_x"/>
                                          </p:val>
                                        </p:tav>
                                      </p:tavLst>
                                    </p:anim>
                                    <p:anim calcmode="lin" valueType="num">
                                      <p:cBhvr>
                                        <p:cTn id="19" dur="250"/>
                                        <p:tgtEl>
                                          <p:spTgt spid="11"/>
                                        </p:tgtEl>
                                        <p:attrNameLst>
                                          <p:attrName>ppt_y</p:attrName>
                                        </p:attrNameLst>
                                      </p:cBhvr>
                                      <p:tavLst>
                                        <p:tav tm="0">
                                          <p:val>
                                            <p:strVal val="ppt_y"/>
                                          </p:val>
                                        </p:tav>
                                        <p:tav tm="100000">
                                          <p:val>
                                            <p:strVal val="ppt_y+.1"/>
                                          </p:val>
                                        </p:tav>
                                      </p:tavLst>
                                    </p:anim>
                                    <p:set>
                                      <p:cBhvr>
                                        <p:cTn id="20" dur="1" fill="hold">
                                          <p:stCondLst>
                                            <p:cond delay="249"/>
                                          </p:stCondLst>
                                        </p:cTn>
                                        <p:tgtEl>
                                          <p:spTgt spid="11"/>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52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anim calcmode="lin" valueType="num">
                                      <p:cBhvr>
                                        <p:cTn id="30" dur="500" fill="hold"/>
                                        <p:tgtEl>
                                          <p:spTgt spid="18"/>
                                        </p:tgtEl>
                                        <p:attrNameLst>
                                          <p:attrName>ppt_x</p:attrName>
                                        </p:attrNameLst>
                                      </p:cBhvr>
                                      <p:tavLst>
                                        <p:tav tm="0">
                                          <p:val>
                                            <p:fltVal val="0.5"/>
                                          </p:val>
                                        </p:tav>
                                        <p:tav tm="100000">
                                          <p:val>
                                            <p:strVal val="#ppt_x"/>
                                          </p:val>
                                        </p:tav>
                                      </p:tavLst>
                                    </p:anim>
                                    <p:anim calcmode="lin" valueType="num">
                                      <p:cBhvr>
                                        <p:cTn id="31" dur="500" fill="hold"/>
                                        <p:tgtEl>
                                          <p:spTgt spid="1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text, toy, vector graphics&#10;&#10;Description automatically generated">
            <a:extLst>
              <a:ext uri="{FF2B5EF4-FFF2-40B4-BE49-F238E27FC236}">
                <a16:creationId xmlns:a16="http://schemas.microsoft.com/office/drawing/2014/main" id="{6FD99C8C-5928-4FAA-B406-08197CB0CE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425" y="708699"/>
            <a:ext cx="6427664" cy="6021172"/>
          </a:xfrm>
          <a:prstGeom prst="rect">
            <a:avLst/>
          </a:prstGeom>
        </p:spPr>
      </p:pic>
      <p:sp>
        <p:nvSpPr>
          <p:cNvPr id="25" name="Rectangle 24">
            <a:extLst>
              <a:ext uri="{FF2B5EF4-FFF2-40B4-BE49-F238E27FC236}">
                <a16:creationId xmlns:a16="http://schemas.microsoft.com/office/drawing/2014/main" id="{25B1720B-50DD-446E-980D-BC29A304929A}"/>
              </a:ext>
            </a:extLst>
          </p:cNvPr>
          <p:cNvSpPr/>
          <p:nvPr/>
        </p:nvSpPr>
        <p:spPr>
          <a:xfrm>
            <a:off x="1568884" y="1380850"/>
            <a:ext cx="4496745" cy="707886"/>
          </a:xfrm>
          <a:prstGeom prst="rect">
            <a:avLst/>
          </a:prstGeom>
        </p:spPr>
        <p:txBody>
          <a:bodyPr wrap="none">
            <a:spAutoFit/>
          </a:bodyPr>
          <a:lstStyle/>
          <a:p>
            <a:pPr algn="ctr">
              <a:defRPr/>
            </a:pPr>
            <a:r>
              <a:rPr lang="en-US" sz="4000" b="1" dirty="0" err="1">
                <a:solidFill>
                  <a:srgbClr val="002060"/>
                </a:solidFill>
                <a:latin typeface="Patrick Hand" panose="00000500000000000000" pitchFamily="2" charset="0"/>
              </a:rPr>
              <a:t>Luyện</a:t>
            </a:r>
            <a:r>
              <a:rPr lang="en-US" sz="4000" b="1" dirty="0">
                <a:solidFill>
                  <a:srgbClr val="002060"/>
                </a:solidFill>
                <a:latin typeface="Patrick Hand" panose="00000500000000000000" pitchFamily="2" charset="0"/>
              </a:rPr>
              <a:t> </a:t>
            </a:r>
            <a:r>
              <a:rPr lang="en-US" sz="4000" b="1" dirty="0" err="1">
                <a:solidFill>
                  <a:srgbClr val="002060"/>
                </a:solidFill>
                <a:latin typeface="Patrick Hand" panose="00000500000000000000" pitchFamily="2" charset="0"/>
              </a:rPr>
              <a:t>đọc</a:t>
            </a:r>
            <a:r>
              <a:rPr lang="en-US" sz="4000" b="1" dirty="0">
                <a:solidFill>
                  <a:srgbClr val="002060"/>
                </a:solidFill>
                <a:latin typeface="Patrick Hand" panose="00000500000000000000" pitchFamily="2" charset="0"/>
              </a:rPr>
              <a:t> </a:t>
            </a:r>
            <a:r>
              <a:rPr lang="en-US" sz="4000" b="1" dirty="0" err="1">
                <a:solidFill>
                  <a:srgbClr val="002060"/>
                </a:solidFill>
                <a:latin typeface="Patrick Hand" panose="00000500000000000000" pitchFamily="2" charset="0"/>
              </a:rPr>
              <a:t>từ</a:t>
            </a:r>
            <a:r>
              <a:rPr lang="en-US" sz="4000" b="1" dirty="0">
                <a:solidFill>
                  <a:srgbClr val="002060"/>
                </a:solidFill>
                <a:latin typeface="Patrick Hand" panose="00000500000000000000" pitchFamily="2" charset="0"/>
              </a:rPr>
              <a:t> </a:t>
            </a:r>
            <a:r>
              <a:rPr lang="en-US" sz="4000" b="1" dirty="0" err="1">
                <a:solidFill>
                  <a:srgbClr val="002060"/>
                </a:solidFill>
                <a:latin typeface="Patrick Hand" panose="00000500000000000000" pitchFamily="2" charset="0"/>
              </a:rPr>
              <a:t>khó</a:t>
            </a:r>
            <a:endParaRPr lang="en-US" sz="4000" b="1" dirty="0">
              <a:solidFill>
                <a:srgbClr val="338C8E"/>
              </a:solidFill>
              <a:latin typeface="Patrick Hand" panose="00000500000000000000" pitchFamily="2" charset="0"/>
            </a:endParaRPr>
          </a:p>
        </p:txBody>
      </p:sp>
      <p:grpSp>
        <p:nvGrpSpPr>
          <p:cNvPr id="26" name="Group 25">
            <a:extLst>
              <a:ext uri="{FF2B5EF4-FFF2-40B4-BE49-F238E27FC236}">
                <a16:creationId xmlns:a16="http://schemas.microsoft.com/office/drawing/2014/main" id="{5AD5B516-0B53-4BA0-B5D4-05521D3FBA12}"/>
              </a:ext>
            </a:extLst>
          </p:cNvPr>
          <p:cNvGrpSpPr/>
          <p:nvPr/>
        </p:nvGrpSpPr>
        <p:grpSpPr>
          <a:xfrm>
            <a:off x="6318483" y="3911835"/>
            <a:ext cx="4322439" cy="1121761"/>
            <a:chOff x="6410789" y="819970"/>
            <a:chExt cx="4322439" cy="1121761"/>
          </a:xfrm>
        </p:grpSpPr>
        <p:pic>
          <p:nvPicPr>
            <p:cNvPr id="27" name="Picture 26">
              <a:extLst>
                <a:ext uri="{FF2B5EF4-FFF2-40B4-BE49-F238E27FC236}">
                  <a16:creationId xmlns:a16="http://schemas.microsoft.com/office/drawing/2014/main" id="{EF49D757-41F8-4711-BBB9-DA0ACC1C24FE}"/>
                </a:ext>
              </a:extLst>
            </p:cNvPr>
            <p:cNvPicPr>
              <a:picLocks noChangeAspect="1"/>
            </p:cNvPicPr>
            <p:nvPr/>
          </p:nvPicPr>
          <p:blipFill>
            <a:blip r:embed="rId4">
              <a:duotone>
                <a:prstClr val="black"/>
                <a:schemeClr val="accent4">
                  <a:tint val="45000"/>
                  <a:satMod val="400000"/>
                </a:schemeClr>
              </a:duotone>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28" name="TextBox 27">
              <a:extLst>
                <a:ext uri="{FF2B5EF4-FFF2-40B4-BE49-F238E27FC236}">
                  <a16:creationId xmlns:a16="http://schemas.microsoft.com/office/drawing/2014/main" id="{3C83323E-5CAF-49C0-ABD6-8BAA97E297CE}"/>
                </a:ext>
              </a:extLst>
            </p:cNvPr>
            <p:cNvSpPr txBox="1"/>
            <p:nvPr/>
          </p:nvSpPr>
          <p:spPr>
            <a:xfrm>
              <a:off x="6735045" y="915929"/>
              <a:ext cx="3440395" cy="861774"/>
            </a:xfrm>
            <a:prstGeom prst="rect">
              <a:avLst/>
            </a:prstGeom>
            <a:noFill/>
          </p:spPr>
          <p:txBody>
            <a:bodyPr wrap="square" rtlCol="0">
              <a:spAutoFit/>
            </a:bodyPr>
            <a:lstStyle/>
            <a:p>
              <a:pPr algn="ctr">
                <a:defRPr/>
              </a:pP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vắt</a:t>
              </a:r>
              <a:r>
                <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vẻo</a:t>
              </a:r>
              <a:endPar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9" name="Group 28">
            <a:extLst>
              <a:ext uri="{FF2B5EF4-FFF2-40B4-BE49-F238E27FC236}">
                <a16:creationId xmlns:a16="http://schemas.microsoft.com/office/drawing/2014/main" id="{646CC4FE-678A-4C7C-9C1A-E17FFE776AF0}"/>
              </a:ext>
            </a:extLst>
          </p:cNvPr>
          <p:cNvGrpSpPr/>
          <p:nvPr/>
        </p:nvGrpSpPr>
        <p:grpSpPr>
          <a:xfrm>
            <a:off x="6242283" y="2581016"/>
            <a:ext cx="4322439" cy="1121761"/>
            <a:chOff x="6410789" y="819970"/>
            <a:chExt cx="4322439" cy="1121761"/>
          </a:xfrm>
        </p:grpSpPr>
        <p:pic>
          <p:nvPicPr>
            <p:cNvPr id="30" name="Picture 29">
              <a:extLst>
                <a:ext uri="{FF2B5EF4-FFF2-40B4-BE49-F238E27FC236}">
                  <a16:creationId xmlns:a16="http://schemas.microsoft.com/office/drawing/2014/main" id="{E440A667-F00E-4A4B-AD6E-8FF22D2912D2}"/>
                </a:ext>
              </a:extLst>
            </p:cNvPr>
            <p:cNvPicPr>
              <a:picLocks noChangeAspect="1"/>
            </p:cNvPicPr>
            <p:nvPr/>
          </p:nvPicPr>
          <p:blipFill>
            <a:blip r:embed="rId4">
              <a:duotone>
                <a:schemeClr val="accent4">
                  <a:shade val="45000"/>
                  <a:satMod val="135000"/>
                </a:schemeClr>
                <a:prstClr val="white"/>
              </a:duotone>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31" name="TextBox 30">
              <a:extLst>
                <a:ext uri="{FF2B5EF4-FFF2-40B4-BE49-F238E27FC236}">
                  <a16:creationId xmlns:a16="http://schemas.microsoft.com/office/drawing/2014/main" id="{F1CF5EA5-7ECE-466F-98CA-F0C4105C4115}"/>
                </a:ext>
              </a:extLst>
            </p:cNvPr>
            <p:cNvSpPr txBox="1"/>
            <p:nvPr/>
          </p:nvSpPr>
          <p:spPr>
            <a:xfrm>
              <a:off x="6735045" y="915929"/>
              <a:ext cx="3440395" cy="861774"/>
            </a:xfrm>
            <a:prstGeom prst="rect">
              <a:avLst/>
            </a:prstGeom>
            <a:noFill/>
          </p:spPr>
          <p:txBody>
            <a:bodyPr wrap="square" rtlCol="0">
              <a:spAutoFit/>
            </a:bodyPr>
            <a:lstStyle/>
            <a:p>
              <a:pPr algn="ctr">
                <a:defRPr/>
              </a:pPr>
              <a:r>
                <a:rPr lang="en-US" sz="5000" b="1" dirty="0" err="1">
                  <a:latin typeface="Arial-Rounded" panose="020B0500000000000000" pitchFamily="34" charset="0"/>
                  <a:ea typeface="Arial-Rounded" panose="020B0500000000000000" pitchFamily="34" charset="0"/>
                  <a:cs typeface="Arial-Rounded" panose="020B0500000000000000" pitchFamily="34" charset="0"/>
                </a:rPr>
                <a:t>lúp</a:t>
              </a:r>
              <a:r>
                <a:rPr lang="en-US" sz="5000" b="1" dirty="0">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latin typeface="Arial-Rounded" panose="020B0500000000000000" pitchFamily="34" charset="0"/>
                  <a:ea typeface="Arial-Rounded" panose="020B0500000000000000" pitchFamily="34" charset="0"/>
                  <a:cs typeface="Arial-Rounded" panose="020B0500000000000000" pitchFamily="34" charset="0"/>
                </a:rPr>
                <a:t>xúp</a:t>
              </a:r>
              <a:endParaRPr lang="en-US" sz="5000" b="1" dirty="0">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11426364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p:tgtEl>
                                          <p:spTgt spid="26"/>
                                        </p:tgtEl>
                                        <p:attrNameLst>
                                          <p:attrName>ppt_x</p:attrName>
                                        </p:attrNameLst>
                                      </p:cBhvr>
                                      <p:tavLst>
                                        <p:tav tm="0">
                                          <p:val>
                                            <p:strVal val="#ppt_x-#ppt_w*1.125000"/>
                                          </p:val>
                                        </p:tav>
                                        <p:tav tm="100000">
                                          <p:val>
                                            <p:strVal val="#ppt_x"/>
                                          </p:val>
                                        </p:tav>
                                      </p:tavLst>
                                    </p:anim>
                                    <p:animEffect transition="in" filter="wipe(right)">
                                      <p:cBhvr>
                                        <p:cTn id="8" dur="500"/>
                                        <p:tgtEl>
                                          <p:spTgt spid="26"/>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p:tgtEl>
                                          <p:spTgt spid="29"/>
                                        </p:tgtEl>
                                        <p:attrNameLst>
                                          <p:attrName>ppt_x</p:attrName>
                                        </p:attrNameLst>
                                      </p:cBhvr>
                                      <p:tavLst>
                                        <p:tav tm="0">
                                          <p:val>
                                            <p:strVal val="#ppt_x-#ppt_w*1.125000"/>
                                          </p:val>
                                        </p:tav>
                                        <p:tav tm="100000">
                                          <p:val>
                                            <p:strVal val="#ppt_x"/>
                                          </p:val>
                                        </p:tav>
                                      </p:tavLst>
                                    </p:anim>
                                    <p:animEffect transition="in" filter="wipe(right)">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ông dụng hữu ích của lạc tiên | VTV.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645" y="2886891"/>
            <a:ext cx="5993010" cy="37531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ây Lạc Tiên: Đặc Điểm, Công Dụng Và 7 Bài Thuốc Hay Nhấ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5666" y="457883"/>
            <a:ext cx="5997031" cy="407610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5B1720B-50DD-446E-980D-BC29A304929A}"/>
              </a:ext>
            </a:extLst>
          </p:cNvPr>
          <p:cNvSpPr/>
          <p:nvPr/>
        </p:nvSpPr>
        <p:spPr>
          <a:xfrm>
            <a:off x="1042243" y="1318444"/>
            <a:ext cx="3877986" cy="707886"/>
          </a:xfrm>
          <a:prstGeom prst="rect">
            <a:avLst/>
          </a:prstGeom>
        </p:spPr>
        <p:txBody>
          <a:bodyPr wrap="none">
            <a:spAutoFit/>
          </a:bodyPr>
          <a:lstStyle/>
          <a:p>
            <a:pPr algn="ctr">
              <a:defRPr/>
            </a:pPr>
            <a:r>
              <a:rPr lang="en-US" sz="4000" b="1" dirty="0" err="1" smtClean="0">
                <a:solidFill>
                  <a:srgbClr val="002060"/>
                </a:solidFill>
                <a:latin typeface="Patrick Hand" panose="00000500000000000000" pitchFamily="2" charset="0"/>
              </a:rPr>
              <a:t>Cây</a:t>
            </a:r>
            <a:r>
              <a:rPr lang="en-US" sz="4000" b="1" dirty="0" smtClean="0">
                <a:solidFill>
                  <a:srgbClr val="002060"/>
                </a:solidFill>
                <a:latin typeface="Patrick Hand" panose="00000500000000000000" pitchFamily="2" charset="0"/>
              </a:rPr>
              <a:t> </a:t>
            </a:r>
            <a:r>
              <a:rPr lang="en-US" sz="4000" b="1" dirty="0" err="1" smtClean="0">
                <a:solidFill>
                  <a:srgbClr val="002060"/>
                </a:solidFill>
                <a:latin typeface="Patrick Hand" panose="00000500000000000000" pitchFamily="2" charset="0"/>
              </a:rPr>
              <a:t>lạc</a:t>
            </a:r>
            <a:r>
              <a:rPr lang="en-US" sz="4000" b="1" dirty="0" smtClean="0">
                <a:solidFill>
                  <a:srgbClr val="002060"/>
                </a:solidFill>
                <a:latin typeface="Patrick Hand" panose="00000500000000000000" pitchFamily="2" charset="0"/>
              </a:rPr>
              <a:t> </a:t>
            </a:r>
            <a:r>
              <a:rPr lang="en-US" sz="4000" b="1" dirty="0" err="1" smtClean="0">
                <a:solidFill>
                  <a:srgbClr val="002060"/>
                </a:solidFill>
                <a:latin typeface="Patrick Hand" panose="00000500000000000000" pitchFamily="2" charset="0"/>
              </a:rPr>
              <a:t>tiên</a:t>
            </a:r>
            <a:endParaRPr lang="en-US" sz="4000" b="1" dirty="0">
              <a:solidFill>
                <a:srgbClr val="338C8E"/>
              </a:solidFill>
              <a:latin typeface="Patrick Hand" panose="00000500000000000000" pitchFamily="2" charset="0"/>
            </a:endParaRPr>
          </a:p>
        </p:txBody>
      </p:sp>
    </p:spTree>
    <p:extLst>
      <p:ext uri="{BB962C8B-B14F-4D97-AF65-F5344CB8AC3E}">
        <p14:creationId xmlns:p14="http://schemas.microsoft.com/office/powerpoint/2010/main" val="398887309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B13E4A3-63A8-47B4-8758-34D300A01F61}"/>
              </a:ext>
            </a:extLst>
          </p:cNvPr>
          <p:cNvSpPr txBox="1"/>
          <p:nvPr/>
        </p:nvSpPr>
        <p:spPr>
          <a:xfrm>
            <a:off x="1233378" y="1932925"/>
            <a:ext cx="9428707" cy="255454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đoạn, con đường như buông mình xuống chân đồi. Ngày nắng, tôi và lũ bạn thường thi xem ai chạy nhanh hơn. Gió vù vù bên tai. Đất dưới chân xốp nhẹ như bông, thỉnh thoảng một viên đá dăm hay một viên sỏi nhói nhẹ vào gan bàn chân.</a:t>
            </a:r>
          </a:p>
        </p:txBody>
      </p:sp>
      <p:sp>
        <p:nvSpPr>
          <p:cNvPr id="7" name="任意多边形: 形状 40">
            <a:extLst>
              <a:ext uri="{FF2B5EF4-FFF2-40B4-BE49-F238E27FC236}">
                <a16:creationId xmlns:a16="http://schemas.microsoft.com/office/drawing/2014/main" id="{272B8064-B747-48AE-921A-23F7C66F3BDB}"/>
              </a:ext>
            </a:extLst>
          </p:cNvPr>
          <p:cNvSpPr/>
          <p:nvPr/>
        </p:nvSpPr>
        <p:spPr>
          <a:xfrm>
            <a:off x="3338659" y="958038"/>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8" name="TextBox 7">
            <a:extLst>
              <a:ext uri="{FF2B5EF4-FFF2-40B4-BE49-F238E27FC236}">
                <a16:creationId xmlns:a16="http://schemas.microsoft.com/office/drawing/2014/main" id="{45E0E8FD-6B16-44A8-ADA1-8C0933109DAB}"/>
              </a:ext>
            </a:extLst>
          </p:cNvPr>
          <p:cNvSpPr txBox="1"/>
          <p:nvPr/>
        </p:nvSpPr>
        <p:spPr>
          <a:xfrm>
            <a:off x="3568777" y="1017607"/>
            <a:ext cx="428934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nối</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tiếp</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đoạn</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9" name="Picture 8" descr="A picture containing icon&#10;&#10;Description automatically generated">
            <a:extLst>
              <a:ext uri="{FF2B5EF4-FFF2-40B4-BE49-F238E27FC236}">
                <a16:creationId xmlns:a16="http://schemas.microsoft.com/office/drawing/2014/main" id="{34954FB1-8D5E-4257-B082-75AF4C5B86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581276" y="816454"/>
            <a:ext cx="1078849" cy="845498"/>
          </a:xfrm>
          <a:prstGeom prst="rect">
            <a:avLst/>
          </a:prstGeom>
        </p:spPr>
      </p:pic>
      <p:pic>
        <p:nvPicPr>
          <p:cNvPr id="10" name="Picture 9" descr="Icon&#10;&#10;Description automatically generated with medium confidence">
            <a:extLst>
              <a:ext uri="{FF2B5EF4-FFF2-40B4-BE49-F238E27FC236}">
                <a16:creationId xmlns:a16="http://schemas.microsoft.com/office/drawing/2014/main" id="{AD9C3D8E-FD32-4B6E-8D13-364F1B89DF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8532" y="1239203"/>
            <a:ext cx="594282" cy="547448"/>
          </a:xfrm>
          <a:prstGeom prst="rect">
            <a:avLst/>
          </a:prstGeom>
        </p:spPr>
      </p:pic>
      <p:pic>
        <p:nvPicPr>
          <p:cNvPr id="11" name="Picture 10" descr="A picture containing icon&#10;&#10;Description automatically generated">
            <a:extLst>
              <a:ext uri="{FF2B5EF4-FFF2-40B4-BE49-F238E27FC236}">
                <a16:creationId xmlns:a16="http://schemas.microsoft.com/office/drawing/2014/main" id="{7F55F19A-F972-42F8-95E5-91F1D862E6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595764" y="816454"/>
            <a:ext cx="1078849" cy="845498"/>
          </a:xfrm>
          <a:prstGeom prst="rect">
            <a:avLst/>
          </a:prstGeom>
        </p:spPr>
      </p:pic>
      <p:sp>
        <p:nvSpPr>
          <p:cNvPr id="18" name="Teardrop 17">
            <a:extLst>
              <a:ext uri="{FF2B5EF4-FFF2-40B4-BE49-F238E27FC236}">
                <a16:creationId xmlns:a16="http://schemas.microsoft.com/office/drawing/2014/main" id="{3B6795E6-C6D5-4EF1-879D-B317964B6389}"/>
              </a:ext>
            </a:extLst>
          </p:cNvPr>
          <p:cNvSpPr/>
          <p:nvPr/>
        </p:nvSpPr>
        <p:spPr>
          <a:xfrm>
            <a:off x="866669" y="2055857"/>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2</a:t>
            </a:r>
          </a:p>
        </p:txBody>
      </p:sp>
    </p:spTree>
    <p:extLst>
      <p:ext uri="{BB962C8B-B14F-4D97-AF65-F5344CB8AC3E}">
        <p14:creationId xmlns:p14="http://schemas.microsoft.com/office/powerpoint/2010/main" val="413333751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par>
                                <p:cTn id="8" presetID="0" presetClass="path" presetSubtype="0" accel="50000" decel="50000" fill="hold" nodeType="withEffect">
                                  <p:stCondLst>
                                    <p:cond delay="0"/>
                                  </p:stCondLst>
                                  <p:childTnLst>
                                    <p:animMotion origin="layout" path="M 4.16667E-7 0.01296 L 4.16667E-7 0.01319 C 0.0026 0.00972 0.00469 0.00439 0.00794 0.003 C 0.01341 0.00023 0.01927 0.00185 0.025 0.00092 C 0.02682 0.00046 0.02878 -0.00047 0.0306 -0.00116 C 0.03294 -0.00186 0.03516 -0.00255 0.0375 -0.00301 C 0.04544 -0.00209 0.0543 -0.00139 0.0625 0.00092 C 0.06615 0.00208 0.06706 0.00324 0.07044 0.00486 C 0.07305 0.00625 0.07565 0.00763 0.07839 0.00902 C 0.07982 0.00972 0.08138 0.01041 0.08294 0.01111 C 0.08633 0.0125 0.08984 0.01319 0.0931 0.01504 C 0.09661 0.01713 0.09987 0.0206 0.10339 0.02314 C 0.10833 0.02662 0.11081 0.02754 0.11589 0.02916 L 0.12943 0.03333 C 0.14635 0.02824 0.12682 0.03564 0.14206 0.02523 C 0.14492 0.02314 0.14818 0.02291 0.15104 0.02106 C 0.15573 0.01828 0.15768 0.01689 0.16354 0.01504 C 0.16654 0.01412 0.16966 0.01365 0.17266 0.01296 C 0.17383 0.01226 0.17487 0.01111 0.17604 0.01111 C 0.18516 0.01111 0.19427 0.0118 0.20339 0.01296 C 0.20456 0.01319 0.2056 0.01435 0.20677 0.01504 C 0.20833 0.01574 0.20977 0.01643 0.21133 0.01713 C 0.21393 0.01828 0.21667 0.01967 0.21927 0.02106 C 0.22083 0.02314 0.222 0.02592 0.22383 0.02708 C 0.22943 0.03125 0.23646 0.02824 0.24206 0.02708 C 0.24349 0.02592 0.24492 0.02407 0.24648 0.02314 C 0.24805 0.02222 0.24961 0.02199 0.25104 0.02106 C 0.25339 0.0199 0.25573 0.01851 0.25794 0.01713 C 0.26445 0.0125 0.2651 0.01018 0.27148 0.00902 C 0.2776 0.00787 0.28372 0.00763 0.28971 0.00694 C 0.29727 0.00763 0.30495 0.00763 0.3125 0.00902 C 0.31628 0.00972 0.31992 0.0125 0.32383 0.01296 C 0.32799 0.01365 0.33216 0.01412 0.33633 0.01504 C 0.33867 0.0155 0.34089 0.01643 0.3431 0.01713 C 0.34622 0.01782 0.34922 0.01851 0.35221 0.01898 L 0.36016 0.02314 C 0.36133 0.02384 0.3625 0.02453 0.36354 0.02523 C 0.3681 0.02708 0.37279 0.028 0.37721 0.02916 C 0.37865 0.02893 0.38932 0.02893 0.3931 0.02523 C 0.39557 0.02268 0.39727 0.01828 0.4 0.01713 C 0.40221 0.01597 0.4056 0.01481 0.40794 0.01296 C 0.41367 0.00879 0.41055 0.00902 0.41367 0.00902 L 0.41133 0.00486 " pathEditMode="relative" rAng="0" ptsTypes="AAAAAAAAAAAAAAAAAAAAAAAAAAAAAAAAAAAAAAAAAAA">
                                      <p:cBhvr>
                                        <p:cTn id="9" dur="1000" fill="hold"/>
                                        <p:tgtEl>
                                          <p:spTgt spid="9"/>
                                        </p:tgtEl>
                                        <p:attrNameLst>
                                          <p:attrName>ppt_x</p:attrName>
                                          <p:attrName>ppt_y</p:attrName>
                                        </p:attrNameLst>
                                      </p:cBhvr>
                                      <p:rCtr x="20677" y="208"/>
                                    </p:animMotion>
                                  </p:childTnLst>
                                </p:cTn>
                              </p:par>
                              <p:par>
                                <p:cTn id="10" presetID="1" presetClass="entr" presetSubtype="0" fill="hold" nodeType="withEffect">
                                  <p:stCondLst>
                                    <p:cond delay="750"/>
                                  </p:stCondLst>
                                  <p:childTnLst>
                                    <p:set>
                                      <p:cBhvr>
                                        <p:cTn id="11" dur="1" fill="hold">
                                          <p:stCondLst>
                                            <p:cond delay="0"/>
                                          </p:stCondLst>
                                        </p:cTn>
                                        <p:tgtEl>
                                          <p:spTgt spid="11"/>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9"/>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2.5E-6 -0.00093 L 0.04661 -0.04098 C 0.05638 -0.05 0.07096 -0.05487 0.08633 -0.05487 C 0.10377 -0.05487 0.11771 -0.05 0.12747 -0.04098 L 0.17422 -0.00093 " pathEditMode="relative" rAng="0" ptsTypes="AAAAA">
                                      <p:cBhvr>
                                        <p:cTn id="15" dur="500" fill="hold"/>
                                        <p:tgtEl>
                                          <p:spTgt spid="11"/>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11"/>
                                        </p:tgtEl>
                                      </p:cBhvr>
                                    </p:animEffect>
                                    <p:anim calcmode="lin" valueType="num">
                                      <p:cBhvr>
                                        <p:cTn id="18" dur="250"/>
                                        <p:tgtEl>
                                          <p:spTgt spid="11"/>
                                        </p:tgtEl>
                                        <p:attrNameLst>
                                          <p:attrName>ppt_x</p:attrName>
                                        </p:attrNameLst>
                                      </p:cBhvr>
                                      <p:tavLst>
                                        <p:tav tm="0">
                                          <p:val>
                                            <p:strVal val="ppt_x"/>
                                          </p:val>
                                        </p:tav>
                                        <p:tav tm="100000">
                                          <p:val>
                                            <p:strVal val="ppt_x"/>
                                          </p:val>
                                        </p:tav>
                                      </p:tavLst>
                                    </p:anim>
                                    <p:anim calcmode="lin" valueType="num">
                                      <p:cBhvr>
                                        <p:cTn id="19" dur="250"/>
                                        <p:tgtEl>
                                          <p:spTgt spid="11"/>
                                        </p:tgtEl>
                                        <p:attrNameLst>
                                          <p:attrName>ppt_y</p:attrName>
                                        </p:attrNameLst>
                                      </p:cBhvr>
                                      <p:tavLst>
                                        <p:tav tm="0">
                                          <p:val>
                                            <p:strVal val="ppt_y"/>
                                          </p:val>
                                        </p:tav>
                                        <p:tav tm="100000">
                                          <p:val>
                                            <p:strVal val="ppt_y+.1"/>
                                          </p:val>
                                        </p:tav>
                                      </p:tavLst>
                                    </p:anim>
                                    <p:set>
                                      <p:cBhvr>
                                        <p:cTn id="20" dur="1" fill="hold">
                                          <p:stCondLst>
                                            <p:cond delay="249"/>
                                          </p:stCondLst>
                                        </p:cTn>
                                        <p:tgtEl>
                                          <p:spTgt spid="11"/>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52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anim calcmode="lin" valueType="num">
                                      <p:cBhvr>
                                        <p:cTn id="30" dur="500" fill="hold"/>
                                        <p:tgtEl>
                                          <p:spTgt spid="18"/>
                                        </p:tgtEl>
                                        <p:attrNameLst>
                                          <p:attrName>ppt_x</p:attrName>
                                        </p:attrNameLst>
                                      </p:cBhvr>
                                      <p:tavLst>
                                        <p:tav tm="0">
                                          <p:val>
                                            <p:fltVal val="0.5"/>
                                          </p:val>
                                        </p:tav>
                                        <p:tav tm="100000">
                                          <p:val>
                                            <p:strVal val="#ppt_x"/>
                                          </p:val>
                                        </p:tav>
                                      </p:tavLst>
                                    </p:anim>
                                    <p:anim calcmode="lin" valueType="num">
                                      <p:cBhvr>
                                        <p:cTn id="31" dur="500" fill="hold"/>
                                        <p:tgtEl>
                                          <p:spTgt spid="1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text, toy, vector graphics&#10;&#10;Description automatically generated">
            <a:extLst>
              <a:ext uri="{FF2B5EF4-FFF2-40B4-BE49-F238E27FC236}">
                <a16:creationId xmlns:a16="http://schemas.microsoft.com/office/drawing/2014/main" id="{6FD99C8C-5928-4FAA-B406-08197CB0CE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425" y="708699"/>
            <a:ext cx="6427664" cy="6021172"/>
          </a:xfrm>
          <a:prstGeom prst="rect">
            <a:avLst/>
          </a:prstGeom>
        </p:spPr>
      </p:pic>
      <p:grpSp>
        <p:nvGrpSpPr>
          <p:cNvPr id="19" name="Group 18">
            <a:extLst>
              <a:ext uri="{FF2B5EF4-FFF2-40B4-BE49-F238E27FC236}">
                <a16:creationId xmlns:a16="http://schemas.microsoft.com/office/drawing/2014/main" id="{69CFB5D2-6C48-44D7-9392-04F018DA66E9}"/>
              </a:ext>
            </a:extLst>
          </p:cNvPr>
          <p:cNvGrpSpPr/>
          <p:nvPr/>
        </p:nvGrpSpPr>
        <p:grpSpPr>
          <a:xfrm>
            <a:off x="6670980" y="3488805"/>
            <a:ext cx="4612392" cy="1121761"/>
            <a:chOff x="6410789" y="819970"/>
            <a:chExt cx="4612392" cy="1121761"/>
          </a:xfrm>
        </p:grpSpPr>
        <p:pic>
          <p:nvPicPr>
            <p:cNvPr id="20" name="Picture 19">
              <a:extLst>
                <a:ext uri="{FF2B5EF4-FFF2-40B4-BE49-F238E27FC236}">
                  <a16:creationId xmlns:a16="http://schemas.microsoft.com/office/drawing/2014/main" id="{CA218CB0-AB26-4B45-86B8-387579C707BD}"/>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21" name="TextBox 20">
              <a:extLst>
                <a:ext uri="{FF2B5EF4-FFF2-40B4-BE49-F238E27FC236}">
                  <a16:creationId xmlns:a16="http://schemas.microsoft.com/office/drawing/2014/main" id="{526EE8BF-AA86-4EA2-B242-E2E621E964C3}"/>
                </a:ext>
              </a:extLst>
            </p:cNvPr>
            <p:cNvSpPr txBox="1"/>
            <p:nvPr/>
          </p:nvSpPr>
          <p:spPr>
            <a:xfrm>
              <a:off x="6410789" y="915929"/>
              <a:ext cx="4612392" cy="861774"/>
            </a:xfrm>
            <a:prstGeom prst="rect">
              <a:avLst/>
            </a:prstGeom>
            <a:noFill/>
          </p:spPr>
          <p:txBody>
            <a:bodyPr wrap="square" rtlCol="0">
              <a:spAutoFit/>
            </a:bodyPr>
            <a:lstStyle/>
            <a:p>
              <a:pPr algn="ctr">
                <a:defRPr/>
              </a:pPr>
              <a:r>
                <a:rPr lang="en-US" sz="5000" b="1" dirty="0" err="1">
                  <a:latin typeface="Arial-Rounded" panose="020B0500000000000000" pitchFamily="34" charset="0"/>
                  <a:ea typeface="Arial-Rounded" panose="020B0500000000000000" pitchFamily="34" charset="0"/>
                  <a:cs typeface="Arial-Rounded" panose="020B0500000000000000" pitchFamily="34" charset="0"/>
                </a:rPr>
                <a:t>thỉnh</a:t>
              </a:r>
              <a:r>
                <a:rPr lang="en-US" sz="5000" b="1" dirty="0">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smtClean="0">
                  <a:latin typeface="Arial-Rounded" panose="020B0500000000000000" pitchFamily="34" charset="0"/>
                  <a:ea typeface="Arial-Rounded" panose="020B0500000000000000" pitchFamily="34" charset="0"/>
                  <a:cs typeface="Arial-Rounded" panose="020B0500000000000000" pitchFamily="34" charset="0"/>
                </a:rPr>
                <a:t>thoảng</a:t>
              </a:r>
              <a:endParaRPr lang="en-US" sz="5000" b="1" dirty="0">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5" name="Rectangle 24">
            <a:extLst>
              <a:ext uri="{FF2B5EF4-FFF2-40B4-BE49-F238E27FC236}">
                <a16:creationId xmlns:a16="http://schemas.microsoft.com/office/drawing/2014/main" id="{25B1720B-50DD-446E-980D-BC29A304929A}"/>
              </a:ext>
            </a:extLst>
          </p:cNvPr>
          <p:cNvSpPr/>
          <p:nvPr/>
        </p:nvSpPr>
        <p:spPr>
          <a:xfrm>
            <a:off x="1568884" y="1380850"/>
            <a:ext cx="4496745" cy="707886"/>
          </a:xfrm>
          <a:prstGeom prst="rect">
            <a:avLst/>
          </a:prstGeom>
        </p:spPr>
        <p:txBody>
          <a:bodyPr wrap="none">
            <a:spAutoFit/>
          </a:bodyPr>
          <a:lstStyle/>
          <a:p>
            <a:pPr algn="ctr">
              <a:defRPr/>
            </a:pPr>
            <a:r>
              <a:rPr lang="en-US" sz="4000" b="1" dirty="0" err="1">
                <a:solidFill>
                  <a:srgbClr val="002060"/>
                </a:solidFill>
                <a:latin typeface="Patrick Hand" panose="00000500000000000000" pitchFamily="2" charset="0"/>
              </a:rPr>
              <a:t>Luyện</a:t>
            </a:r>
            <a:r>
              <a:rPr lang="en-US" sz="4000" b="1" dirty="0">
                <a:solidFill>
                  <a:srgbClr val="002060"/>
                </a:solidFill>
                <a:latin typeface="Patrick Hand" panose="00000500000000000000" pitchFamily="2" charset="0"/>
              </a:rPr>
              <a:t> </a:t>
            </a:r>
            <a:r>
              <a:rPr lang="en-US" sz="4000" b="1" dirty="0" err="1">
                <a:solidFill>
                  <a:srgbClr val="002060"/>
                </a:solidFill>
                <a:latin typeface="Patrick Hand" panose="00000500000000000000" pitchFamily="2" charset="0"/>
              </a:rPr>
              <a:t>đọc</a:t>
            </a:r>
            <a:r>
              <a:rPr lang="en-US" sz="4000" b="1" dirty="0">
                <a:solidFill>
                  <a:srgbClr val="002060"/>
                </a:solidFill>
                <a:latin typeface="Patrick Hand" panose="00000500000000000000" pitchFamily="2" charset="0"/>
              </a:rPr>
              <a:t> </a:t>
            </a:r>
            <a:r>
              <a:rPr lang="en-US" sz="4000" b="1" dirty="0" err="1">
                <a:solidFill>
                  <a:srgbClr val="002060"/>
                </a:solidFill>
                <a:latin typeface="Patrick Hand" panose="00000500000000000000" pitchFamily="2" charset="0"/>
              </a:rPr>
              <a:t>từ</a:t>
            </a:r>
            <a:r>
              <a:rPr lang="en-US" sz="4000" b="1" dirty="0">
                <a:solidFill>
                  <a:srgbClr val="002060"/>
                </a:solidFill>
                <a:latin typeface="Patrick Hand" panose="00000500000000000000" pitchFamily="2" charset="0"/>
              </a:rPr>
              <a:t> </a:t>
            </a:r>
            <a:r>
              <a:rPr lang="en-US" sz="4000" b="1" dirty="0" err="1">
                <a:solidFill>
                  <a:srgbClr val="002060"/>
                </a:solidFill>
                <a:latin typeface="Patrick Hand" panose="00000500000000000000" pitchFamily="2" charset="0"/>
              </a:rPr>
              <a:t>khó</a:t>
            </a:r>
            <a:endParaRPr lang="en-US" sz="4000" b="1" dirty="0">
              <a:solidFill>
                <a:srgbClr val="338C8E"/>
              </a:solidFill>
              <a:latin typeface="Patrick Hand" panose="00000500000000000000" pitchFamily="2" charset="0"/>
            </a:endParaRPr>
          </a:p>
        </p:txBody>
      </p:sp>
    </p:spTree>
    <p:extLst>
      <p:ext uri="{BB962C8B-B14F-4D97-AF65-F5344CB8AC3E}">
        <p14:creationId xmlns:p14="http://schemas.microsoft.com/office/powerpoint/2010/main" val="415278915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p:tgtEl>
                                          <p:spTgt spid="19"/>
                                        </p:tgtEl>
                                        <p:attrNameLst>
                                          <p:attrName>ppt_x</p:attrName>
                                        </p:attrNameLst>
                                      </p:cBhvr>
                                      <p:tavLst>
                                        <p:tav tm="0">
                                          <p:val>
                                            <p:strVal val="#ppt_x-#ppt_w*1.125000"/>
                                          </p:val>
                                        </p:tav>
                                        <p:tav tm="100000">
                                          <p:val>
                                            <p:strVal val="#ppt_x"/>
                                          </p:val>
                                        </p:tav>
                                      </p:tavLst>
                                    </p:anim>
                                    <p:animEffect transition="in" filter="wipe(right)">
                                      <p:cBhvr>
                                        <p:cTn id="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328</TotalTime>
  <Words>1591</Words>
  <Application>Microsoft Office PowerPoint</Application>
  <PresentationFormat>Widescreen</PresentationFormat>
  <Paragraphs>102</Paragraphs>
  <Slides>22</Slides>
  <Notes>20</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22</vt:i4>
      </vt:variant>
    </vt:vector>
  </HeadingPairs>
  <TitlesOfParts>
    <vt:vector size="36" baseType="lpstr">
      <vt:lpstr>宋体</vt:lpstr>
      <vt:lpstr>Arial</vt:lpstr>
      <vt:lpstr>Arial-Rounded</vt:lpstr>
      <vt:lpstr>Calibri</vt:lpstr>
      <vt:lpstr>Coiny</vt:lpstr>
      <vt:lpstr>等线</vt:lpstr>
      <vt:lpstr>等线 Light</vt:lpstr>
      <vt:lpstr>inpin heiti</vt:lpstr>
      <vt:lpstr>Patrick Hand</vt:lpstr>
      <vt:lpstr>Times New Roman</vt:lpstr>
      <vt:lpstr>思源黑体 CN Bold</vt:lpstr>
      <vt:lpstr>Office 主题​​</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39</cp:revision>
  <dcterms:created xsi:type="dcterms:W3CDTF">2022-06-20T14:51:39Z</dcterms:created>
  <dcterms:modified xsi:type="dcterms:W3CDTF">2024-10-08T03:27:26Z</dcterms:modified>
</cp:coreProperties>
</file>