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233</Words>
  <Application>Microsoft Office PowerPoint</Application>
  <PresentationFormat>Widescreen</PresentationFormat>
  <Paragraphs>30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等线 Light</vt:lpstr>
      <vt:lpstr>微软雅黑</vt:lpstr>
      <vt:lpstr>宋体</vt:lpstr>
      <vt:lpstr>Arial</vt:lpstr>
      <vt:lpstr>Arial-Rounded</vt:lpstr>
      <vt:lpstr>Calibri</vt:lpstr>
      <vt:lpstr>Calibri Light</vt:lpstr>
      <vt:lpstr>Coiny</vt:lpstr>
      <vt:lpstr>Patrick Hand</vt:lpstr>
      <vt:lpstr>Pattaya</vt:lpstr>
      <vt:lpstr>幼圆</vt:lpstr>
      <vt:lpstr>字魂59号-创粗黑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2022-06-20T10:07:59Z</dcterms:created>
  <dcterms:modified xsi:type="dcterms:W3CDTF">2024-10-08T02:53:25Z</dcterms:modified>
</cp:coreProperties>
</file>