
<file path=[Content_Types].xml><?xml version="1.0" encoding="utf-8"?>
<Types xmlns="http://schemas.openxmlformats.org/package/2006/content-types">
  <Default Extension="bin" ContentType="application/vnd.ms-office.activeX"/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activeX/activeX1.xml" ContentType="application/vnd.ms-office.activeX+xml"/>
  <Override PartName="/ppt/notesSlides/notesSlide9.xml" ContentType="application/vnd.openxmlformats-officedocument.presentationml.notesSlide+xml"/>
  <Override PartName="/ppt/activeX/activeX2.xml" ContentType="application/vnd.ms-office.activeX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60" r:id="rId1"/>
  </p:sldMasterIdLst>
  <p:notesMasterIdLst>
    <p:notesMasterId r:id="rId21"/>
  </p:notesMasterIdLst>
  <p:sldIdLst>
    <p:sldId id="257" r:id="rId2"/>
    <p:sldId id="258" r:id="rId3"/>
    <p:sldId id="289" r:id="rId4"/>
    <p:sldId id="283" r:id="rId5"/>
    <p:sldId id="291" r:id="rId6"/>
    <p:sldId id="265" r:id="rId7"/>
    <p:sldId id="266" r:id="rId8"/>
    <p:sldId id="284" r:id="rId9"/>
    <p:sldId id="286" r:id="rId10"/>
    <p:sldId id="271" r:id="rId11"/>
    <p:sldId id="268" r:id="rId12"/>
    <p:sldId id="287" r:id="rId13"/>
    <p:sldId id="270" r:id="rId14"/>
    <p:sldId id="274" r:id="rId15"/>
    <p:sldId id="276" r:id="rId16"/>
    <p:sldId id="277" r:id="rId17"/>
    <p:sldId id="275" r:id="rId18"/>
    <p:sldId id="278" r:id="rId19"/>
    <p:sldId id="280" r:id="rId20"/>
  </p:sldIdLst>
  <p:sldSz cx="12192000" cy="6858000"/>
  <p:notesSz cx="6858000" cy="9144000"/>
  <p:embeddedFontLst>
    <p:embeddedFont>
      <p:font typeface="#9Slide07 HoneyCream" pitchFamily="2" charset="0"/>
      <p:regular r:id="rId22"/>
    </p:embeddedFont>
    <p:embeddedFont>
      <p:font typeface="Cambria" panose="02040503050406030204" pitchFamily="18" charset="0"/>
      <p:regular r:id="rId23"/>
      <p:bold r:id="rId24"/>
      <p:italic r:id="rId25"/>
      <p:boldItalic r:id="rId26"/>
    </p:embeddedFont>
    <p:embeddedFont>
      <p:font typeface="UTM Avo" panose="02040603050506020204" pitchFamily="18" charset="0"/>
      <p:regular r:id="rId27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18" autoAdjust="0"/>
    <p:restoredTop sz="94660"/>
  </p:normalViewPr>
  <p:slideViewPr>
    <p:cSldViewPr snapToGrid="0">
      <p:cViewPr varScale="1">
        <p:scale>
          <a:sx n="86" d="100"/>
          <a:sy n="86" d="100"/>
        </p:scale>
        <p:origin x="30" y="3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5.fntdata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4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3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2.fntdata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1.fntdata"/><Relationship Id="rId27" Type="http://schemas.openxmlformats.org/officeDocument/2006/relationships/font" Target="fonts/font6.fntdata"/><Relationship Id="rId30" Type="http://schemas.openxmlformats.org/officeDocument/2006/relationships/theme" Target="theme/theme1.xml"/></Relationships>
</file>

<file path=ppt/activeX/_rels/activeX1.xml.rels><?xml version="1.0" encoding="UTF-8" standalone="yes"?>
<Relationships xmlns="http://schemas.openxmlformats.org/package/2006/relationships"><Relationship Id="rId1" Type="http://schemas.microsoft.com/office/2006/relationships/activeXControlBinary" Target="activeX1.bin"/></Relationships>
</file>

<file path=ppt/activeX/_rels/activeX2.xml.rels><?xml version="1.0" encoding="UTF-8" standalone="yes"?>
<Relationships xmlns="http://schemas.openxmlformats.org/package/2006/relationships"><Relationship Id="rId1" Type="http://schemas.microsoft.com/office/2006/relationships/activeXControlBinary" Target="activeX2.bin"/></Relationships>
</file>

<file path=ppt/activeX/activeX1.xml><?xml version="1.0" encoding="utf-8"?>
<ax:ocx xmlns:ax="http://schemas.microsoft.com/office/2006/activeX" xmlns:r="http://schemas.openxmlformats.org/officeDocument/2006/relationships" ax:classid="{8BD21D10-EC42-11CE-9E0D-00AA006002F3}" ax:persistence="persistStorage" r:id="rId1"/>
</file>

<file path=ppt/activeX/activeX2.xml><?xml version="1.0" encoding="utf-8"?>
<ax:ocx xmlns:ax="http://schemas.microsoft.com/office/2006/activeX" xmlns:r="http://schemas.openxmlformats.org/officeDocument/2006/relationships" ax:classid="{8BD21D10-EC42-11CE-9E0D-00AA006002F3}" ax:persistence="persistStorage" r:id="rId1"/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09B63DF-0958-4D55-8199-DAF317192D74}" type="datetimeFigureOut">
              <a:rPr lang="en-US" smtClean="0"/>
              <a:t>12/20/2024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0F1F98B-1607-4E9E-AC50-D95C57372A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82201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BF29172-96DA-4A33-9269-9DC138DB7BE4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2584126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err="1"/>
              <a:t>Gv</a:t>
            </a:r>
            <a:r>
              <a:rPr lang="en-GB" dirty="0"/>
              <a:t> </a:t>
            </a:r>
            <a:r>
              <a:rPr lang="en-GB" dirty="0" err="1"/>
              <a:t>cài</a:t>
            </a:r>
            <a:r>
              <a:rPr lang="en-GB" baseline="0" dirty="0"/>
              <a:t> Developer </a:t>
            </a:r>
            <a:r>
              <a:rPr lang="en-GB" baseline="0" dirty="0" err="1"/>
              <a:t>để</a:t>
            </a:r>
            <a:r>
              <a:rPr lang="en-GB" baseline="0" dirty="0"/>
              <a:t> </a:t>
            </a:r>
            <a:r>
              <a:rPr lang="en-GB" baseline="0" dirty="0" err="1"/>
              <a:t>điền</a:t>
            </a:r>
            <a:r>
              <a:rPr lang="en-GB" baseline="0" dirty="0"/>
              <a:t> </a:t>
            </a:r>
            <a:r>
              <a:rPr lang="en-GB" baseline="0" dirty="0" err="1"/>
              <a:t>từ</a:t>
            </a:r>
            <a:r>
              <a:rPr lang="en-GB" baseline="0" dirty="0"/>
              <a:t> </a:t>
            </a:r>
            <a:r>
              <a:rPr lang="en-GB" baseline="0" dirty="0" err="1"/>
              <a:t>vào</a:t>
            </a:r>
            <a:r>
              <a:rPr lang="en-GB" baseline="0" dirty="0"/>
              <a:t> </a:t>
            </a:r>
            <a:r>
              <a:rPr lang="en-GB" baseline="0" dirty="0" err="1"/>
              <a:t>chỗ</a:t>
            </a:r>
            <a:r>
              <a:rPr lang="en-GB" baseline="0" dirty="0"/>
              <a:t> </a:t>
            </a:r>
            <a:r>
              <a:rPr lang="en-GB" baseline="0" dirty="0" err="1"/>
              <a:t>trống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BF29172-96DA-4A33-9269-9DC138DB7BE4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2814033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BF29172-96DA-4A33-9269-9DC138DB7BE4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2640782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BF29172-96DA-4A33-9269-9DC138DB7BE4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8898765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BF29172-96DA-4A33-9269-9DC138DB7BE4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2050900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BF29172-96DA-4A33-9269-9DC138DB7BE4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4650185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 err="1"/>
              <a:t>Gv</a:t>
            </a:r>
            <a:r>
              <a:rPr lang="en-GB" dirty="0"/>
              <a:t> </a:t>
            </a:r>
            <a:r>
              <a:rPr lang="en-GB" dirty="0" err="1"/>
              <a:t>cài</a:t>
            </a:r>
            <a:r>
              <a:rPr lang="en-GB" baseline="0" dirty="0"/>
              <a:t> Developer </a:t>
            </a:r>
            <a:r>
              <a:rPr lang="en-GB" baseline="0" dirty="0" err="1"/>
              <a:t>để</a:t>
            </a:r>
            <a:r>
              <a:rPr lang="en-GB" baseline="0" dirty="0"/>
              <a:t> </a:t>
            </a:r>
            <a:r>
              <a:rPr lang="en-GB" baseline="0" dirty="0" err="1"/>
              <a:t>tiến</a:t>
            </a:r>
            <a:r>
              <a:rPr lang="en-GB" baseline="0" dirty="0"/>
              <a:t> </a:t>
            </a:r>
            <a:r>
              <a:rPr lang="en-GB" baseline="0" dirty="0" err="1"/>
              <a:t>hành</a:t>
            </a:r>
            <a:r>
              <a:rPr lang="en-GB" baseline="0" dirty="0"/>
              <a:t> </a:t>
            </a:r>
            <a:r>
              <a:rPr lang="en-GB" baseline="0" dirty="0" err="1"/>
              <a:t>điền</a:t>
            </a:r>
            <a:r>
              <a:rPr lang="en-GB" baseline="0" dirty="0"/>
              <a:t> </a:t>
            </a:r>
            <a:r>
              <a:rPr lang="en-GB" baseline="0" dirty="0" err="1"/>
              <a:t>kết</a:t>
            </a:r>
            <a:r>
              <a:rPr lang="en-GB" baseline="0" dirty="0"/>
              <a:t> </a:t>
            </a:r>
            <a:r>
              <a:rPr lang="en-GB" baseline="0" dirty="0" err="1"/>
              <a:t>quả</a:t>
            </a:r>
            <a:r>
              <a:rPr lang="en-GB" baseline="0" dirty="0"/>
              <a:t> </a:t>
            </a:r>
            <a:r>
              <a:rPr lang="en-GB" baseline="0" dirty="0" err="1"/>
              <a:t>của</a:t>
            </a:r>
            <a:r>
              <a:rPr lang="en-GB" baseline="0" dirty="0"/>
              <a:t> </a:t>
            </a:r>
            <a:r>
              <a:rPr lang="en-GB" baseline="0" dirty="0" err="1"/>
              <a:t>bài</a:t>
            </a:r>
            <a:r>
              <a:rPr lang="en-GB" baseline="0" dirty="0"/>
              <a:t> </a:t>
            </a:r>
            <a:r>
              <a:rPr lang="en-GB" baseline="0" dirty="0" err="1"/>
              <a:t>tập</a:t>
            </a:r>
            <a:r>
              <a:rPr lang="en-GB" baseline="0" dirty="0"/>
              <a:t>.</a:t>
            </a:r>
            <a:endParaRPr lang="en-GB" dirty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BF29172-96DA-4A33-9269-9DC138DB7BE4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2145932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BF29172-96DA-4A33-9269-9DC138DB7BE4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4160990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BF29172-96DA-4A33-9269-9DC138DB7BE4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7988485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err="1"/>
              <a:t>Gv</a:t>
            </a:r>
            <a:r>
              <a:rPr lang="en-GB" dirty="0"/>
              <a:t> </a:t>
            </a:r>
            <a:r>
              <a:rPr lang="en-GB" dirty="0" err="1"/>
              <a:t>cài</a:t>
            </a:r>
            <a:r>
              <a:rPr lang="en-GB" baseline="0" dirty="0"/>
              <a:t> Developer </a:t>
            </a:r>
            <a:r>
              <a:rPr lang="en-GB" baseline="0" dirty="0" err="1"/>
              <a:t>để</a:t>
            </a:r>
            <a:r>
              <a:rPr lang="en-GB" baseline="0" dirty="0"/>
              <a:t> </a:t>
            </a:r>
            <a:r>
              <a:rPr lang="en-GB" baseline="0" dirty="0" err="1"/>
              <a:t>điền</a:t>
            </a:r>
            <a:r>
              <a:rPr lang="en-GB" baseline="0" dirty="0"/>
              <a:t> </a:t>
            </a:r>
            <a:r>
              <a:rPr lang="en-GB" baseline="0" dirty="0" err="1"/>
              <a:t>từ</a:t>
            </a:r>
            <a:r>
              <a:rPr lang="en-GB" baseline="0" dirty="0"/>
              <a:t> </a:t>
            </a:r>
            <a:r>
              <a:rPr lang="en-GB" baseline="0" dirty="0" err="1"/>
              <a:t>vào</a:t>
            </a:r>
            <a:r>
              <a:rPr lang="en-GB" baseline="0" dirty="0"/>
              <a:t> </a:t>
            </a:r>
            <a:r>
              <a:rPr lang="en-GB" baseline="0" dirty="0" err="1"/>
              <a:t>chỗ</a:t>
            </a:r>
            <a:r>
              <a:rPr lang="en-GB" baseline="0" dirty="0"/>
              <a:t> </a:t>
            </a:r>
            <a:r>
              <a:rPr lang="en-GB" baseline="0" dirty="0" err="1"/>
              <a:t>trống</a:t>
            </a:r>
            <a:r>
              <a:rPr lang="en-GB" baseline="0" dirty="0"/>
              <a:t>, </a:t>
            </a:r>
            <a:r>
              <a:rPr lang="en-GB" baseline="0" dirty="0" err="1"/>
              <a:t>kích</a:t>
            </a:r>
            <a:r>
              <a:rPr lang="en-GB" baseline="0" dirty="0"/>
              <a:t> </a:t>
            </a:r>
            <a:r>
              <a:rPr lang="en-GB" baseline="0" dirty="0" err="1"/>
              <a:t>vào</a:t>
            </a:r>
            <a:r>
              <a:rPr lang="en-GB" baseline="0" dirty="0"/>
              <a:t> </a:t>
            </a:r>
            <a:r>
              <a:rPr lang="en-GB" baseline="0" dirty="0" err="1"/>
              <a:t>hình</a:t>
            </a:r>
            <a:r>
              <a:rPr lang="en-GB" baseline="0" dirty="0"/>
              <a:t> </a:t>
            </a:r>
            <a:r>
              <a:rPr lang="en-GB" baseline="0" dirty="0" err="1"/>
              <a:t>nhân</a:t>
            </a:r>
            <a:r>
              <a:rPr lang="en-GB" baseline="0" dirty="0"/>
              <a:t> </a:t>
            </a:r>
            <a:r>
              <a:rPr lang="en-GB" baseline="0" dirty="0" err="1"/>
              <a:t>vật</a:t>
            </a:r>
            <a:r>
              <a:rPr lang="en-GB" baseline="0" dirty="0"/>
              <a:t> </a:t>
            </a:r>
            <a:r>
              <a:rPr lang="en-GB" baseline="0" dirty="0" err="1"/>
              <a:t>để</a:t>
            </a:r>
            <a:r>
              <a:rPr lang="en-GB" baseline="0" dirty="0"/>
              <a:t> quay </a:t>
            </a:r>
            <a:r>
              <a:rPr lang="en-GB" baseline="0" dirty="0" err="1"/>
              <a:t>lại</a:t>
            </a:r>
            <a:r>
              <a:rPr lang="en-GB" baseline="0" dirty="0"/>
              <a:t> slide </a:t>
            </a:r>
            <a:r>
              <a:rPr lang="en-GB" baseline="0" dirty="0" err="1"/>
              <a:t>câu</a:t>
            </a:r>
            <a:r>
              <a:rPr lang="en-GB" baseline="0" dirty="0"/>
              <a:t> </a:t>
            </a:r>
            <a:r>
              <a:rPr lang="en-GB" baseline="0" dirty="0" err="1"/>
              <a:t>hỏi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BF29172-96DA-4A33-9269-9DC138DB7BE4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242814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78B5FA-E4F1-48CE-AED3-0B623826BDC9}" type="datetimeFigureOut">
              <a:rPr lang="en-GB" smtClean="0"/>
              <a:t>20/12/2024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C6D583-2F23-4F75-95FB-17BA6DDA6E65}" type="slidenum">
              <a:rPr lang="en-GB" smtClean="0"/>
              <a:t>‹#›</a:t>
            </a:fld>
            <a:endParaRPr lang="en-GB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C5E0FEB-D52F-480D-A70B-D86272B7984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325"/>
          <a:stretch/>
        </p:blipFill>
        <p:spPr>
          <a:xfrm>
            <a:off x="12306843" y="0"/>
            <a:ext cx="2510963" cy="2590789"/>
          </a:xfrm>
          <a:prstGeom prst="rect">
            <a:avLst/>
          </a:prstGeom>
        </p:spPr>
      </p:pic>
      <p:sp>
        <p:nvSpPr>
          <p:cNvPr id="8" name="Rectangle 7"/>
          <p:cNvSpPr/>
          <p:nvPr userDrawn="1"/>
        </p:nvSpPr>
        <p:spPr>
          <a:xfrm>
            <a:off x="12580324" y="6211669"/>
            <a:ext cx="196399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#9Slide07 HoneyCream" pitchFamily="2" charset="0"/>
                <a:ea typeface="+mn-ea"/>
                <a:cs typeface="+mn-cs"/>
              </a:rPr>
              <a:t>Măng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#9Slide07 HoneyCream" pitchFamily="2" charset="0"/>
                <a:ea typeface="+mn-ea"/>
                <a:cs typeface="+mn-cs"/>
              </a:rPr>
              <a:t> Non </a:t>
            </a:r>
            <a:endParaRPr lang="en-GB" sz="3600" dirty="0"/>
          </a:p>
        </p:txBody>
      </p:sp>
    </p:spTree>
    <p:extLst>
      <p:ext uri="{BB962C8B-B14F-4D97-AF65-F5344CB8AC3E}">
        <p14:creationId xmlns:p14="http://schemas.microsoft.com/office/powerpoint/2010/main" val="21367375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78B5FA-E4F1-48CE-AED3-0B623826BDC9}" type="datetimeFigureOut">
              <a:rPr lang="en-GB" smtClean="0"/>
              <a:t>20/12/2024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C6D583-2F23-4F75-95FB-17BA6DDA6E6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746315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78B5FA-E4F1-48CE-AED3-0B623826BDC9}" type="datetimeFigureOut">
              <a:rPr lang="en-GB" smtClean="0"/>
              <a:t>20/12/2024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C6D583-2F23-4F75-95FB-17BA6DDA6E6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767157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78B5FA-E4F1-48CE-AED3-0B623826BDC9}" type="datetimeFigureOut">
              <a:rPr lang="en-GB" smtClean="0"/>
              <a:t>20/12/2024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C6D583-2F23-4F75-95FB-17BA6DDA6E6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793715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78B5FA-E4F1-48CE-AED3-0B623826BDC9}" type="datetimeFigureOut">
              <a:rPr lang="en-GB" smtClean="0"/>
              <a:t>20/12/2024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C6D583-2F23-4F75-95FB-17BA6DDA6E6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322113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78B5FA-E4F1-48CE-AED3-0B623826BDC9}" type="datetimeFigureOut">
              <a:rPr lang="en-GB" smtClean="0"/>
              <a:t>20/12/2024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C6D583-2F23-4F75-95FB-17BA6DDA6E6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828242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78B5FA-E4F1-48CE-AED3-0B623826BDC9}" type="datetimeFigureOut">
              <a:rPr lang="en-GB" smtClean="0"/>
              <a:t>20/12/2024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C6D583-2F23-4F75-95FB-17BA6DDA6E6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910424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78B5FA-E4F1-48CE-AED3-0B623826BDC9}" type="datetimeFigureOut">
              <a:rPr lang="en-GB" smtClean="0"/>
              <a:t>20/12/2024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C6D583-2F23-4F75-95FB-17BA6DDA6E6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662277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78B5FA-E4F1-48CE-AED3-0B623826BDC9}" type="datetimeFigureOut">
              <a:rPr lang="en-GB" smtClean="0"/>
              <a:t>20/12/2024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C6D583-2F23-4F75-95FB-17BA6DDA6E6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166405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78B5FA-E4F1-48CE-AED3-0B623826BDC9}" type="datetimeFigureOut">
              <a:rPr lang="en-GB" smtClean="0"/>
              <a:t>20/12/2024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C6D583-2F23-4F75-95FB-17BA6DDA6E6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421184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78B5FA-E4F1-48CE-AED3-0B623826BDC9}" type="datetimeFigureOut">
              <a:rPr lang="en-GB" smtClean="0"/>
              <a:t>20/12/2024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C6D583-2F23-4F75-95FB-17BA6DDA6E6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147827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78B5FA-E4F1-48CE-AED3-0B623826BDC9}" type="datetimeFigureOut">
              <a:rPr lang="en-GB" smtClean="0"/>
              <a:t>20/12/2024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C6D583-2F23-4F75-95FB-17BA6DDA6E65}" type="slidenum">
              <a:rPr lang="en-GB" smtClean="0"/>
              <a:t>‹#›</a:t>
            </a:fld>
            <a:endParaRPr lang="en-GB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C5E0FEB-D52F-480D-A70B-D86272B7984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325"/>
          <a:stretch/>
        </p:blipFill>
        <p:spPr>
          <a:xfrm>
            <a:off x="12306843" y="0"/>
            <a:ext cx="2510963" cy="2590789"/>
          </a:xfrm>
          <a:prstGeom prst="rect">
            <a:avLst/>
          </a:prstGeom>
        </p:spPr>
      </p:pic>
      <p:sp>
        <p:nvSpPr>
          <p:cNvPr id="8" name="Rectangle 7"/>
          <p:cNvSpPr/>
          <p:nvPr userDrawn="1"/>
        </p:nvSpPr>
        <p:spPr>
          <a:xfrm>
            <a:off x="12580324" y="6211669"/>
            <a:ext cx="196399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#9Slide07 HoneyCream" pitchFamily="2" charset="0"/>
                <a:ea typeface="+mn-ea"/>
                <a:cs typeface="+mn-cs"/>
              </a:rPr>
              <a:t>Măng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#9Slide07 HoneyCream" pitchFamily="2" charset="0"/>
                <a:ea typeface="+mn-ea"/>
                <a:cs typeface="+mn-cs"/>
              </a:rPr>
              <a:t> Non </a:t>
            </a:r>
            <a:endParaRPr lang="en-GB" sz="3600" dirty="0"/>
          </a:p>
        </p:txBody>
      </p:sp>
      <p:sp>
        <p:nvSpPr>
          <p:cNvPr id="9" name="Rectangle 8"/>
          <p:cNvSpPr/>
          <p:nvPr userDrawn="1"/>
        </p:nvSpPr>
        <p:spPr>
          <a:xfrm>
            <a:off x="12580324" y="2777307"/>
            <a:ext cx="199926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#9Slide07 HoneyCream" pitchFamily="2" charset="0"/>
                <a:ea typeface="+mn-ea"/>
                <a:cs typeface="+mn-cs"/>
              </a:rPr>
              <a:t>By Yen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#9Slide07 HoneyCream" pitchFamily="2" charset="0"/>
                <a:ea typeface="+mn-ea"/>
                <a:cs typeface="+mn-cs"/>
              </a:rPr>
              <a:t>Nhi</a:t>
            </a:r>
            <a:endParaRPr lang="en-GB" sz="3600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-2819400" y="-342900"/>
            <a:ext cx="133350" cy="6858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662313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78B5FA-E4F1-48CE-AED3-0B623826BDC9}" type="datetimeFigureOut">
              <a:rPr lang="en-GB" smtClean="0"/>
              <a:t>20/12/2024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C6D583-2F23-4F75-95FB-17BA6DDA6E6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82523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78B5FA-E4F1-48CE-AED3-0B623826BDC9}" type="datetimeFigureOut">
              <a:rPr lang="en-GB" smtClean="0"/>
              <a:t>20/12/2024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C6D583-2F23-4F75-95FB-17BA6DDA6E6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035168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78B5FA-E4F1-48CE-AED3-0B623826BDC9}" type="datetimeFigureOut">
              <a:rPr lang="en-GB" smtClean="0"/>
              <a:t>20/12/2024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C6D583-2F23-4F75-95FB-17BA6DDA6E6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358775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78B5FA-E4F1-48CE-AED3-0B623826BDC9}" type="datetimeFigureOut">
              <a:rPr lang="en-GB" smtClean="0"/>
              <a:t>20/12/2024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C6D583-2F23-4F75-95FB-17BA6DDA6E6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30326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78B5FA-E4F1-48CE-AED3-0B623826BDC9}" type="datetimeFigureOut">
              <a:rPr lang="en-GB" smtClean="0"/>
              <a:t>20/12/2024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C6D583-2F23-4F75-95FB-17BA6DDA6E6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565581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78B5FA-E4F1-48CE-AED3-0B623826BDC9}" type="datetimeFigureOut">
              <a:rPr lang="en-GB" smtClean="0"/>
              <a:t>20/12/2024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C6D583-2F23-4F75-95FB-17BA6DDA6E6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838840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78B5FA-E4F1-48CE-AED3-0B623826BDC9}" type="datetimeFigureOut">
              <a:rPr lang="en-GB" smtClean="0"/>
              <a:t>20/12/2024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C6D583-2F23-4F75-95FB-17BA6DDA6E6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374558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78B5FA-E4F1-48CE-AED3-0B623826BDC9}" type="datetimeFigureOut">
              <a:rPr lang="en-GB" smtClean="0"/>
              <a:t>20/12/2024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C6D583-2F23-4F75-95FB-17BA6DDA6E6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875274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78B5FA-E4F1-48CE-AED3-0B623826BDC9}" type="datetimeFigureOut">
              <a:rPr lang="en-GB" smtClean="0"/>
              <a:t>20/12/2024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C6D583-2F23-4F75-95FB-17BA6DDA6E6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286861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78B5FA-E4F1-48CE-AED3-0B623826BDC9}" type="datetimeFigureOut">
              <a:rPr lang="en-GB" smtClean="0"/>
              <a:t>20/12/2024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C6D583-2F23-4F75-95FB-17BA6DDA6E6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82800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78B5FA-E4F1-48CE-AED3-0B623826BDC9}" type="datetimeFigureOut">
              <a:rPr lang="en-GB" smtClean="0"/>
              <a:t>20/12/2024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C6D583-2F23-4F75-95FB-17BA6DDA6E6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583150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78B5FA-E4F1-48CE-AED3-0B623826BDC9}" type="datetimeFigureOut">
              <a:rPr lang="en-GB" smtClean="0"/>
              <a:t>20/12/2024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C6D583-2F23-4F75-95FB-17BA6DDA6E6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99414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78B5FA-E4F1-48CE-AED3-0B623826BDC9}" type="datetimeFigureOut">
              <a:rPr lang="en-GB" smtClean="0"/>
              <a:t>20/12/2024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C6D583-2F23-4F75-95FB-17BA6DDA6E6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768740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78B5FA-E4F1-48CE-AED3-0B623826BDC9}" type="datetimeFigureOut">
              <a:rPr lang="en-GB" smtClean="0"/>
              <a:t>20/12/2024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C6D583-2F23-4F75-95FB-17BA6DDA6E6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976948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78B5FA-E4F1-48CE-AED3-0B623826BDC9}" type="datetimeFigureOut">
              <a:rPr lang="en-GB" smtClean="0"/>
              <a:t>20/12/2024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C6D583-2F23-4F75-95FB-17BA6DDA6E6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720331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78B5FA-E4F1-48CE-AED3-0B623826BDC9}" type="datetimeFigureOut">
              <a:rPr lang="en-GB" smtClean="0"/>
              <a:t>20/12/2024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C6D583-2F23-4F75-95FB-17BA6DDA6E6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224515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78B5FA-E4F1-48CE-AED3-0B623826BDC9}" type="datetimeFigureOut">
              <a:rPr lang="en-GB" smtClean="0"/>
              <a:t>20/12/2024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C6D583-2F23-4F75-95FB-17BA6DDA6E6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537303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78B5FA-E4F1-48CE-AED3-0B623826BDC9}" type="datetimeFigureOut">
              <a:rPr lang="en-GB" smtClean="0"/>
              <a:t>20/12/2024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C6D583-2F23-4F75-95FB-17BA6DDA6E6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297017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78B5FA-E4F1-48CE-AED3-0B623826BDC9}" type="datetimeFigureOut">
              <a:rPr lang="en-GB" smtClean="0"/>
              <a:t>20/12/2024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C6D583-2F23-4F75-95FB-17BA6DDA6E6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781857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78B5FA-E4F1-48CE-AED3-0B623826BDC9}" type="datetimeFigureOut">
              <a:rPr lang="en-GB" smtClean="0"/>
              <a:t>20/12/2024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C6D583-2F23-4F75-95FB-17BA6DDA6E6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327658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78B5FA-E4F1-48CE-AED3-0B623826BDC9}" type="datetimeFigureOut">
              <a:rPr lang="en-GB" smtClean="0"/>
              <a:t>20/12/2024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C6D583-2F23-4F75-95FB-17BA6DDA6E6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988688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78B5FA-E4F1-48CE-AED3-0B623826BDC9}" type="datetimeFigureOut">
              <a:rPr lang="en-GB" smtClean="0"/>
              <a:t>20/12/2024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C6D583-2F23-4F75-95FB-17BA6DDA6E6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378598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image" Target="../media/image2.png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theme" Target="../theme/theme1.xml"/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6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78B5FA-E4F1-48CE-AED3-0B623826BDC9}" type="datetimeFigureOut">
              <a:rPr lang="en-GB" smtClean="0"/>
              <a:t>20/12/2024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C6D583-2F23-4F75-95FB-17BA6DDA6E65}" type="slidenum">
              <a:rPr lang="en-GB" smtClean="0"/>
              <a:t>‹#›</a:t>
            </a:fld>
            <a:endParaRPr lang="en-GB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C5E0FEB-D52F-480D-A70B-D86272B7984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325"/>
          <a:stretch/>
        </p:blipFill>
        <p:spPr>
          <a:xfrm>
            <a:off x="12306843" y="0"/>
            <a:ext cx="2510963" cy="2590789"/>
          </a:xfrm>
          <a:prstGeom prst="rect">
            <a:avLst/>
          </a:prstGeom>
        </p:spPr>
      </p:pic>
      <p:sp>
        <p:nvSpPr>
          <p:cNvPr id="8" name="Rectangle 7"/>
          <p:cNvSpPr/>
          <p:nvPr userDrawn="1"/>
        </p:nvSpPr>
        <p:spPr>
          <a:xfrm>
            <a:off x="12580324" y="6211669"/>
            <a:ext cx="196399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#9Slide07 HoneyCream" pitchFamily="2" charset="0"/>
                <a:ea typeface="+mn-ea"/>
                <a:cs typeface="+mn-cs"/>
              </a:rPr>
              <a:t>Măng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#9Slide07 HoneyCream" pitchFamily="2" charset="0"/>
                <a:ea typeface="+mn-ea"/>
                <a:cs typeface="+mn-cs"/>
              </a:rPr>
              <a:t> Non </a:t>
            </a:r>
            <a:endParaRPr lang="en-GB" sz="3600" dirty="0"/>
          </a:p>
        </p:txBody>
      </p:sp>
    </p:spTree>
    <p:extLst>
      <p:ext uri="{BB962C8B-B14F-4D97-AF65-F5344CB8AC3E}">
        <p14:creationId xmlns:p14="http://schemas.microsoft.com/office/powerpoint/2010/main" val="28002377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  <p:sldLayoutId id="2147483680" r:id="rId20"/>
    <p:sldLayoutId id="2147483681" r:id="rId21"/>
    <p:sldLayoutId id="2147483682" r:id="rId22"/>
    <p:sldLayoutId id="2147483683" r:id="rId23"/>
    <p:sldLayoutId id="2147483684" r:id="rId24"/>
    <p:sldLayoutId id="2147483685" r:id="rId25"/>
    <p:sldLayoutId id="2147483686" r:id="rId26"/>
    <p:sldLayoutId id="2147483687" r:id="rId27"/>
    <p:sldLayoutId id="2147483688" r:id="rId28"/>
    <p:sldLayoutId id="2147483689" r:id="rId29"/>
    <p:sldLayoutId id="2147483690" r:id="rId30"/>
    <p:sldLayoutId id="2147483691" r:id="rId31"/>
    <p:sldLayoutId id="2147483692" r:id="rId32"/>
    <p:sldLayoutId id="2147483693" r:id="rId33"/>
    <p:sldLayoutId id="2147483694" r:id="rId34"/>
  </p:sldLayoutIdLst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Relationship Id="rId9" Type="http://schemas.openxmlformats.org/officeDocument/2006/relationships/image" Target="../media/image10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2.png"/><Relationship Id="rId7" Type="http://schemas.openxmlformats.org/officeDocument/2006/relationships/image" Target="../media/image5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8.png"/><Relationship Id="rId5" Type="http://schemas.openxmlformats.org/officeDocument/2006/relationships/image" Target="../media/image14.png"/><Relationship Id="rId10" Type="http://schemas.openxmlformats.org/officeDocument/2006/relationships/image" Target="../media/image28.png"/><Relationship Id="rId4" Type="http://schemas.openxmlformats.org/officeDocument/2006/relationships/image" Target="../media/image13.png"/><Relationship Id="rId9" Type="http://schemas.openxmlformats.org/officeDocument/2006/relationships/image" Target="../media/image1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9.png"/><Relationship Id="rId4" Type="http://schemas.openxmlformats.org/officeDocument/2006/relationships/slide" Target="slide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0.png"/><Relationship Id="rId5" Type="http://schemas.openxmlformats.org/officeDocument/2006/relationships/slide" Target="slide4.xml"/><Relationship Id="rId4" Type="http://schemas.openxmlformats.org/officeDocument/2006/relationships/image" Target="../media/image5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2.png"/><Relationship Id="rId7" Type="http://schemas.openxmlformats.org/officeDocument/2006/relationships/image" Target="../media/image5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8.png"/><Relationship Id="rId5" Type="http://schemas.openxmlformats.org/officeDocument/2006/relationships/image" Target="../media/image14.png"/><Relationship Id="rId10" Type="http://schemas.openxmlformats.org/officeDocument/2006/relationships/image" Target="../media/image32.png"/><Relationship Id="rId4" Type="http://schemas.openxmlformats.org/officeDocument/2006/relationships/image" Target="../media/image13.png"/><Relationship Id="rId9" Type="http://schemas.openxmlformats.org/officeDocument/2006/relationships/image" Target="../media/image16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2.png"/><Relationship Id="rId7" Type="http://schemas.openxmlformats.org/officeDocument/2006/relationships/image" Target="../media/image5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8.png"/><Relationship Id="rId11" Type="http://schemas.openxmlformats.org/officeDocument/2006/relationships/image" Target="../media/image34.png"/><Relationship Id="rId5" Type="http://schemas.openxmlformats.org/officeDocument/2006/relationships/image" Target="../media/image14.png"/><Relationship Id="rId10" Type="http://schemas.openxmlformats.org/officeDocument/2006/relationships/image" Target="../media/image33.png"/><Relationship Id="rId4" Type="http://schemas.openxmlformats.org/officeDocument/2006/relationships/image" Target="../media/image13.png"/><Relationship Id="rId9" Type="http://schemas.openxmlformats.org/officeDocument/2006/relationships/image" Target="../media/image16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13" Type="http://schemas.openxmlformats.org/officeDocument/2006/relationships/image" Target="../media/image16.png"/><Relationship Id="rId3" Type="http://schemas.openxmlformats.org/officeDocument/2006/relationships/image" Target="../media/image11.png"/><Relationship Id="rId7" Type="http://schemas.openxmlformats.org/officeDocument/2006/relationships/slide" Target="slide18.xml"/><Relationship Id="rId12" Type="http://schemas.openxmlformats.org/officeDocument/2006/relationships/image" Target="../media/image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3.png"/><Relationship Id="rId11" Type="http://schemas.openxmlformats.org/officeDocument/2006/relationships/image" Target="../media/image5.png"/><Relationship Id="rId5" Type="http://schemas.openxmlformats.org/officeDocument/2006/relationships/image" Target="../media/image12.png"/><Relationship Id="rId15" Type="http://schemas.openxmlformats.org/officeDocument/2006/relationships/image" Target="../media/image35.png"/><Relationship Id="rId10" Type="http://schemas.openxmlformats.org/officeDocument/2006/relationships/slide" Target="slide19.xml"/><Relationship Id="rId4" Type="http://schemas.openxmlformats.org/officeDocument/2006/relationships/slide" Target="slide17.xml"/><Relationship Id="rId9" Type="http://schemas.openxmlformats.org/officeDocument/2006/relationships/image" Target="../media/image8.png"/><Relationship Id="rId14" Type="http://schemas.openxmlformats.org/officeDocument/2006/relationships/image" Target="../media/image34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slide" Target="slide16.xml"/><Relationship Id="rId13" Type="http://schemas.microsoft.com/office/2007/relationships/hdphoto" Target="../media/hdphoto4.wdp"/><Relationship Id="rId3" Type="http://schemas.openxmlformats.org/officeDocument/2006/relationships/notesSlide" Target="../notesSlides/notesSlide9.xml"/><Relationship Id="rId7" Type="http://schemas.openxmlformats.org/officeDocument/2006/relationships/image" Target="../media/image5.png"/><Relationship Id="rId12" Type="http://schemas.openxmlformats.org/officeDocument/2006/relationships/image" Target="../media/image37.png"/><Relationship Id="rId2" Type="http://schemas.openxmlformats.org/officeDocument/2006/relationships/slideLayout" Target="../slideLayouts/slideLayout3.xml"/><Relationship Id="rId1" Type="http://schemas.openxmlformats.org/officeDocument/2006/relationships/control" Target="../activeX/activeX1.xml"/><Relationship Id="rId6" Type="http://schemas.microsoft.com/office/2007/relationships/hdphoto" Target="../media/hdphoto3.wdp"/><Relationship Id="rId11" Type="http://schemas.openxmlformats.org/officeDocument/2006/relationships/image" Target="../media/image16.png"/><Relationship Id="rId5" Type="http://schemas.openxmlformats.org/officeDocument/2006/relationships/image" Target="../media/image36.png"/><Relationship Id="rId10" Type="http://schemas.openxmlformats.org/officeDocument/2006/relationships/image" Target="../media/image8.png"/><Relationship Id="rId4" Type="http://schemas.openxmlformats.org/officeDocument/2006/relationships/image" Target="../media/image6.png"/><Relationship Id="rId9" Type="http://schemas.openxmlformats.org/officeDocument/2006/relationships/image" Target="../media/image12.png"/><Relationship Id="rId14" Type="http://schemas.openxmlformats.org/officeDocument/2006/relationships/image" Target="../media/image38.wmf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4.png"/><Relationship Id="rId3" Type="http://schemas.openxmlformats.org/officeDocument/2006/relationships/notesSlide" Target="../notesSlides/notesSlide10.xml"/><Relationship Id="rId7" Type="http://schemas.openxmlformats.org/officeDocument/2006/relationships/image" Target="../media/image5.png"/><Relationship Id="rId12" Type="http://schemas.openxmlformats.org/officeDocument/2006/relationships/slide" Target="slide16.xml"/><Relationship Id="rId2" Type="http://schemas.openxmlformats.org/officeDocument/2006/relationships/slideLayout" Target="../slideLayouts/slideLayout3.xml"/><Relationship Id="rId1" Type="http://schemas.openxmlformats.org/officeDocument/2006/relationships/control" Target="../activeX/activeX2.xml"/><Relationship Id="rId6" Type="http://schemas.microsoft.com/office/2007/relationships/hdphoto" Target="../media/hdphoto3.wdp"/><Relationship Id="rId11" Type="http://schemas.microsoft.com/office/2007/relationships/hdphoto" Target="../media/hdphoto4.wdp"/><Relationship Id="rId5" Type="http://schemas.openxmlformats.org/officeDocument/2006/relationships/image" Target="../media/image36.png"/><Relationship Id="rId15" Type="http://schemas.openxmlformats.org/officeDocument/2006/relationships/image" Target="../media/image38.wmf"/><Relationship Id="rId10" Type="http://schemas.openxmlformats.org/officeDocument/2006/relationships/image" Target="../media/image37.png"/><Relationship Id="rId4" Type="http://schemas.openxmlformats.org/officeDocument/2006/relationships/image" Target="../media/image6.png"/><Relationship Id="rId9" Type="http://schemas.openxmlformats.org/officeDocument/2006/relationships/image" Target="../media/image16.png"/><Relationship Id="rId14" Type="http://schemas.openxmlformats.org/officeDocument/2006/relationships/image" Target="../media/image39.jpe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3.png"/><Relationship Id="rId7" Type="http://schemas.openxmlformats.org/officeDocument/2006/relationships/image" Target="../media/image6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5.png"/><Relationship Id="rId5" Type="http://schemas.openxmlformats.org/officeDocument/2006/relationships/image" Target="../media/image8.png"/><Relationship Id="rId4" Type="http://schemas.openxmlformats.org/officeDocument/2006/relationships/image" Target="../media/image14.png"/><Relationship Id="rId9" Type="http://schemas.openxmlformats.org/officeDocument/2006/relationships/image" Target="../media/image40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12.png"/><Relationship Id="rId7" Type="http://schemas.openxmlformats.org/officeDocument/2006/relationships/image" Target="../media/image8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10" Type="http://schemas.openxmlformats.org/officeDocument/2006/relationships/image" Target="../media/image16.png"/><Relationship Id="rId4" Type="http://schemas.openxmlformats.org/officeDocument/2006/relationships/image" Target="../media/image13.png"/><Relationship Id="rId9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Relationship Id="rId9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2.png"/><Relationship Id="rId7" Type="http://schemas.openxmlformats.org/officeDocument/2006/relationships/image" Target="../media/image5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8.png"/><Relationship Id="rId5" Type="http://schemas.openxmlformats.org/officeDocument/2006/relationships/image" Target="../media/image14.png"/><Relationship Id="rId10" Type="http://schemas.openxmlformats.org/officeDocument/2006/relationships/image" Target="../media/image17.png"/><Relationship Id="rId4" Type="http://schemas.openxmlformats.org/officeDocument/2006/relationships/image" Target="../media/image13.png"/><Relationship Id="rId9" Type="http://schemas.openxmlformats.org/officeDocument/2006/relationships/image" Target="../media/image1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0.png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6.png"/><Relationship Id="rId7" Type="http://schemas.openxmlformats.org/officeDocument/2006/relationships/image" Target="../media/image2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6" Type="http://schemas.microsoft.com/office/2007/relationships/hdphoto" Target="../media/hdphoto1.wdp"/><Relationship Id="rId5" Type="http://schemas.openxmlformats.org/officeDocument/2006/relationships/image" Target="../media/image21.png"/><Relationship Id="rId10" Type="http://schemas.openxmlformats.org/officeDocument/2006/relationships/image" Target="../media/image25.png"/><Relationship Id="rId4" Type="http://schemas.openxmlformats.org/officeDocument/2006/relationships/image" Target="../media/image5.png"/><Relationship Id="rId9" Type="http://schemas.openxmlformats.org/officeDocument/2006/relationships/image" Target="../media/image2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2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6" Type="http://schemas.microsoft.com/office/2007/relationships/hdphoto" Target="../media/hdphoto2.wdp"/><Relationship Id="rId5" Type="http://schemas.openxmlformats.org/officeDocument/2006/relationships/image" Target="../media/image26.png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D:\acer\配图\0e6c7aa66eb413773ffe55293db78bc5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1089247"/>
            <a:ext cx="1456667" cy="7753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5" descr="D:\acer\配图\0e6c7aa66eb413773ffe55293db78bc5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706051" y="352455"/>
            <a:ext cx="3316244" cy="17652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图片 3" descr="cf6a03843171e56c4b8f06e4c8cde872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V="1">
            <a:off x="10189796" y="228224"/>
            <a:ext cx="1832499" cy="1722046"/>
          </a:xfrm>
          <a:prstGeom prst="rect">
            <a:avLst/>
          </a:prstGeom>
        </p:spPr>
      </p:pic>
      <p:pic>
        <p:nvPicPr>
          <p:cNvPr id="7" name="Picture 5" descr="D:\acer\配图\0e6c7aa66eb413773ffe55293db78bc5.pn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129081" cy="14000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416AA52A-2568-3B14-1382-2943F1A7FFD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50162" y="-108812"/>
            <a:ext cx="1523956" cy="1508868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0" y="1216480"/>
            <a:ext cx="134491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UTM Edwardian" panose="02040603050506020204" pitchFamily="18" charset="0"/>
                <a:ea typeface="+mn-ea"/>
                <a:cs typeface="+mn-cs"/>
              </a:rPr>
              <a:t>Toán</a:t>
            </a:r>
            <a:r>
              <a:rPr kumimoji="0" lang="en-GB" sz="3200" b="1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UTM Edwardian" panose="02040603050506020204" pitchFamily="18" charset="0"/>
                <a:ea typeface="+mn-ea"/>
                <a:cs typeface="+mn-cs"/>
              </a:rPr>
              <a:t> 3</a:t>
            </a:r>
          </a:p>
        </p:txBody>
      </p:sp>
      <p:pic>
        <p:nvPicPr>
          <p:cNvPr id="12" name="图片 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7369" y="4164682"/>
            <a:ext cx="1000050" cy="1432908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EEEBCAE8-AAA9-7303-EFD0-FD7330A19E28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138912" y="1235079"/>
            <a:ext cx="8321040" cy="2351286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866D66C8-E07E-8F5E-7EE3-C72296845D7D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786035" y="4164682"/>
            <a:ext cx="5742026" cy="10216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93077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7197" y="228224"/>
            <a:ext cx="7672284" cy="4627515"/>
          </a:xfrm>
          <a:prstGeom prst="rect">
            <a:avLst/>
          </a:prstGeom>
        </p:spPr>
      </p:pic>
      <p:pic>
        <p:nvPicPr>
          <p:cNvPr id="5" name="图片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600" y="2903307"/>
            <a:ext cx="2615497" cy="3751006"/>
          </a:xfrm>
          <a:prstGeom prst="rect">
            <a:avLst/>
          </a:prstGeom>
        </p:spPr>
      </p:pic>
      <p:pic>
        <p:nvPicPr>
          <p:cNvPr id="6" name="图片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30780" y="2775857"/>
            <a:ext cx="4861219" cy="4108850"/>
          </a:xfrm>
          <a:prstGeom prst="rect">
            <a:avLst/>
          </a:prstGeom>
        </p:spPr>
      </p:pic>
      <p:pic>
        <p:nvPicPr>
          <p:cNvPr id="7" name="图片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6282" y="3673928"/>
            <a:ext cx="2333244" cy="3156603"/>
          </a:xfrm>
          <a:prstGeom prst="rect">
            <a:avLst/>
          </a:prstGeom>
        </p:spPr>
      </p:pic>
      <p:pic>
        <p:nvPicPr>
          <p:cNvPr id="9" name="图片 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1779" y="5026303"/>
            <a:ext cx="1000050" cy="1432908"/>
          </a:xfrm>
          <a:prstGeom prst="rect">
            <a:avLst/>
          </a:prstGeom>
        </p:spPr>
      </p:pic>
      <p:pic>
        <p:nvPicPr>
          <p:cNvPr id="10" name="图片 3" descr="cf6a03843171e56c4b8f06e4c8cde872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V="1">
            <a:off x="10189796" y="228224"/>
            <a:ext cx="1832499" cy="1722046"/>
          </a:xfrm>
          <a:prstGeom prst="rect">
            <a:avLst/>
          </a:prstGeom>
        </p:spPr>
      </p:pic>
      <p:pic>
        <p:nvPicPr>
          <p:cNvPr id="11" name="Picture 5" descr="D:\acer\配图\0e6c7aa66eb413773ffe55293db78bc5.png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129081" cy="14000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5" descr="D:\acer\配图\0e6c7aa66eb413773ffe55293db78bc5.png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29081" y="342493"/>
            <a:ext cx="1589139" cy="10449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7667" y="2197365"/>
            <a:ext cx="369636" cy="632353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2641" y="2513541"/>
            <a:ext cx="369636" cy="632353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1344" y="2829717"/>
            <a:ext cx="369636" cy="632353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708" y="1578162"/>
            <a:ext cx="369636" cy="632353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4432" y="1608382"/>
            <a:ext cx="369636" cy="632353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91359" y="2903082"/>
            <a:ext cx="369636" cy="632353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76177" y="3779974"/>
            <a:ext cx="369636" cy="632353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63728" y="3145893"/>
            <a:ext cx="369636" cy="632353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45108" y="4072711"/>
            <a:ext cx="369636" cy="632353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40003" y="2646899"/>
            <a:ext cx="369636" cy="632353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8978" y="5023671"/>
            <a:ext cx="369636" cy="632353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78104" y="4485554"/>
            <a:ext cx="369636" cy="632353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4969" y="4936052"/>
            <a:ext cx="369636" cy="632353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9391" y="657458"/>
            <a:ext cx="6019208" cy="37066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59540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594359" y="660663"/>
            <a:ext cx="11433517" cy="6055668"/>
          </a:xfrm>
          <a:prstGeom prst="roundRect">
            <a:avLst/>
          </a:prstGeom>
          <a:solidFill>
            <a:schemeClr val="bg1"/>
          </a:solidFill>
          <a:ln>
            <a:prstDash val="lgDashDot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9" name="Content Placeholder 38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5546" y="4314676"/>
            <a:ext cx="2564831" cy="2564831"/>
          </a:xfrm>
        </p:spPr>
      </p:pic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82F06D4E-9AD9-94BA-B6C9-EC3D23EBF9D2}"/>
              </a:ext>
            </a:extLst>
          </p:cNvPr>
          <p:cNvCxnSpPr>
            <a:cxnSpLocks/>
          </p:cNvCxnSpPr>
          <p:nvPr/>
        </p:nvCxnSpPr>
        <p:spPr>
          <a:xfrm flipV="1">
            <a:off x="1442118" y="2254319"/>
            <a:ext cx="1478280" cy="1569720"/>
          </a:xfrm>
          <a:prstGeom prst="line">
            <a:avLst/>
          </a:prstGeom>
          <a:ln w="57150">
            <a:solidFill>
              <a:schemeClr val="accent1"/>
            </a:solidFill>
            <a:headEnd type="oval" w="med" len="med"/>
            <a:tailEnd type="oval" w="med" len="med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9A68AD2B-4B20-98E1-4DB8-EEDF95BB8226}"/>
              </a:ext>
            </a:extLst>
          </p:cNvPr>
          <p:cNvCxnSpPr>
            <a:cxnSpLocks/>
          </p:cNvCxnSpPr>
          <p:nvPr/>
        </p:nvCxnSpPr>
        <p:spPr>
          <a:xfrm>
            <a:off x="2920398" y="2254319"/>
            <a:ext cx="1482757" cy="784860"/>
          </a:xfrm>
          <a:prstGeom prst="line">
            <a:avLst/>
          </a:prstGeom>
          <a:ln w="57150">
            <a:solidFill>
              <a:schemeClr val="accent1"/>
            </a:solidFill>
            <a:headEnd type="oval" w="med" len="med"/>
            <a:tailEnd type="oval" w="med" len="med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4D174ED1-079E-2E38-4BA6-6BBDDED8C8C2}"/>
              </a:ext>
            </a:extLst>
          </p:cNvPr>
          <p:cNvCxnSpPr>
            <a:cxnSpLocks/>
          </p:cNvCxnSpPr>
          <p:nvPr/>
        </p:nvCxnSpPr>
        <p:spPr>
          <a:xfrm flipV="1">
            <a:off x="10262263" y="2209508"/>
            <a:ext cx="0" cy="1436370"/>
          </a:xfrm>
          <a:prstGeom prst="line">
            <a:avLst/>
          </a:prstGeom>
          <a:ln w="57150">
            <a:solidFill>
              <a:schemeClr val="accent1"/>
            </a:solidFill>
            <a:headEnd type="oval" w="med" len="med"/>
            <a:tailEnd type="oval" w="med" len="med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B63AD01C-6731-91B6-9D86-CD104AEB655B}"/>
              </a:ext>
            </a:extLst>
          </p:cNvPr>
          <p:cNvCxnSpPr>
            <a:cxnSpLocks/>
          </p:cNvCxnSpPr>
          <p:nvPr/>
        </p:nvCxnSpPr>
        <p:spPr>
          <a:xfrm>
            <a:off x="8449609" y="2209508"/>
            <a:ext cx="1812654" cy="0"/>
          </a:xfrm>
          <a:prstGeom prst="line">
            <a:avLst/>
          </a:prstGeom>
          <a:ln w="57150">
            <a:solidFill>
              <a:schemeClr val="accent1"/>
            </a:solidFill>
            <a:headEnd type="oval" w="med" len="med"/>
            <a:tailEnd type="oval" w="med" len="med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36F4E9C2-95C7-D0F5-FCC9-4606339CC165}"/>
              </a:ext>
            </a:extLst>
          </p:cNvPr>
          <p:cNvCxnSpPr>
            <a:cxnSpLocks/>
          </p:cNvCxnSpPr>
          <p:nvPr/>
        </p:nvCxnSpPr>
        <p:spPr>
          <a:xfrm>
            <a:off x="7427172" y="3645878"/>
            <a:ext cx="2835091" cy="0"/>
          </a:xfrm>
          <a:prstGeom prst="line">
            <a:avLst/>
          </a:prstGeom>
          <a:ln w="57150">
            <a:solidFill>
              <a:schemeClr val="accent1"/>
            </a:solidFill>
            <a:headEnd type="oval" w="med" len="med"/>
            <a:tailEnd type="oval" w="med" len="med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5" name="Rectangle 24">
            <a:extLst>
              <a:ext uri="{FF2B5EF4-FFF2-40B4-BE49-F238E27FC236}">
                <a16:creationId xmlns:a16="http://schemas.microsoft.com/office/drawing/2014/main" id="{0F5BA93E-8628-3BF9-1B6B-461C99E5CEE7}"/>
              </a:ext>
            </a:extLst>
          </p:cNvPr>
          <p:cNvSpPr/>
          <p:nvPr/>
        </p:nvSpPr>
        <p:spPr>
          <a:xfrm>
            <a:off x="929957" y="3039179"/>
            <a:ext cx="512160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8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A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64B8AF48-B87B-E69E-5BF8-4138A71F5EC4}"/>
              </a:ext>
            </a:extLst>
          </p:cNvPr>
          <p:cNvSpPr/>
          <p:nvPr/>
        </p:nvSpPr>
        <p:spPr>
          <a:xfrm>
            <a:off x="8073386" y="1473761"/>
            <a:ext cx="572593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8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D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251A0C2E-4033-A703-7A49-92A2492DBC4B}"/>
              </a:ext>
            </a:extLst>
          </p:cNvPr>
          <p:cNvSpPr/>
          <p:nvPr/>
        </p:nvSpPr>
        <p:spPr>
          <a:xfrm>
            <a:off x="4337886" y="3039179"/>
            <a:ext cx="510076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8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C</a:t>
            </a: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FD9F5305-84C2-FADB-ABA4-01880DDBC42B}"/>
              </a:ext>
            </a:extLst>
          </p:cNvPr>
          <p:cNvSpPr/>
          <p:nvPr/>
        </p:nvSpPr>
        <p:spPr>
          <a:xfrm>
            <a:off x="2655741" y="1423322"/>
            <a:ext cx="529311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8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B</a:t>
            </a:r>
            <a:endParaRPr lang="en-US" sz="48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7927CC82-2B0B-656F-2190-B5D5C2DC85E5}"/>
              </a:ext>
            </a:extLst>
          </p:cNvPr>
          <p:cNvSpPr/>
          <p:nvPr/>
        </p:nvSpPr>
        <p:spPr>
          <a:xfrm>
            <a:off x="9996748" y="1438562"/>
            <a:ext cx="484427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8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E</a:t>
            </a:r>
            <a:endParaRPr lang="en-US" sz="48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3AFD53B7-728B-A8CE-9442-6958BA2BFFDB}"/>
              </a:ext>
            </a:extLst>
          </p:cNvPr>
          <p:cNvSpPr/>
          <p:nvPr/>
        </p:nvSpPr>
        <p:spPr>
          <a:xfrm>
            <a:off x="9996748" y="3661118"/>
            <a:ext cx="577402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8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G</a:t>
            </a: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DBE38F56-39AE-EEED-3B33-70EE44FB9935}"/>
              </a:ext>
            </a:extLst>
          </p:cNvPr>
          <p:cNvSpPr/>
          <p:nvPr/>
        </p:nvSpPr>
        <p:spPr>
          <a:xfrm>
            <a:off x="7157011" y="3627785"/>
            <a:ext cx="572593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8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H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486C7986-B1A4-F962-28F0-5814C41BED1F}"/>
              </a:ext>
            </a:extLst>
          </p:cNvPr>
          <p:cNvSpPr txBox="1"/>
          <p:nvPr/>
        </p:nvSpPr>
        <p:spPr>
          <a:xfrm>
            <a:off x="2449285" y="751310"/>
            <a:ext cx="937213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3600" b="1" noProof="0" dirty="0" err="1">
                <a:solidFill>
                  <a:srgbClr val="4472C4">
                    <a:lumMod val="5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Kê</a:t>
            </a:r>
            <a:r>
              <a:rPr lang="en-GB" sz="3600" b="1" noProof="0" dirty="0">
                <a:solidFill>
                  <a:srgbClr val="4472C4">
                    <a:lumMod val="5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̉ </a:t>
            </a:r>
            <a:r>
              <a:rPr lang="en-GB" sz="3600" b="1" noProof="0" dirty="0" err="1">
                <a:solidFill>
                  <a:srgbClr val="4472C4">
                    <a:lumMod val="5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tên</a:t>
            </a:r>
            <a:r>
              <a:rPr lang="en-GB" sz="3600" b="1" noProof="0" dirty="0">
                <a:solidFill>
                  <a:srgbClr val="4472C4">
                    <a:lumMod val="5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3600" b="1" noProof="0" dirty="0" err="1">
                <a:solidFill>
                  <a:srgbClr val="4472C4">
                    <a:lumMod val="5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các</a:t>
            </a:r>
            <a:r>
              <a:rPr lang="en-GB" sz="3600" b="1" noProof="0" dirty="0">
                <a:solidFill>
                  <a:srgbClr val="4472C4">
                    <a:lumMod val="5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3600" b="1" noProof="0" dirty="0" err="1">
                <a:solidFill>
                  <a:srgbClr val="4472C4">
                    <a:lumMod val="5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đường</a:t>
            </a:r>
            <a:r>
              <a:rPr lang="en-GB" sz="3600" b="1" noProof="0" dirty="0">
                <a:solidFill>
                  <a:srgbClr val="4472C4">
                    <a:lumMod val="5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3600" b="1" noProof="0" dirty="0" err="1">
                <a:solidFill>
                  <a:srgbClr val="4472C4">
                    <a:lumMod val="5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gấp</a:t>
            </a:r>
            <a:r>
              <a:rPr lang="en-GB" sz="3600" b="1" noProof="0" dirty="0">
                <a:solidFill>
                  <a:srgbClr val="4472C4">
                    <a:lumMod val="5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3600" b="1" noProof="0" dirty="0" err="1">
                <a:solidFill>
                  <a:srgbClr val="4472C4">
                    <a:lumMod val="5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khúc</a:t>
            </a:r>
            <a:r>
              <a:rPr lang="en-GB" sz="3600" b="1" noProof="0" dirty="0">
                <a:solidFill>
                  <a:srgbClr val="4472C4">
                    <a:lumMod val="5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3600" b="1" noProof="0" dirty="0" err="1">
                <a:solidFill>
                  <a:srgbClr val="4472C4">
                    <a:lumMod val="5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trong</a:t>
            </a:r>
            <a:r>
              <a:rPr lang="en-GB" sz="3600" b="1" noProof="0" dirty="0">
                <a:solidFill>
                  <a:srgbClr val="4472C4">
                    <a:lumMod val="5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3600" b="1" noProof="0" dirty="0" err="1">
                <a:solidFill>
                  <a:srgbClr val="4472C4">
                    <a:lumMod val="5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mỗi</a:t>
            </a:r>
            <a:r>
              <a:rPr lang="en-GB" sz="3600" b="1" noProof="0" dirty="0">
                <a:solidFill>
                  <a:srgbClr val="4472C4">
                    <a:lumMod val="5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3600" b="1" noProof="0" dirty="0" err="1">
                <a:solidFill>
                  <a:srgbClr val="4472C4">
                    <a:lumMod val="5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hình</a:t>
            </a:r>
            <a:r>
              <a:rPr lang="en-GB" sz="3600" b="1" noProof="0" dirty="0">
                <a:solidFill>
                  <a:srgbClr val="4472C4">
                    <a:lumMod val="5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3600" b="1" noProof="0" dirty="0" err="1">
                <a:solidFill>
                  <a:srgbClr val="4472C4">
                    <a:lumMod val="5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ve</a:t>
            </a:r>
            <a:r>
              <a:rPr lang="en-GB" sz="3600" b="1" noProof="0" dirty="0">
                <a:solidFill>
                  <a:srgbClr val="4472C4">
                    <a:lumMod val="5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̃ </a:t>
            </a:r>
            <a:r>
              <a:rPr lang="en-GB" sz="3600" b="1" noProof="0" dirty="0" err="1">
                <a:solidFill>
                  <a:srgbClr val="4472C4">
                    <a:lumMod val="5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sau</a:t>
            </a:r>
            <a:r>
              <a:rPr lang="en-GB" sz="3600" b="1" noProof="0" dirty="0">
                <a:solidFill>
                  <a:srgbClr val="4472C4">
                    <a:lumMod val="5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:</a:t>
            </a:r>
            <a:endParaRPr kumimoji="0" lang="en-GB" sz="3600" b="1" i="0" u="none" strike="noStrike" kern="1200" cap="none" spc="0" normalizeH="0" baseline="0" noProof="0" dirty="0">
              <a:ln>
                <a:noFill/>
              </a:ln>
              <a:solidFill>
                <a:srgbClr val="4472C4">
                  <a:lumMod val="50000"/>
                </a:srgbClr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B3DF659B-86DD-7B8B-5885-A99531763827}"/>
              </a:ext>
            </a:extLst>
          </p:cNvPr>
          <p:cNvSpPr txBox="1"/>
          <p:nvPr/>
        </p:nvSpPr>
        <p:spPr>
          <a:xfrm>
            <a:off x="-2331217" y="4251239"/>
            <a:ext cx="1109852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3600" b="1" dirty="0" err="1">
                <a:solidFill>
                  <a:srgbClr val="4472C4">
                    <a:lumMod val="5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Đường</a:t>
            </a:r>
            <a:r>
              <a:rPr lang="en-GB" sz="3600" b="1" dirty="0">
                <a:solidFill>
                  <a:srgbClr val="4472C4">
                    <a:lumMod val="5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3600" b="1" dirty="0" err="1">
                <a:solidFill>
                  <a:srgbClr val="4472C4">
                    <a:lumMod val="5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gấp</a:t>
            </a:r>
            <a:r>
              <a:rPr lang="en-GB" sz="3600" b="1" dirty="0">
                <a:solidFill>
                  <a:srgbClr val="4472C4">
                    <a:lumMod val="5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3600" b="1" dirty="0" err="1">
                <a:solidFill>
                  <a:srgbClr val="4472C4">
                    <a:lumMod val="5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khúc</a:t>
            </a:r>
            <a:r>
              <a:rPr lang="en-GB" sz="3600" b="1" dirty="0">
                <a:solidFill>
                  <a:srgbClr val="4472C4">
                    <a:lumMod val="5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ABC</a:t>
            </a:r>
            <a:endParaRPr kumimoji="0" lang="en-GB" sz="3600" b="1" i="0" u="none" strike="noStrike" kern="1200" cap="none" spc="0" normalizeH="0" baseline="0" noProof="0" dirty="0">
              <a:ln>
                <a:noFill/>
              </a:ln>
              <a:solidFill>
                <a:srgbClr val="4472C4">
                  <a:lumMod val="50000"/>
                </a:srgbClr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E2D3A1F9-11BE-23A9-1ECD-89002C8D33A9}"/>
              </a:ext>
            </a:extLst>
          </p:cNvPr>
          <p:cNvSpPr txBox="1"/>
          <p:nvPr/>
        </p:nvSpPr>
        <p:spPr>
          <a:xfrm>
            <a:off x="3519938" y="4325908"/>
            <a:ext cx="1109852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3600" b="1" dirty="0" err="1">
                <a:solidFill>
                  <a:srgbClr val="4472C4">
                    <a:lumMod val="5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Đường</a:t>
            </a:r>
            <a:r>
              <a:rPr lang="en-GB" sz="3600" b="1" dirty="0">
                <a:solidFill>
                  <a:srgbClr val="4472C4">
                    <a:lumMod val="5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3600" b="1" dirty="0" err="1">
                <a:solidFill>
                  <a:srgbClr val="4472C4">
                    <a:lumMod val="5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gấp</a:t>
            </a:r>
            <a:r>
              <a:rPr lang="en-GB" sz="3600" b="1" dirty="0">
                <a:solidFill>
                  <a:srgbClr val="4472C4">
                    <a:lumMod val="5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3600" b="1" dirty="0" err="1">
                <a:solidFill>
                  <a:srgbClr val="4472C4">
                    <a:lumMod val="5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khúc</a:t>
            </a:r>
            <a:r>
              <a:rPr lang="en-GB" sz="3600" b="1" dirty="0">
                <a:solidFill>
                  <a:srgbClr val="4472C4">
                    <a:lumMod val="5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DEGH</a:t>
            </a:r>
            <a:endParaRPr kumimoji="0" lang="en-GB" sz="3600" b="1" i="0" u="none" strike="noStrike" kern="1200" cap="none" spc="0" normalizeH="0" baseline="0" noProof="0" dirty="0">
              <a:ln>
                <a:noFill/>
              </a:ln>
              <a:solidFill>
                <a:srgbClr val="4472C4">
                  <a:lumMod val="50000"/>
                </a:srgbClr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40" name="Picture 39">
            <a:hlinkClick r:id="rId4" action="ppaction://hlinksldjump"/>
            <a:extLst>
              <a:ext uri="{FF2B5EF4-FFF2-40B4-BE49-F238E27FC236}">
                <a16:creationId xmlns:a16="http://schemas.microsoft.com/office/drawing/2014/main" id="{C3FFF5D2-149E-3EF3-339C-A360965CD055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30820" r="32156"/>
          <a:stretch/>
        </p:blipFill>
        <p:spPr>
          <a:xfrm>
            <a:off x="-184680" y="325159"/>
            <a:ext cx="3188676" cy="14577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80368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/>
      <p:bldP spid="3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5" descr="D:\acer\配图\0e6c7aa66eb413773ffe55293db78bc5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129081" cy="14000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图片 3" descr="cf6a03843171e56c4b8f06e4c8cde872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V="1">
            <a:off x="10710742" y="52685"/>
            <a:ext cx="1514716" cy="1423417"/>
          </a:xfrm>
          <a:prstGeom prst="rect">
            <a:avLst/>
          </a:prstGeom>
        </p:spPr>
      </p:pic>
      <p:sp>
        <p:nvSpPr>
          <p:cNvPr id="5" name="Rounded Rectangle 4"/>
          <p:cNvSpPr/>
          <p:nvPr/>
        </p:nvSpPr>
        <p:spPr>
          <a:xfrm>
            <a:off x="134164" y="596963"/>
            <a:ext cx="11098530" cy="6055668"/>
          </a:xfrm>
          <a:prstGeom prst="roundRect">
            <a:avLst/>
          </a:prstGeom>
          <a:solidFill>
            <a:schemeClr val="bg1"/>
          </a:solidFill>
          <a:ln>
            <a:prstDash val="lgDashDot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Isosceles Triangle 6">
            <a:extLst>
              <a:ext uri="{FF2B5EF4-FFF2-40B4-BE49-F238E27FC236}">
                <a16:creationId xmlns:a16="http://schemas.microsoft.com/office/drawing/2014/main" id="{65B319F0-0528-0D87-FA06-71D67C7F97C2}"/>
              </a:ext>
            </a:extLst>
          </p:cNvPr>
          <p:cNvSpPr/>
          <p:nvPr/>
        </p:nvSpPr>
        <p:spPr>
          <a:xfrm>
            <a:off x="1064540" y="1673125"/>
            <a:ext cx="2388361" cy="2624882"/>
          </a:xfrm>
          <a:prstGeom prst="triangle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Diamond 7">
            <a:extLst>
              <a:ext uri="{FF2B5EF4-FFF2-40B4-BE49-F238E27FC236}">
                <a16:creationId xmlns:a16="http://schemas.microsoft.com/office/drawing/2014/main" id="{F8BF1F2D-7F58-1693-1D10-169661EC602C}"/>
              </a:ext>
            </a:extLst>
          </p:cNvPr>
          <p:cNvSpPr/>
          <p:nvPr/>
        </p:nvSpPr>
        <p:spPr>
          <a:xfrm>
            <a:off x="4676898" y="1451804"/>
            <a:ext cx="1828800" cy="3054713"/>
          </a:xfrm>
          <a:prstGeom prst="diamond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Parallelogram 10">
            <a:extLst>
              <a:ext uri="{FF2B5EF4-FFF2-40B4-BE49-F238E27FC236}">
                <a16:creationId xmlns:a16="http://schemas.microsoft.com/office/drawing/2014/main" id="{3A9643DF-273C-87EC-E717-99FFD2B60F64}"/>
              </a:ext>
            </a:extLst>
          </p:cNvPr>
          <p:cNvSpPr/>
          <p:nvPr/>
        </p:nvSpPr>
        <p:spPr>
          <a:xfrm>
            <a:off x="7945345" y="1956365"/>
            <a:ext cx="2765397" cy="2308792"/>
          </a:xfrm>
          <a:prstGeom prst="parallelogram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lowchart: Manual Input 11">
            <a:extLst>
              <a:ext uri="{FF2B5EF4-FFF2-40B4-BE49-F238E27FC236}">
                <a16:creationId xmlns:a16="http://schemas.microsoft.com/office/drawing/2014/main" id="{32729A6B-5966-419F-C045-9CBB038BCE8B}"/>
              </a:ext>
            </a:extLst>
          </p:cNvPr>
          <p:cNvSpPr/>
          <p:nvPr/>
        </p:nvSpPr>
        <p:spPr>
          <a:xfrm rot="5400000">
            <a:off x="1555259" y="3907250"/>
            <a:ext cx="1938972" cy="3199064"/>
          </a:xfrm>
          <a:prstGeom prst="flowChartManualInpu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AEED60A6-EDA3-D774-79B6-A38E5560C942}"/>
              </a:ext>
            </a:extLst>
          </p:cNvPr>
          <p:cNvSpPr/>
          <p:nvPr/>
        </p:nvSpPr>
        <p:spPr>
          <a:xfrm>
            <a:off x="4867953" y="4537296"/>
            <a:ext cx="1974874" cy="1974874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rapezoid 13">
            <a:extLst>
              <a:ext uri="{FF2B5EF4-FFF2-40B4-BE49-F238E27FC236}">
                <a16:creationId xmlns:a16="http://schemas.microsoft.com/office/drawing/2014/main" id="{BECBBBFB-090C-5AE5-4FD5-FACF6BABD54D}"/>
              </a:ext>
            </a:extLst>
          </p:cNvPr>
          <p:cNvSpPr/>
          <p:nvPr/>
        </p:nvSpPr>
        <p:spPr>
          <a:xfrm>
            <a:off x="7739513" y="4537296"/>
            <a:ext cx="2833404" cy="1891635"/>
          </a:xfrm>
          <a:prstGeom prst="trapezoid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F03318C4-AAAD-8BF1-7ED4-5E3C27CE2F06}"/>
              </a:ext>
            </a:extLst>
          </p:cNvPr>
          <p:cNvSpPr txBox="1"/>
          <p:nvPr/>
        </p:nvSpPr>
        <p:spPr>
          <a:xfrm>
            <a:off x="2725380" y="737824"/>
            <a:ext cx="591609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4800" b="1" dirty="0">
                <a:solidFill>
                  <a:srgbClr val="4472C4">
                    <a:lumMod val="50000"/>
                  </a:srgbClr>
                </a:solidFill>
                <a:latin typeface="UTM Avo" panose="02040603050506020204" pitchFamily="18" charset="0"/>
              </a:rPr>
              <a:t>Có </a:t>
            </a:r>
            <a:r>
              <a:rPr lang="en-GB" sz="4800" b="1" dirty="0" err="1">
                <a:solidFill>
                  <a:srgbClr val="4472C4">
                    <a:lumMod val="50000"/>
                  </a:srgbClr>
                </a:solidFill>
                <a:latin typeface="UTM Avo" panose="02040603050506020204" pitchFamily="18" charset="0"/>
              </a:rPr>
              <a:t>mấy</a:t>
            </a:r>
            <a:r>
              <a:rPr lang="en-GB" sz="4800" b="1" dirty="0">
                <a:solidFill>
                  <a:srgbClr val="4472C4">
                    <a:lumMod val="50000"/>
                  </a:srgbClr>
                </a:solidFill>
                <a:latin typeface="UTM Avo" panose="02040603050506020204" pitchFamily="18" charset="0"/>
              </a:rPr>
              <a:t> </a:t>
            </a:r>
            <a:r>
              <a:rPr lang="en-GB" sz="4800" b="1" dirty="0" err="1">
                <a:solidFill>
                  <a:srgbClr val="4472C4">
                    <a:lumMod val="50000"/>
                  </a:srgbClr>
                </a:solidFill>
                <a:latin typeface="UTM Avo" panose="02040603050506020204" pitchFamily="18" charset="0"/>
              </a:rPr>
              <a:t>hình</a:t>
            </a:r>
            <a:r>
              <a:rPr lang="en-GB" sz="4800" b="1" dirty="0">
                <a:solidFill>
                  <a:srgbClr val="4472C4">
                    <a:lumMod val="50000"/>
                  </a:srgbClr>
                </a:solidFill>
                <a:latin typeface="UTM Avo" panose="02040603050506020204" pitchFamily="18" charset="0"/>
              </a:rPr>
              <a:t> </a:t>
            </a:r>
            <a:r>
              <a:rPr lang="en-GB" sz="4800" b="1" dirty="0" err="1">
                <a:solidFill>
                  <a:srgbClr val="4472C4">
                    <a:lumMod val="50000"/>
                  </a:srgbClr>
                </a:solidFill>
                <a:latin typeface="UTM Avo" panose="02040603050506020204" pitchFamily="18" charset="0"/>
              </a:rPr>
              <a:t>tư</a:t>
            </a:r>
            <a:r>
              <a:rPr lang="en-GB" sz="4800" b="1" dirty="0">
                <a:solidFill>
                  <a:srgbClr val="4472C4">
                    <a:lumMod val="50000"/>
                  </a:srgbClr>
                </a:solidFill>
                <a:latin typeface="UTM Avo" panose="02040603050506020204" pitchFamily="18" charset="0"/>
              </a:rPr>
              <a:t>́ </a:t>
            </a:r>
            <a:r>
              <a:rPr lang="en-GB" sz="4800" b="1" dirty="0" err="1">
                <a:solidFill>
                  <a:srgbClr val="4472C4">
                    <a:lumMod val="50000"/>
                  </a:srgbClr>
                </a:solidFill>
                <a:latin typeface="UTM Avo" panose="02040603050506020204" pitchFamily="18" charset="0"/>
              </a:rPr>
              <a:t>giác</a:t>
            </a:r>
            <a:r>
              <a:rPr lang="en-GB" sz="4800" b="1" dirty="0">
                <a:solidFill>
                  <a:srgbClr val="4472C4">
                    <a:lumMod val="50000"/>
                  </a:srgbClr>
                </a:solidFill>
                <a:latin typeface="UTM Avo" panose="02040603050506020204" pitchFamily="18" charset="0"/>
              </a:rPr>
              <a:t>?</a:t>
            </a:r>
            <a:endParaRPr kumimoji="0" lang="en-GB" sz="4800" b="1" i="0" u="none" strike="noStrike" kern="1200" cap="none" spc="0" normalizeH="0" baseline="0" noProof="0" dirty="0">
              <a:ln>
                <a:noFill/>
              </a:ln>
              <a:solidFill>
                <a:srgbClr val="4472C4">
                  <a:lumMod val="50000"/>
                </a:srgbClr>
              </a:solidFill>
              <a:effectLst/>
              <a:uLnTx/>
              <a:uFillTx/>
              <a:latin typeface="UTM Avo" panose="02040603050506020204" pitchFamily="18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20F6CD98-7B79-A03E-D7F1-149A95663721}"/>
              </a:ext>
            </a:extLst>
          </p:cNvPr>
          <p:cNvSpPr txBox="1"/>
          <p:nvPr/>
        </p:nvSpPr>
        <p:spPr>
          <a:xfrm>
            <a:off x="8668535" y="2551202"/>
            <a:ext cx="131901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6000" b="1" dirty="0">
                <a:solidFill>
                  <a:srgbClr val="4472C4">
                    <a:lumMod val="5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2</a:t>
            </a:r>
            <a:endParaRPr kumimoji="0" lang="en-GB" sz="6000" b="1" i="0" u="none" strike="noStrike" kern="1200" cap="none" spc="0" normalizeH="0" baseline="0" noProof="0" dirty="0">
              <a:ln>
                <a:noFill/>
              </a:ln>
              <a:solidFill>
                <a:srgbClr val="4472C4">
                  <a:lumMod val="50000"/>
                </a:srgbClr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A0D160C0-0BEF-49B0-133C-19027DB9C7BA}"/>
              </a:ext>
            </a:extLst>
          </p:cNvPr>
          <p:cNvSpPr txBox="1"/>
          <p:nvPr/>
        </p:nvSpPr>
        <p:spPr>
          <a:xfrm>
            <a:off x="4931790" y="2471328"/>
            <a:ext cx="131901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6000" b="1" noProof="0" dirty="0">
                <a:solidFill>
                  <a:srgbClr val="4472C4">
                    <a:lumMod val="5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1</a:t>
            </a:r>
            <a:endParaRPr kumimoji="0" lang="en-GB" sz="6000" b="1" i="0" u="none" strike="noStrike" kern="1200" cap="none" spc="0" normalizeH="0" baseline="0" noProof="0" dirty="0">
              <a:ln>
                <a:noFill/>
              </a:ln>
              <a:solidFill>
                <a:srgbClr val="4472C4">
                  <a:lumMod val="50000"/>
                </a:srgbClr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BC01D2B7-A6F4-08EF-4F18-EFD57A352BEB}"/>
              </a:ext>
            </a:extLst>
          </p:cNvPr>
          <p:cNvSpPr txBox="1"/>
          <p:nvPr/>
        </p:nvSpPr>
        <p:spPr>
          <a:xfrm>
            <a:off x="8414055" y="5017287"/>
            <a:ext cx="132484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6000" b="1" dirty="0">
                <a:solidFill>
                  <a:srgbClr val="4472C4">
                    <a:lumMod val="5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3</a:t>
            </a:r>
            <a:endParaRPr kumimoji="0" lang="en-GB" sz="6000" b="1" i="0" u="none" strike="noStrike" kern="1200" cap="none" spc="0" normalizeH="0" baseline="0" noProof="0" dirty="0">
              <a:ln>
                <a:noFill/>
              </a:ln>
              <a:solidFill>
                <a:srgbClr val="4472C4">
                  <a:lumMod val="50000"/>
                </a:srgbClr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19" name="Picture 18">
            <a:hlinkClick r:id="rId5" action="ppaction://hlinksldjump"/>
            <a:extLst>
              <a:ext uri="{FF2B5EF4-FFF2-40B4-BE49-F238E27FC236}">
                <a16:creationId xmlns:a16="http://schemas.microsoft.com/office/drawing/2014/main" id="{E92BAF49-A0B5-0033-0153-8E180C16869C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30882" r="32195"/>
          <a:stretch/>
        </p:blipFill>
        <p:spPr>
          <a:xfrm>
            <a:off x="202419" y="497153"/>
            <a:ext cx="2646486" cy="12132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48604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11" grpId="0" animBg="1"/>
      <p:bldP spid="12" grpId="0" animBg="1"/>
      <p:bldP spid="13" grpId="0" animBg="1"/>
      <p:bldP spid="14" grpId="0" animBg="1"/>
      <p:bldP spid="16" grpId="0"/>
      <p:bldP spid="17" grpId="0"/>
      <p:bldP spid="1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ounded Rectangle 12"/>
          <p:cNvSpPr/>
          <p:nvPr/>
        </p:nvSpPr>
        <p:spPr>
          <a:xfrm>
            <a:off x="546734" y="383490"/>
            <a:ext cx="11098530" cy="6055668"/>
          </a:xfrm>
          <a:prstGeom prst="roundRect">
            <a:avLst/>
          </a:prstGeom>
          <a:solidFill>
            <a:schemeClr val="bg1"/>
          </a:solidFill>
          <a:ln>
            <a:prstDash val="lgDashDot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1B776775-C4A9-DF9D-A599-9A35E42C508D}"/>
              </a:ext>
            </a:extLst>
          </p:cNvPr>
          <p:cNvSpPr txBox="1"/>
          <p:nvPr/>
        </p:nvSpPr>
        <p:spPr>
          <a:xfrm>
            <a:off x="1241538" y="475541"/>
            <a:ext cx="1109852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3600" b="1" noProof="0" dirty="0" err="1">
                <a:solidFill>
                  <a:srgbClr val="4472C4">
                    <a:lumMod val="5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Tính</a:t>
            </a:r>
            <a:r>
              <a:rPr lang="en-GB" sz="3600" b="1" noProof="0" dirty="0">
                <a:solidFill>
                  <a:srgbClr val="4472C4">
                    <a:lumMod val="5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3600" b="1" noProof="0" dirty="0" err="1">
                <a:solidFill>
                  <a:srgbClr val="4472C4">
                    <a:lumMod val="5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đô</a:t>
            </a:r>
            <a:r>
              <a:rPr lang="en-GB" sz="3600" b="1" noProof="0" dirty="0">
                <a:solidFill>
                  <a:srgbClr val="4472C4">
                    <a:lumMod val="5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̣ </a:t>
            </a:r>
            <a:r>
              <a:rPr lang="en-GB" sz="3600" b="1" noProof="0" dirty="0" err="1">
                <a:solidFill>
                  <a:srgbClr val="4472C4">
                    <a:lumMod val="5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dài</a:t>
            </a:r>
            <a:r>
              <a:rPr lang="en-GB" sz="3600" b="1" noProof="0" dirty="0">
                <a:solidFill>
                  <a:srgbClr val="4472C4">
                    <a:lumMod val="5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3600" b="1" noProof="0" dirty="0" err="1">
                <a:solidFill>
                  <a:srgbClr val="4472C4">
                    <a:lumMod val="5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đường</a:t>
            </a:r>
            <a:r>
              <a:rPr lang="en-GB" sz="3600" b="1" noProof="0" dirty="0">
                <a:solidFill>
                  <a:srgbClr val="4472C4">
                    <a:lumMod val="5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3600" b="1" noProof="0" dirty="0" err="1">
                <a:solidFill>
                  <a:srgbClr val="4472C4">
                    <a:lumMod val="5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gấp</a:t>
            </a:r>
            <a:r>
              <a:rPr lang="en-GB" sz="3600" b="1" noProof="0" dirty="0">
                <a:solidFill>
                  <a:srgbClr val="4472C4">
                    <a:lumMod val="5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3600" b="1" noProof="0" dirty="0" err="1">
                <a:solidFill>
                  <a:srgbClr val="4472C4">
                    <a:lumMod val="5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khúc</a:t>
            </a:r>
            <a:r>
              <a:rPr lang="en-GB" sz="3600" b="1" noProof="0" dirty="0">
                <a:solidFill>
                  <a:srgbClr val="4472C4">
                    <a:lumMod val="5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ABCD</a:t>
            </a:r>
            <a:endParaRPr kumimoji="0" lang="en-GB" sz="3600" b="1" i="0" u="none" strike="noStrike" kern="1200" cap="none" spc="0" normalizeH="0" baseline="0" noProof="0" dirty="0">
              <a:ln>
                <a:noFill/>
              </a:ln>
              <a:solidFill>
                <a:srgbClr val="4472C4">
                  <a:lumMod val="50000"/>
                </a:srgbClr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EBC6FA7B-FFBE-E13F-8B94-00C4C687DE68}"/>
              </a:ext>
            </a:extLst>
          </p:cNvPr>
          <p:cNvCxnSpPr>
            <a:cxnSpLocks/>
          </p:cNvCxnSpPr>
          <p:nvPr/>
        </p:nvCxnSpPr>
        <p:spPr>
          <a:xfrm>
            <a:off x="1685939" y="3303881"/>
            <a:ext cx="4144197" cy="0"/>
          </a:xfrm>
          <a:prstGeom prst="line">
            <a:avLst/>
          </a:prstGeom>
          <a:ln w="57150">
            <a:solidFill>
              <a:schemeClr val="accent1"/>
            </a:solidFill>
            <a:headEnd type="oval" w="med" len="med"/>
            <a:tailEnd type="oval" w="med" len="med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031C7F03-0281-5A96-E6F5-8C72E713879B}"/>
              </a:ext>
            </a:extLst>
          </p:cNvPr>
          <p:cNvCxnSpPr>
            <a:cxnSpLocks/>
          </p:cNvCxnSpPr>
          <p:nvPr/>
        </p:nvCxnSpPr>
        <p:spPr>
          <a:xfrm flipV="1">
            <a:off x="5912845" y="1409864"/>
            <a:ext cx="1493956" cy="1894017"/>
          </a:xfrm>
          <a:prstGeom prst="line">
            <a:avLst/>
          </a:prstGeom>
          <a:ln w="57150">
            <a:solidFill>
              <a:schemeClr val="accent1"/>
            </a:solidFill>
            <a:headEnd type="oval" w="med" len="med"/>
            <a:tailEnd type="oval" w="med" len="med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C5E7F023-E8A4-DF30-BA77-E234366C4222}"/>
              </a:ext>
            </a:extLst>
          </p:cNvPr>
          <p:cNvCxnSpPr>
            <a:cxnSpLocks/>
          </p:cNvCxnSpPr>
          <p:nvPr/>
        </p:nvCxnSpPr>
        <p:spPr>
          <a:xfrm flipH="1" flipV="1">
            <a:off x="7406801" y="1418953"/>
            <a:ext cx="1759677" cy="1884928"/>
          </a:xfrm>
          <a:prstGeom prst="line">
            <a:avLst/>
          </a:prstGeom>
          <a:ln w="57150">
            <a:solidFill>
              <a:schemeClr val="accent1"/>
            </a:solidFill>
            <a:headEnd type="oval" w="med" len="med"/>
            <a:tailEnd type="oval" w="med" len="med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31" name="Rectangle 30">
            <a:extLst>
              <a:ext uri="{FF2B5EF4-FFF2-40B4-BE49-F238E27FC236}">
                <a16:creationId xmlns:a16="http://schemas.microsoft.com/office/drawing/2014/main" id="{A7E68E9E-A72C-A8E5-0B9A-B41364236C00}"/>
              </a:ext>
            </a:extLst>
          </p:cNvPr>
          <p:cNvSpPr/>
          <p:nvPr/>
        </p:nvSpPr>
        <p:spPr>
          <a:xfrm>
            <a:off x="3203716" y="2595995"/>
            <a:ext cx="1191352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5 cm</a:t>
            </a: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E36613B1-AAA3-23F4-26F4-86F5DFA2A987}"/>
              </a:ext>
            </a:extLst>
          </p:cNvPr>
          <p:cNvSpPr/>
          <p:nvPr/>
        </p:nvSpPr>
        <p:spPr>
          <a:xfrm rot="18591813">
            <a:off x="5740087" y="1840128"/>
            <a:ext cx="1191352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4 cm</a:t>
            </a: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7F85895F-5742-433F-7B0D-C4319F0B6F24}"/>
              </a:ext>
            </a:extLst>
          </p:cNvPr>
          <p:cNvSpPr/>
          <p:nvPr/>
        </p:nvSpPr>
        <p:spPr>
          <a:xfrm rot="2845833">
            <a:off x="7907172" y="1787209"/>
            <a:ext cx="1191352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4 cm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3B6D0A74-E4A3-5117-8A50-067F8403F065}"/>
              </a:ext>
            </a:extLst>
          </p:cNvPr>
          <p:cNvSpPr txBox="1"/>
          <p:nvPr/>
        </p:nvSpPr>
        <p:spPr>
          <a:xfrm>
            <a:off x="546735" y="3433770"/>
            <a:ext cx="1109852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3600" b="1" noProof="0" dirty="0" err="1">
                <a:solidFill>
                  <a:srgbClr val="4472C4">
                    <a:lumMod val="5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Bài</a:t>
            </a:r>
            <a:r>
              <a:rPr lang="en-GB" sz="3600" b="1" noProof="0" dirty="0">
                <a:solidFill>
                  <a:srgbClr val="4472C4">
                    <a:lumMod val="5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3600" b="1" noProof="0" dirty="0" err="1">
                <a:solidFill>
                  <a:srgbClr val="4472C4">
                    <a:lumMod val="5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giải</a:t>
            </a:r>
            <a:endParaRPr kumimoji="0" lang="en-GB" sz="3600" b="1" i="0" u="none" strike="noStrike" kern="1200" cap="none" spc="0" normalizeH="0" baseline="0" noProof="0" dirty="0">
              <a:ln>
                <a:noFill/>
              </a:ln>
              <a:solidFill>
                <a:srgbClr val="4472C4">
                  <a:lumMod val="50000"/>
                </a:srgbClr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217741FD-A8B5-67C7-344B-C0174A3B808F}"/>
              </a:ext>
            </a:extLst>
          </p:cNvPr>
          <p:cNvSpPr txBox="1"/>
          <p:nvPr/>
        </p:nvSpPr>
        <p:spPr>
          <a:xfrm>
            <a:off x="570548" y="4061735"/>
            <a:ext cx="1109852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3600" b="1" dirty="0" err="1">
                <a:solidFill>
                  <a:srgbClr val="4472C4">
                    <a:lumMod val="5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Đô</a:t>
            </a:r>
            <a:r>
              <a:rPr lang="en-GB" sz="3600" b="1" dirty="0">
                <a:solidFill>
                  <a:srgbClr val="4472C4">
                    <a:lumMod val="5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̣ </a:t>
            </a:r>
            <a:r>
              <a:rPr lang="en-GB" sz="3600" b="1" dirty="0" err="1">
                <a:solidFill>
                  <a:srgbClr val="4472C4">
                    <a:lumMod val="5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giải</a:t>
            </a:r>
            <a:r>
              <a:rPr lang="en-GB" sz="3600" b="1" dirty="0">
                <a:solidFill>
                  <a:srgbClr val="4472C4">
                    <a:lumMod val="5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3600" b="1" dirty="0" err="1">
                <a:solidFill>
                  <a:srgbClr val="4472C4">
                    <a:lumMod val="5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đường</a:t>
            </a:r>
            <a:r>
              <a:rPr lang="en-GB" sz="3600" b="1" dirty="0">
                <a:solidFill>
                  <a:srgbClr val="4472C4">
                    <a:lumMod val="5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3600" b="1" dirty="0" err="1">
                <a:solidFill>
                  <a:srgbClr val="4472C4">
                    <a:lumMod val="5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gấp</a:t>
            </a:r>
            <a:r>
              <a:rPr lang="en-GB" sz="3600" b="1" dirty="0">
                <a:solidFill>
                  <a:srgbClr val="4472C4">
                    <a:lumMod val="5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3600" b="1" dirty="0" err="1">
                <a:solidFill>
                  <a:srgbClr val="4472C4">
                    <a:lumMod val="5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khúc</a:t>
            </a:r>
            <a:r>
              <a:rPr lang="en-GB" sz="3600" b="1" dirty="0">
                <a:solidFill>
                  <a:srgbClr val="4472C4">
                    <a:lumMod val="5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ABCD là: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3600" b="1" i="0" u="none" strike="noStrike" kern="1200" cap="none" spc="0" normalizeH="0" baseline="0" noProof="0" dirty="0">
              <a:ln>
                <a:noFill/>
              </a:ln>
              <a:solidFill>
                <a:srgbClr val="4472C4">
                  <a:lumMod val="50000"/>
                </a:srgbClr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367DE862-C0B7-ED14-4F3E-A1126B613853}"/>
              </a:ext>
            </a:extLst>
          </p:cNvPr>
          <p:cNvSpPr txBox="1"/>
          <p:nvPr/>
        </p:nvSpPr>
        <p:spPr>
          <a:xfrm>
            <a:off x="3984925" y="4604339"/>
            <a:ext cx="82360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6000" b="1" dirty="0">
                <a:solidFill>
                  <a:srgbClr val="4472C4">
                    <a:lumMod val="5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+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3600" b="1" i="0" u="none" strike="noStrike" kern="1200" cap="none" spc="0" normalizeH="0" baseline="0" noProof="0" dirty="0">
              <a:ln>
                <a:noFill/>
              </a:ln>
              <a:solidFill>
                <a:srgbClr val="4472C4">
                  <a:lumMod val="50000"/>
                </a:srgbClr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FBEAECCE-087D-27E9-C38B-FE5A00B1562C}"/>
              </a:ext>
            </a:extLst>
          </p:cNvPr>
          <p:cNvSpPr txBox="1"/>
          <p:nvPr/>
        </p:nvSpPr>
        <p:spPr>
          <a:xfrm>
            <a:off x="5615459" y="4621868"/>
            <a:ext cx="82360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6000" b="1" dirty="0">
                <a:solidFill>
                  <a:srgbClr val="4472C4">
                    <a:lumMod val="5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+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3600" b="1" i="0" u="none" strike="noStrike" kern="1200" cap="none" spc="0" normalizeH="0" baseline="0" noProof="0" dirty="0">
              <a:ln>
                <a:noFill/>
              </a:ln>
              <a:solidFill>
                <a:srgbClr val="4472C4">
                  <a:lumMod val="50000"/>
                </a:srgbClr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7D901FF0-7DCD-8DE4-7D49-2E83AEFC02BA}"/>
              </a:ext>
            </a:extLst>
          </p:cNvPr>
          <p:cNvSpPr txBox="1"/>
          <p:nvPr/>
        </p:nvSpPr>
        <p:spPr>
          <a:xfrm>
            <a:off x="7279172" y="4647665"/>
            <a:ext cx="82360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6000" b="1" dirty="0">
                <a:solidFill>
                  <a:srgbClr val="4472C4">
                    <a:lumMod val="5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=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3600" b="1" i="0" u="none" strike="noStrike" kern="1200" cap="none" spc="0" normalizeH="0" baseline="0" noProof="0" dirty="0">
              <a:ln>
                <a:noFill/>
              </a:ln>
              <a:solidFill>
                <a:srgbClr val="4472C4">
                  <a:lumMod val="50000"/>
                </a:srgbClr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52" name="Rectangle: Rounded Corners 51">
            <a:extLst>
              <a:ext uri="{FF2B5EF4-FFF2-40B4-BE49-F238E27FC236}">
                <a16:creationId xmlns:a16="http://schemas.microsoft.com/office/drawing/2014/main" id="{2E078A29-15A3-1710-59EC-21B2FD6D4E03}"/>
              </a:ext>
            </a:extLst>
          </p:cNvPr>
          <p:cNvSpPr/>
          <p:nvPr/>
        </p:nvSpPr>
        <p:spPr>
          <a:xfrm>
            <a:off x="3098599" y="4730194"/>
            <a:ext cx="976737" cy="797907"/>
          </a:xfrm>
          <a:custGeom>
            <a:avLst/>
            <a:gdLst>
              <a:gd name="connsiteX0" fmla="*/ 0 w 976737"/>
              <a:gd name="connsiteY0" fmla="*/ 132987 h 797907"/>
              <a:gd name="connsiteX1" fmla="*/ 132987 w 976737"/>
              <a:gd name="connsiteY1" fmla="*/ 0 h 797907"/>
              <a:gd name="connsiteX2" fmla="*/ 495476 w 976737"/>
              <a:gd name="connsiteY2" fmla="*/ 0 h 797907"/>
              <a:gd name="connsiteX3" fmla="*/ 843750 w 976737"/>
              <a:gd name="connsiteY3" fmla="*/ 0 h 797907"/>
              <a:gd name="connsiteX4" fmla="*/ 976737 w 976737"/>
              <a:gd name="connsiteY4" fmla="*/ 132987 h 797907"/>
              <a:gd name="connsiteX5" fmla="*/ 976737 w 976737"/>
              <a:gd name="connsiteY5" fmla="*/ 664920 h 797907"/>
              <a:gd name="connsiteX6" fmla="*/ 843750 w 976737"/>
              <a:gd name="connsiteY6" fmla="*/ 797907 h 797907"/>
              <a:gd name="connsiteX7" fmla="*/ 488369 w 976737"/>
              <a:gd name="connsiteY7" fmla="*/ 797907 h 797907"/>
              <a:gd name="connsiteX8" fmla="*/ 132987 w 976737"/>
              <a:gd name="connsiteY8" fmla="*/ 797907 h 797907"/>
              <a:gd name="connsiteX9" fmla="*/ 0 w 976737"/>
              <a:gd name="connsiteY9" fmla="*/ 664920 h 797907"/>
              <a:gd name="connsiteX10" fmla="*/ 0 w 976737"/>
              <a:gd name="connsiteY10" fmla="*/ 132987 h 7979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976737" h="797907" fill="none" extrusionOk="0">
                <a:moveTo>
                  <a:pt x="0" y="132987"/>
                </a:moveTo>
                <a:cubicBezTo>
                  <a:pt x="-4235" y="52703"/>
                  <a:pt x="79908" y="-1040"/>
                  <a:pt x="132987" y="0"/>
                </a:cubicBezTo>
                <a:cubicBezTo>
                  <a:pt x="232421" y="-13200"/>
                  <a:pt x="370694" y="31261"/>
                  <a:pt x="495476" y="0"/>
                </a:cubicBezTo>
                <a:cubicBezTo>
                  <a:pt x="620258" y="-31261"/>
                  <a:pt x="773071" y="35241"/>
                  <a:pt x="843750" y="0"/>
                </a:cubicBezTo>
                <a:cubicBezTo>
                  <a:pt x="919953" y="-12499"/>
                  <a:pt x="980363" y="68479"/>
                  <a:pt x="976737" y="132987"/>
                </a:cubicBezTo>
                <a:cubicBezTo>
                  <a:pt x="1000390" y="308373"/>
                  <a:pt x="934894" y="554711"/>
                  <a:pt x="976737" y="664920"/>
                </a:cubicBezTo>
                <a:cubicBezTo>
                  <a:pt x="970217" y="721254"/>
                  <a:pt x="911703" y="785042"/>
                  <a:pt x="843750" y="797907"/>
                </a:cubicBezTo>
                <a:cubicBezTo>
                  <a:pt x="673858" y="802796"/>
                  <a:pt x="641426" y="764181"/>
                  <a:pt x="488369" y="797907"/>
                </a:cubicBezTo>
                <a:cubicBezTo>
                  <a:pt x="335312" y="831633"/>
                  <a:pt x="237104" y="794378"/>
                  <a:pt x="132987" y="797907"/>
                </a:cubicBezTo>
                <a:cubicBezTo>
                  <a:pt x="59457" y="812167"/>
                  <a:pt x="-9390" y="731525"/>
                  <a:pt x="0" y="664920"/>
                </a:cubicBezTo>
                <a:cubicBezTo>
                  <a:pt x="-33306" y="500058"/>
                  <a:pt x="26728" y="307287"/>
                  <a:pt x="0" y="132987"/>
                </a:cubicBezTo>
                <a:close/>
              </a:path>
              <a:path w="976737" h="797907" stroke="0" extrusionOk="0">
                <a:moveTo>
                  <a:pt x="0" y="132987"/>
                </a:moveTo>
                <a:cubicBezTo>
                  <a:pt x="527" y="66627"/>
                  <a:pt x="71382" y="-16733"/>
                  <a:pt x="132987" y="0"/>
                </a:cubicBezTo>
                <a:cubicBezTo>
                  <a:pt x="286887" y="-36605"/>
                  <a:pt x="393420" y="39359"/>
                  <a:pt x="502584" y="0"/>
                </a:cubicBezTo>
                <a:cubicBezTo>
                  <a:pt x="611748" y="-39359"/>
                  <a:pt x="720347" y="16559"/>
                  <a:pt x="843750" y="0"/>
                </a:cubicBezTo>
                <a:cubicBezTo>
                  <a:pt x="915583" y="-21"/>
                  <a:pt x="961289" y="57767"/>
                  <a:pt x="976737" y="132987"/>
                </a:cubicBezTo>
                <a:cubicBezTo>
                  <a:pt x="981266" y="324700"/>
                  <a:pt x="927681" y="505756"/>
                  <a:pt x="976737" y="664920"/>
                </a:cubicBezTo>
                <a:cubicBezTo>
                  <a:pt x="980548" y="732902"/>
                  <a:pt x="896120" y="801202"/>
                  <a:pt x="843750" y="797907"/>
                </a:cubicBezTo>
                <a:cubicBezTo>
                  <a:pt x="759008" y="803327"/>
                  <a:pt x="615616" y="789907"/>
                  <a:pt x="481261" y="797907"/>
                </a:cubicBezTo>
                <a:cubicBezTo>
                  <a:pt x="346906" y="805907"/>
                  <a:pt x="202715" y="760779"/>
                  <a:pt x="132987" y="797907"/>
                </a:cubicBezTo>
                <a:cubicBezTo>
                  <a:pt x="67289" y="799817"/>
                  <a:pt x="-305" y="727640"/>
                  <a:pt x="0" y="664920"/>
                </a:cubicBezTo>
                <a:cubicBezTo>
                  <a:pt x="-51892" y="434410"/>
                  <a:pt x="55729" y="311341"/>
                  <a:pt x="0" y="132987"/>
                </a:cubicBezTo>
                <a:close/>
              </a:path>
            </a:pathLst>
          </a:custGeom>
          <a:ln w="57150">
            <a:solidFill>
              <a:schemeClr val="accent4">
                <a:lumMod val="60000"/>
                <a:lumOff val="40000"/>
              </a:schemeClr>
            </a:solidFill>
            <a:extLst>
              <a:ext uri="{C807C97D-BFC1-408E-A445-0C87EB9F89A2}">
                <ask:lineSketchStyleProps xmlns:ask="http://schemas.microsoft.com/office/drawing/2018/sketchyshapes" sd="39743264">
                  <a:prstGeom prst="round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?</a:t>
            </a:r>
          </a:p>
        </p:txBody>
      </p:sp>
      <p:sp>
        <p:nvSpPr>
          <p:cNvPr id="53" name="Rectangle: Rounded Corners 52">
            <a:extLst>
              <a:ext uri="{FF2B5EF4-FFF2-40B4-BE49-F238E27FC236}">
                <a16:creationId xmlns:a16="http://schemas.microsoft.com/office/drawing/2014/main" id="{40A96269-8F19-13BE-C7AD-95472E15F4D3}"/>
              </a:ext>
            </a:extLst>
          </p:cNvPr>
          <p:cNvSpPr/>
          <p:nvPr/>
        </p:nvSpPr>
        <p:spPr>
          <a:xfrm>
            <a:off x="4772490" y="4730195"/>
            <a:ext cx="976737" cy="797907"/>
          </a:xfrm>
          <a:custGeom>
            <a:avLst/>
            <a:gdLst>
              <a:gd name="connsiteX0" fmla="*/ 0 w 976737"/>
              <a:gd name="connsiteY0" fmla="*/ 132987 h 797907"/>
              <a:gd name="connsiteX1" fmla="*/ 132987 w 976737"/>
              <a:gd name="connsiteY1" fmla="*/ 0 h 797907"/>
              <a:gd name="connsiteX2" fmla="*/ 495476 w 976737"/>
              <a:gd name="connsiteY2" fmla="*/ 0 h 797907"/>
              <a:gd name="connsiteX3" fmla="*/ 843750 w 976737"/>
              <a:gd name="connsiteY3" fmla="*/ 0 h 797907"/>
              <a:gd name="connsiteX4" fmla="*/ 976737 w 976737"/>
              <a:gd name="connsiteY4" fmla="*/ 132987 h 797907"/>
              <a:gd name="connsiteX5" fmla="*/ 976737 w 976737"/>
              <a:gd name="connsiteY5" fmla="*/ 664920 h 797907"/>
              <a:gd name="connsiteX6" fmla="*/ 843750 w 976737"/>
              <a:gd name="connsiteY6" fmla="*/ 797907 h 797907"/>
              <a:gd name="connsiteX7" fmla="*/ 488369 w 976737"/>
              <a:gd name="connsiteY7" fmla="*/ 797907 h 797907"/>
              <a:gd name="connsiteX8" fmla="*/ 132987 w 976737"/>
              <a:gd name="connsiteY8" fmla="*/ 797907 h 797907"/>
              <a:gd name="connsiteX9" fmla="*/ 0 w 976737"/>
              <a:gd name="connsiteY9" fmla="*/ 664920 h 797907"/>
              <a:gd name="connsiteX10" fmla="*/ 0 w 976737"/>
              <a:gd name="connsiteY10" fmla="*/ 132987 h 7979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976737" h="797907" fill="none" extrusionOk="0">
                <a:moveTo>
                  <a:pt x="0" y="132987"/>
                </a:moveTo>
                <a:cubicBezTo>
                  <a:pt x="-4235" y="52703"/>
                  <a:pt x="79908" y="-1040"/>
                  <a:pt x="132987" y="0"/>
                </a:cubicBezTo>
                <a:cubicBezTo>
                  <a:pt x="232421" y="-13200"/>
                  <a:pt x="370694" y="31261"/>
                  <a:pt x="495476" y="0"/>
                </a:cubicBezTo>
                <a:cubicBezTo>
                  <a:pt x="620258" y="-31261"/>
                  <a:pt x="773071" y="35241"/>
                  <a:pt x="843750" y="0"/>
                </a:cubicBezTo>
                <a:cubicBezTo>
                  <a:pt x="919953" y="-12499"/>
                  <a:pt x="980363" y="68479"/>
                  <a:pt x="976737" y="132987"/>
                </a:cubicBezTo>
                <a:cubicBezTo>
                  <a:pt x="1000390" y="308373"/>
                  <a:pt x="934894" y="554711"/>
                  <a:pt x="976737" y="664920"/>
                </a:cubicBezTo>
                <a:cubicBezTo>
                  <a:pt x="970217" y="721254"/>
                  <a:pt x="911703" y="785042"/>
                  <a:pt x="843750" y="797907"/>
                </a:cubicBezTo>
                <a:cubicBezTo>
                  <a:pt x="673858" y="802796"/>
                  <a:pt x="641426" y="764181"/>
                  <a:pt x="488369" y="797907"/>
                </a:cubicBezTo>
                <a:cubicBezTo>
                  <a:pt x="335312" y="831633"/>
                  <a:pt x="237104" y="794378"/>
                  <a:pt x="132987" y="797907"/>
                </a:cubicBezTo>
                <a:cubicBezTo>
                  <a:pt x="59457" y="812167"/>
                  <a:pt x="-9390" y="731525"/>
                  <a:pt x="0" y="664920"/>
                </a:cubicBezTo>
                <a:cubicBezTo>
                  <a:pt x="-33306" y="500058"/>
                  <a:pt x="26728" y="307287"/>
                  <a:pt x="0" y="132987"/>
                </a:cubicBezTo>
                <a:close/>
              </a:path>
              <a:path w="976737" h="797907" stroke="0" extrusionOk="0">
                <a:moveTo>
                  <a:pt x="0" y="132987"/>
                </a:moveTo>
                <a:cubicBezTo>
                  <a:pt x="527" y="66627"/>
                  <a:pt x="71382" y="-16733"/>
                  <a:pt x="132987" y="0"/>
                </a:cubicBezTo>
                <a:cubicBezTo>
                  <a:pt x="286887" y="-36605"/>
                  <a:pt x="393420" y="39359"/>
                  <a:pt x="502584" y="0"/>
                </a:cubicBezTo>
                <a:cubicBezTo>
                  <a:pt x="611748" y="-39359"/>
                  <a:pt x="720347" y="16559"/>
                  <a:pt x="843750" y="0"/>
                </a:cubicBezTo>
                <a:cubicBezTo>
                  <a:pt x="915583" y="-21"/>
                  <a:pt x="961289" y="57767"/>
                  <a:pt x="976737" y="132987"/>
                </a:cubicBezTo>
                <a:cubicBezTo>
                  <a:pt x="981266" y="324700"/>
                  <a:pt x="927681" y="505756"/>
                  <a:pt x="976737" y="664920"/>
                </a:cubicBezTo>
                <a:cubicBezTo>
                  <a:pt x="980548" y="732902"/>
                  <a:pt x="896120" y="801202"/>
                  <a:pt x="843750" y="797907"/>
                </a:cubicBezTo>
                <a:cubicBezTo>
                  <a:pt x="759008" y="803327"/>
                  <a:pt x="615616" y="789907"/>
                  <a:pt x="481261" y="797907"/>
                </a:cubicBezTo>
                <a:cubicBezTo>
                  <a:pt x="346906" y="805907"/>
                  <a:pt x="202715" y="760779"/>
                  <a:pt x="132987" y="797907"/>
                </a:cubicBezTo>
                <a:cubicBezTo>
                  <a:pt x="67289" y="799817"/>
                  <a:pt x="-305" y="727640"/>
                  <a:pt x="0" y="664920"/>
                </a:cubicBezTo>
                <a:cubicBezTo>
                  <a:pt x="-51892" y="434410"/>
                  <a:pt x="55729" y="311341"/>
                  <a:pt x="0" y="132987"/>
                </a:cubicBezTo>
                <a:close/>
              </a:path>
            </a:pathLst>
          </a:custGeom>
          <a:ln w="57150">
            <a:solidFill>
              <a:schemeClr val="accent4">
                <a:lumMod val="60000"/>
                <a:lumOff val="40000"/>
              </a:schemeClr>
            </a:solidFill>
            <a:extLst>
              <a:ext uri="{C807C97D-BFC1-408E-A445-0C87EB9F89A2}">
                <ask:lineSketchStyleProps xmlns:ask="http://schemas.microsoft.com/office/drawing/2018/sketchyshapes" sd="39743264">
                  <a:prstGeom prst="round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?</a:t>
            </a:r>
          </a:p>
        </p:txBody>
      </p:sp>
      <p:sp>
        <p:nvSpPr>
          <p:cNvPr id="54" name="Rectangle: Rounded Corners 53">
            <a:extLst>
              <a:ext uri="{FF2B5EF4-FFF2-40B4-BE49-F238E27FC236}">
                <a16:creationId xmlns:a16="http://schemas.microsoft.com/office/drawing/2014/main" id="{37DD3D39-2C16-0FD8-E458-8A28548D3658}"/>
              </a:ext>
            </a:extLst>
          </p:cNvPr>
          <p:cNvSpPr/>
          <p:nvPr/>
        </p:nvSpPr>
        <p:spPr>
          <a:xfrm>
            <a:off x="6302435" y="4739849"/>
            <a:ext cx="976737" cy="797907"/>
          </a:xfrm>
          <a:custGeom>
            <a:avLst/>
            <a:gdLst>
              <a:gd name="connsiteX0" fmla="*/ 0 w 976737"/>
              <a:gd name="connsiteY0" fmla="*/ 132987 h 797907"/>
              <a:gd name="connsiteX1" fmla="*/ 132987 w 976737"/>
              <a:gd name="connsiteY1" fmla="*/ 0 h 797907"/>
              <a:gd name="connsiteX2" fmla="*/ 495476 w 976737"/>
              <a:gd name="connsiteY2" fmla="*/ 0 h 797907"/>
              <a:gd name="connsiteX3" fmla="*/ 843750 w 976737"/>
              <a:gd name="connsiteY3" fmla="*/ 0 h 797907"/>
              <a:gd name="connsiteX4" fmla="*/ 976737 w 976737"/>
              <a:gd name="connsiteY4" fmla="*/ 132987 h 797907"/>
              <a:gd name="connsiteX5" fmla="*/ 976737 w 976737"/>
              <a:gd name="connsiteY5" fmla="*/ 664920 h 797907"/>
              <a:gd name="connsiteX6" fmla="*/ 843750 w 976737"/>
              <a:gd name="connsiteY6" fmla="*/ 797907 h 797907"/>
              <a:gd name="connsiteX7" fmla="*/ 488369 w 976737"/>
              <a:gd name="connsiteY7" fmla="*/ 797907 h 797907"/>
              <a:gd name="connsiteX8" fmla="*/ 132987 w 976737"/>
              <a:gd name="connsiteY8" fmla="*/ 797907 h 797907"/>
              <a:gd name="connsiteX9" fmla="*/ 0 w 976737"/>
              <a:gd name="connsiteY9" fmla="*/ 664920 h 797907"/>
              <a:gd name="connsiteX10" fmla="*/ 0 w 976737"/>
              <a:gd name="connsiteY10" fmla="*/ 132987 h 7979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976737" h="797907" fill="none" extrusionOk="0">
                <a:moveTo>
                  <a:pt x="0" y="132987"/>
                </a:moveTo>
                <a:cubicBezTo>
                  <a:pt x="-4235" y="52703"/>
                  <a:pt x="79908" y="-1040"/>
                  <a:pt x="132987" y="0"/>
                </a:cubicBezTo>
                <a:cubicBezTo>
                  <a:pt x="232421" y="-13200"/>
                  <a:pt x="370694" y="31261"/>
                  <a:pt x="495476" y="0"/>
                </a:cubicBezTo>
                <a:cubicBezTo>
                  <a:pt x="620258" y="-31261"/>
                  <a:pt x="773071" y="35241"/>
                  <a:pt x="843750" y="0"/>
                </a:cubicBezTo>
                <a:cubicBezTo>
                  <a:pt x="919953" y="-12499"/>
                  <a:pt x="980363" y="68479"/>
                  <a:pt x="976737" y="132987"/>
                </a:cubicBezTo>
                <a:cubicBezTo>
                  <a:pt x="1000390" y="308373"/>
                  <a:pt x="934894" y="554711"/>
                  <a:pt x="976737" y="664920"/>
                </a:cubicBezTo>
                <a:cubicBezTo>
                  <a:pt x="970217" y="721254"/>
                  <a:pt x="911703" y="785042"/>
                  <a:pt x="843750" y="797907"/>
                </a:cubicBezTo>
                <a:cubicBezTo>
                  <a:pt x="673858" y="802796"/>
                  <a:pt x="641426" y="764181"/>
                  <a:pt x="488369" y="797907"/>
                </a:cubicBezTo>
                <a:cubicBezTo>
                  <a:pt x="335312" y="831633"/>
                  <a:pt x="237104" y="794378"/>
                  <a:pt x="132987" y="797907"/>
                </a:cubicBezTo>
                <a:cubicBezTo>
                  <a:pt x="59457" y="812167"/>
                  <a:pt x="-9390" y="731525"/>
                  <a:pt x="0" y="664920"/>
                </a:cubicBezTo>
                <a:cubicBezTo>
                  <a:pt x="-33306" y="500058"/>
                  <a:pt x="26728" y="307287"/>
                  <a:pt x="0" y="132987"/>
                </a:cubicBezTo>
                <a:close/>
              </a:path>
              <a:path w="976737" h="797907" stroke="0" extrusionOk="0">
                <a:moveTo>
                  <a:pt x="0" y="132987"/>
                </a:moveTo>
                <a:cubicBezTo>
                  <a:pt x="527" y="66627"/>
                  <a:pt x="71382" y="-16733"/>
                  <a:pt x="132987" y="0"/>
                </a:cubicBezTo>
                <a:cubicBezTo>
                  <a:pt x="286887" y="-36605"/>
                  <a:pt x="393420" y="39359"/>
                  <a:pt x="502584" y="0"/>
                </a:cubicBezTo>
                <a:cubicBezTo>
                  <a:pt x="611748" y="-39359"/>
                  <a:pt x="720347" y="16559"/>
                  <a:pt x="843750" y="0"/>
                </a:cubicBezTo>
                <a:cubicBezTo>
                  <a:pt x="915583" y="-21"/>
                  <a:pt x="961289" y="57767"/>
                  <a:pt x="976737" y="132987"/>
                </a:cubicBezTo>
                <a:cubicBezTo>
                  <a:pt x="981266" y="324700"/>
                  <a:pt x="927681" y="505756"/>
                  <a:pt x="976737" y="664920"/>
                </a:cubicBezTo>
                <a:cubicBezTo>
                  <a:pt x="980548" y="732902"/>
                  <a:pt x="896120" y="801202"/>
                  <a:pt x="843750" y="797907"/>
                </a:cubicBezTo>
                <a:cubicBezTo>
                  <a:pt x="759008" y="803327"/>
                  <a:pt x="615616" y="789907"/>
                  <a:pt x="481261" y="797907"/>
                </a:cubicBezTo>
                <a:cubicBezTo>
                  <a:pt x="346906" y="805907"/>
                  <a:pt x="202715" y="760779"/>
                  <a:pt x="132987" y="797907"/>
                </a:cubicBezTo>
                <a:cubicBezTo>
                  <a:pt x="67289" y="799817"/>
                  <a:pt x="-305" y="727640"/>
                  <a:pt x="0" y="664920"/>
                </a:cubicBezTo>
                <a:cubicBezTo>
                  <a:pt x="-51892" y="434410"/>
                  <a:pt x="55729" y="311341"/>
                  <a:pt x="0" y="132987"/>
                </a:cubicBezTo>
                <a:close/>
              </a:path>
            </a:pathLst>
          </a:custGeom>
          <a:ln w="57150">
            <a:solidFill>
              <a:schemeClr val="accent4">
                <a:lumMod val="60000"/>
                <a:lumOff val="40000"/>
              </a:schemeClr>
            </a:solidFill>
            <a:extLst>
              <a:ext uri="{C807C97D-BFC1-408E-A445-0C87EB9F89A2}">
                <ask:lineSketchStyleProps xmlns:ask="http://schemas.microsoft.com/office/drawing/2018/sketchyshapes" sd="39743264">
                  <a:prstGeom prst="round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?</a:t>
            </a:r>
          </a:p>
        </p:txBody>
      </p:sp>
      <p:sp>
        <p:nvSpPr>
          <p:cNvPr id="55" name="Rectangle: Rounded Corners 54">
            <a:extLst>
              <a:ext uri="{FF2B5EF4-FFF2-40B4-BE49-F238E27FC236}">
                <a16:creationId xmlns:a16="http://schemas.microsoft.com/office/drawing/2014/main" id="{3DC3A1F7-0EF7-E462-6883-B23E77DF6C55}"/>
              </a:ext>
            </a:extLst>
          </p:cNvPr>
          <p:cNvSpPr/>
          <p:nvPr/>
        </p:nvSpPr>
        <p:spPr>
          <a:xfrm>
            <a:off x="8091573" y="4730194"/>
            <a:ext cx="976737" cy="797907"/>
          </a:xfrm>
          <a:custGeom>
            <a:avLst/>
            <a:gdLst>
              <a:gd name="connsiteX0" fmla="*/ 0 w 976737"/>
              <a:gd name="connsiteY0" fmla="*/ 132987 h 797907"/>
              <a:gd name="connsiteX1" fmla="*/ 132987 w 976737"/>
              <a:gd name="connsiteY1" fmla="*/ 0 h 797907"/>
              <a:gd name="connsiteX2" fmla="*/ 495476 w 976737"/>
              <a:gd name="connsiteY2" fmla="*/ 0 h 797907"/>
              <a:gd name="connsiteX3" fmla="*/ 843750 w 976737"/>
              <a:gd name="connsiteY3" fmla="*/ 0 h 797907"/>
              <a:gd name="connsiteX4" fmla="*/ 976737 w 976737"/>
              <a:gd name="connsiteY4" fmla="*/ 132987 h 797907"/>
              <a:gd name="connsiteX5" fmla="*/ 976737 w 976737"/>
              <a:gd name="connsiteY5" fmla="*/ 664920 h 797907"/>
              <a:gd name="connsiteX6" fmla="*/ 843750 w 976737"/>
              <a:gd name="connsiteY6" fmla="*/ 797907 h 797907"/>
              <a:gd name="connsiteX7" fmla="*/ 488369 w 976737"/>
              <a:gd name="connsiteY7" fmla="*/ 797907 h 797907"/>
              <a:gd name="connsiteX8" fmla="*/ 132987 w 976737"/>
              <a:gd name="connsiteY8" fmla="*/ 797907 h 797907"/>
              <a:gd name="connsiteX9" fmla="*/ 0 w 976737"/>
              <a:gd name="connsiteY9" fmla="*/ 664920 h 797907"/>
              <a:gd name="connsiteX10" fmla="*/ 0 w 976737"/>
              <a:gd name="connsiteY10" fmla="*/ 132987 h 7979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976737" h="797907" fill="none" extrusionOk="0">
                <a:moveTo>
                  <a:pt x="0" y="132987"/>
                </a:moveTo>
                <a:cubicBezTo>
                  <a:pt x="-4235" y="52703"/>
                  <a:pt x="79908" y="-1040"/>
                  <a:pt x="132987" y="0"/>
                </a:cubicBezTo>
                <a:cubicBezTo>
                  <a:pt x="232421" y="-13200"/>
                  <a:pt x="370694" y="31261"/>
                  <a:pt x="495476" y="0"/>
                </a:cubicBezTo>
                <a:cubicBezTo>
                  <a:pt x="620258" y="-31261"/>
                  <a:pt x="773071" y="35241"/>
                  <a:pt x="843750" y="0"/>
                </a:cubicBezTo>
                <a:cubicBezTo>
                  <a:pt x="919953" y="-12499"/>
                  <a:pt x="980363" y="68479"/>
                  <a:pt x="976737" y="132987"/>
                </a:cubicBezTo>
                <a:cubicBezTo>
                  <a:pt x="1000390" y="308373"/>
                  <a:pt x="934894" y="554711"/>
                  <a:pt x="976737" y="664920"/>
                </a:cubicBezTo>
                <a:cubicBezTo>
                  <a:pt x="970217" y="721254"/>
                  <a:pt x="911703" y="785042"/>
                  <a:pt x="843750" y="797907"/>
                </a:cubicBezTo>
                <a:cubicBezTo>
                  <a:pt x="673858" y="802796"/>
                  <a:pt x="641426" y="764181"/>
                  <a:pt x="488369" y="797907"/>
                </a:cubicBezTo>
                <a:cubicBezTo>
                  <a:pt x="335312" y="831633"/>
                  <a:pt x="237104" y="794378"/>
                  <a:pt x="132987" y="797907"/>
                </a:cubicBezTo>
                <a:cubicBezTo>
                  <a:pt x="59457" y="812167"/>
                  <a:pt x="-9390" y="731525"/>
                  <a:pt x="0" y="664920"/>
                </a:cubicBezTo>
                <a:cubicBezTo>
                  <a:pt x="-33306" y="500058"/>
                  <a:pt x="26728" y="307287"/>
                  <a:pt x="0" y="132987"/>
                </a:cubicBezTo>
                <a:close/>
              </a:path>
              <a:path w="976737" h="797907" stroke="0" extrusionOk="0">
                <a:moveTo>
                  <a:pt x="0" y="132987"/>
                </a:moveTo>
                <a:cubicBezTo>
                  <a:pt x="527" y="66627"/>
                  <a:pt x="71382" y="-16733"/>
                  <a:pt x="132987" y="0"/>
                </a:cubicBezTo>
                <a:cubicBezTo>
                  <a:pt x="286887" y="-36605"/>
                  <a:pt x="393420" y="39359"/>
                  <a:pt x="502584" y="0"/>
                </a:cubicBezTo>
                <a:cubicBezTo>
                  <a:pt x="611748" y="-39359"/>
                  <a:pt x="720347" y="16559"/>
                  <a:pt x="843750" y="0"/>
                </a:cubicBezTo>
                <a:cubicBezTo>
                  <a:pt x="915583" y="-21"/>
                  <a:pt x="961289" y="57767"/>
                  <a:pt x="976737" y="132987"/>
                </a:cubicBezTo>
                <a:cubicBezTo>
                  <a:pt x="981266" y="324700"/>
                  <a:pt x="927681" y="505756"/>
                  <a:pt x="976737" y="664920"/>
                </a:cubicBezTo>
                <a:cubicBezTo>
                  <a:pt x="980548" y="732902"/>
                  <a:pt x="896120" y="801202"/>
                  <a:pt x="843750" y="797907"/>
                </a:cubicBezTo>
                <a:cubicBezTo>
                  <a:pt x="759008" y="803327"/>
                  <a:pt x="615616" y="789907"/>
                  <a:pt x="481261" y="797907"/>
                </a:cubicBezTo>
                <a:cubicBezTo>
                  <a:pt x="346906" y="805907"/>
                  <a:pt x="202715" y="760779"/>
                  <a:pt x="132987" y="797907"/>
                </a:cubicBezTo>
                <a:cubicBezTo>
                  <a:pt x="67289" y="799817"/>
                  <a:pt x="-305" y="727640"/>
                  <a:pt x="0" y="664920"/>
                </a:cubicBezTo>
                <a:cubicBezTo>
                  <a:pt x="-51892" y="434410"/>
                  <a:pt x="55729" y="311341"/>
                  <a:pt x="0" y="132987"/>
                </a:cubicBezTo>
                <a:close/>
              </a:path>
            </a:pathLst>
          </a:custGeom>
          <a:ln w="57150">
            <a:solidFill>
              <a:schemeClr val="accent4">
                <a:lumMod val="60000"/>
                <a:lumOff val="40000"/>
              </a:schemeClr>
            </a:solidFill>
            <a:extLst>
              <a:ext uri="{C807C97D-BFC1-408E-A445-0C87EB9F89A2}">
                <ask:lineSketchStyleProps xmlns:ask="http://schemas.microsoft.com/office/drawing/2018/sketchyshapes" sd="39743264">
                  <a:prstGeom prst="round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?</a:t>
            </a: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34F5D0AA-C88A-6D1A-6F2E-0D7A7FDA1A50}"/>
              </a:ext>
            </a:extLst>
          </p:cNvPr>
          <p:cNvSpPr txBox="1"/>
          <p:nvPr/>
        </p:nvSpPr>
        <p:spPr>
          <a:xfrm>
            <a:off x="4197799" y="5668212"/>
            <a:ext cx="244424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3600" b="1" dirty="0" err="1">
                <a:solidFill>
                  <a:srgbClr val="4472C4">
                    <a:lumMod val="5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Đáp</a:t>
            </a:r>
            <a:r>
              <a:rPr lang="en-GB" sz="3600" b="1" dirty="0">
                <a:solidFill>
                  <a:srgbClr val="4472C4">
                    <a:lumMod val="5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3600" b="1" dirty="0" err="1">
                <a:solidFill>
                  <a:srgbClr val="4472C4">
                    <a:lumMod val="5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sô</a:t>
            </a:r>
            <a:r>
              <a:rPr lang="en-GB" sz="3600" b="1" dirty="0">
                <a:solidFill>
                  <a:srgbClr val="4472C4">
                    <a:lumMod val="5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́: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3600" b="1" i="0" u="none" strike="noStrike" kern="1200" cap="none" spc="0" normalizeH="0" baseline="0" noProof="0" dirty="0">
              <a:ln>
                <a:noFill/>
              </a:ln>
              <a:solidFill>
                <a:srgbClr val="4472C4">
                  <a:lumMod val="50000"/>
                </a:srgbClr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58461C63-7E9E-546A-DD5E-18915535107C}"/>
              </a:ext>
            </a:extLst>
          </p:cNvPr>
          <p:cNvSpPr txBox="1"/>
          <p:nvPr/>
        </p:nvSpPr>
        <p:spPr>
          <a:xfrm>
            <a:off x="6699407" y="5646082"/>
            <a:ext cx="244424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3600" b="1" dirty="0">
                <a:solidFill>
                  <a:srgbClr val="4472C4">
                    <a:lumMod val="5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cm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3600" b="1" i="0" u="none" strike="noStrike" kern="1200" cap="none" spc="0" normalizeH="0" baseline="0" noProof="0" dirty="0">
              <a:ln>
                <a:noFill/>
              </a:ln>
              <a:solidFill>
                <a:srgbClr val="4472C4">
                  <a:lumMod val="50000"/>
                </a:srgbClr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58" name="Picture 57">
            <a:extLst>
              <a:ext uri="{FF2B5EF4-FFF2-40B4-BE49-F238E27FC236}">
                <a16:creationId xmlns:a16="http://schemas.microsoft.com/office/drawing/2014/main" id="{949FECC5-093E-D2E8-3468-3282F6C871E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9285" r="30193"/>
          <a:stretch/>
        </p:blipFill>
        <p:spPr>
          <a:xfrm>
            <a:off x="317597" y="219077"/>
            <a:ext cx="2886119" cy="1205572"/>
          </a:xfrm>
          <a:prstGeom prst="rect">
            <a:avLst/>
          </a:prstGeom>
        </p:spPr>
      </p:pic>
      <p:sp>
        <p:nvSpPr>
          <p:cNvPr id="59" name="Rectangle: Rounded Corners 58">
            <a:extLst>
              <a:ext uri="{FF2B5EF4-FFF2-40B4-BE49-F238E27FC236}">
                <a16:creationId xmlns:a16="http://schemas.microsoft.com/office/drawing/2014/main" id="{0F6B1680-D5F4-3F5D-68ED-C97BC9801B9D}"/>
              </a:ext>
            </a:extLst>
          </p:cNvPr>
          <p:cNvSpPr/>
          <p:nvPr/>
        </p:nvSpPr>
        <p:spPr>
          <a:xfrm>
            <a:off x="6414025" y="5632907"/>
            <a:ext cx="976737" cy="797907"/>
          </a:xfrm>
          <a:custGeom>
            <a:avLst/>
            <a:gdLst>
              <a:gd name="connsiteX0" fmla="*/ 0 w 976737"/>
              <a:gd name="connsiteY0" fmla="*/ 132987 h 797907"/>
              <a:gd name="connsiteX1" fmla="*/ 132987 w 976737"/>
              <a:gd name="connsiteY1" fmla="*/ 0 h 797907"/>
              <a:gd name="connsiteX2" fmla="*/ 495476 w 976737"/>
              <a:gd name="connsiteY2" fmla="*/ 0 h 797907"/>
              <a:gd name="connsiteX3" fmla="*/ 843750 w 976737"/>
              <a:gd name="connsiteY3" fmla="*/ 0 h 797907"/>
              <a:gd name="connsiteX4" fmla="*/ 976737 w 976737"/>
              <a:gd name="connsiteY4" fmla="*/ 132987 h 797907"/>
              <a:gd name="connsiteX5" fmla="*/ 976737 w 976737"/>
              <a:gd name="connsiteY5" fmla="*/ 664920 h 797907"/>
              <a:gd name="connsiteX6" fmla="*/ 843750 w 976737"/>
              <a:gd name="connsiteY6" fmla="*/ 797907 h 797907"/>
              <a:gd name="connsiteX7" fmla="*/ 488369 w 976737"/>
              <a:gd name="connsiteY7" fmla="*/ 797907 h 797907"/>
              <a:gd name="connsiteX8" fmla="*/ 132987 w 976737"/>
              <a:gd name="connsiteY8" fmla="*/ 797907 h 797907"/>
              <a:gd name="connsiteX9" fmla="*/ 0 w 976737"/>
              <a:gd name="connsiteY9" fmla="*/ 664920 h 797907"/>
              <a:gd name="connsiteX10" fmla="*/ 0 w 976737"/>
              <a:gd name="connsiteY10" fmla="*/ 132987 h 7979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976737" h="797907" fill="none" extrusionOk="0">
                <a:moveTo>
                  <a:pt x="0" y="132987"/>
                </a:moveTo>
                <a:cubicBezTo>
                  <a:pt x="-4235" y="52703"/>
                  <a:pt x="79908" y="-1040"/>
                  <a:pt x="132987" y="0"/>
                </a:cubicBezTo>
                <a:cubicBezTo>
                  <a:pt x="232421" y="-13200"/>
                  <a:pt x="370694" y="31261"/>
                  <a:pt x="495476" y="0"/>
                </a:cubicBezTo>
                <a:cubicBezTo>
                  <a:pt x="620258" y="-31261"/>
                  <a:pt x="773071" y="35241"/>
                  <a:pt x="843750" y="0"/>
                </a:cubicBezTo>
                <a:cubicBezTo>
                  <a:pt x="919953" y="-12499"/>
                  <a:pt x="980363" y="68479"/>
                  <a:pt x="976737" y="132987"/>
                </a:cubicBezTo>
                <a:cubicBezTo>
                  <a:pt x="1000390" y="308373"/>
                  <a:pt x="934894" y="554711"/>
                  <a:pt x="976737" y="664920"/>
                </a:cubicBezTo>
                <a:cubicBezTo>
                  <a:pt x="970217" y="721254"/>
                  <a:pt x="911703" y="785042"/>
                  <a:pt x="843750" y="797907"/>
                </a:cubicBezTo>
                <a:cubicBezTo>
                  <a:pt x="673858" y="802796"/>
                  <a:pt x="641426" y="764181"/>
                  <a:pt x="488369" y="797907"/>
                </a:cubicBezTo>
                <a:cubicBezTo>
                  <a:pt x="335312" y="831633"/>
                  <a:pt x="237104" y="794378"/>
                  <a:pt x="132987" y="797907"/>
                </a:cubicBezTo>
                <a:cubicBezTo>
                  <a:pt x="59457" y="812167"/>
                  <a:pt x="-9390" y="731525"/>
                  <a:pt x="0" y="664920"/>
                </a:cubicBezTo>
                <a:cubicBezTo>
                  <a:pt x="-33306" y="500058"/>
                  <a:pt x="26728" y="307287"/>
                  <a:pt x="0" y="132987"/>
                </a:cubicBezTo>
                <a:close/>
              </a:path>
              <a:path w="976737" h="797907" stroke="0" extrusionOk="0">
                <a:moveTo>
                  <a:pt x="0" y="132987"/>
                </a:moveTo>
                <a:cubicBezTo>
                  <a:pt x="527" y="66627"/>
                  <a:pt x="71382" y="-16733"/>
                  <a:pt x="132987" y="0"/>
                </a:cubicBezTo>
                <a:cubicBezTo>
                  <a:pt x="286887" y="-36605"/>
                  <a:pt x="393420" y="39359"/>
                  <a:pt x="502584" y="0"/>
                </a:cubicBezTo>
                <a:cubicBezTo>
                  <a:pt x="611748" y="-39359"/>
                  <a:pt x="720347" y="16559"/>
                  <a:pt x="843750" y="0"/>
                </a:cubicBezTo>
                <a:cubicBezTo>
                  <a:pt x="915583" y="-21"/>
                  <a:pt x="961289" y="57767"/>
                  <a:pt x="976737" y="132987"/>
                </a:cubicBezTo>
                <a:cubicBezTo>
                  <a:pt x="981266" y="324700"/>
                  <a:pt x="927681" y="505756"/>
                  <a:pt x="976737" y="664920"/>
                </a:cubicBezTo>
                <a:cubicBezTo>
                  <a:pt x="980548" y="732902"/>
                  <a:pt x="896120" y="801202"/>
                  <a:pt x="843750" y="797907"/>
                </a:cubicBezTo>
                <a:cubicBezTo>
                  <a:pt x="759008" y="803327"/>
                  <a:pt x="615616" y="789907"/>
                  <a:pt x="481261" y="797907"/>
                </a:cubicBezTo>
                <a:cubicBezTo>
                  <a:pt x="346906" y="805907"/>
                  <a:pt x="202715" y="760779"/>
                  <a:pt x="132987" y="797907"/>
                </a:cubicBezTo>
                <a:cubicBezTo>
                  <a:pt x="67289" y="799817"/>
                  <a:pt x="-305" y="727640"/>
                  <a:pt x="0" y="664920"/>
                </a:cubicBezTo>
                <a:cubicBezTo>
                  <a:pt x="-51892" y="434410"/>
                  <a:pt x="55729" y="311341"/>
                  <a:pt x="0" y="132987"/>
                </a:cubicBezTo>
                <a:close/>
              </a:path>
            </a:pathLst>
          </a:custGeom>
          <a:ln w="57150">
            <a:solidFill>
              <a:schemeClr val="accent4">
                <a:lumMod val="60000"/>
                <a:lumOff val="40000"/>
              </a:schemeClr>
            </a:solidFill>
            <a:extLst>
              <a:ext uri="{C807C97D-BFC1-408E-A445-0C87EB9F89A2}">
                <ask:lineSketchStyleProps xmlns:ask="http://schemas.microsoft.com/office/drawing/2018/sketchyshapes" sd="39743264">
                  <a:prstGeom prst="round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?</a:t>
            </a:r>
          </a:p>
        </p:txBody>
      </p:sp>
      <p:sp>
        <p:nvSpPr>
          <p:cNvPr id="44" name="Rectangle: Rounded Corners 43">
            <a:extLst>
              <a:ext uri="{FF2B5EF4-FFF2-40B4-BE49-F238E27FC236}">
                <a16:creationId xmlns:a16="http://schemas.microsoft.com/office/drawing/2014/main" id="{01A6C197-ADE6-37D2-AEE2-F0D989730830}"/>
              </a:ext>
            </a:extLst>
          </p:cNvPr>
          <p:cNvSpPr/>
          <p:nvPr/>
        </p:nvSpPr>
        <p:spPr>
          <a:xfrm>
            <a:off x="3091085" y="4709870"/>
            <a:ext cx="976737" cy="797907"/>
          </a:xfrm>
          <a:custGeom>
            <a:avLst/>
            <a:gdLst>
              <a:gd name="connsiteX0" fmla="*/ 0 w 976737"/>
              <a:gd name="connsiteY0" fmla="*/ 132987 h 797907"/>
              <a:gd name="connsiteX1" fmla="*/ 132987 w 976737"/>
              <a:gd name="connsiteY1" fmla="*/ 0 h 797907"/>
              <a:gd name="connsiteX2" fmla="*/ 495476 w 976737"/>
              <a:gd name="connsiteY2" fmla="*/ 0 h 797907"/>
              <a:gd name="connsiteX3" fmla="*/ 843750 w 976737"/>
              <a:gd name="connsiteY3" fmla="*/ 0 h 797907"/>
              <a:gd name="connsiteX4" fmla="*/ 976737 w 976737"/>
              <a:gd name="connsiteY4" fmla="*/ 132987 h 797907"/>
              <a:gd name="connsiteX5" fmla="*/ 976737 w 976737"/>
              <a:gd name="connsiteY5" fmla="*/ 664920 h 797907"/>
              <a:gd name="connsiteX6" fmla="*/ 843750 w 976737"/>
              <a:gd name="connsiteY6" fmla="*/ 797907 h 797907"/>
              <a:gd name="connsiteX7" fmla="*/ 488369 w 976737"/>
              <a:gd name="connsiteY7" fmla="*/ 797907 h 797907"/>
              <a:gd name="connsiteX8" fmla="*/ 132987 w 976737"/>
              <a:gd name="connsiteY8" fmla="*/ 797907 h 797907"/>
              <a:gd name="connsiteX9" fmla="*/ 0 w 976737"/>
              <a:gd name="connsiteY9" fmla="*/ 664920 h 797907"/>
              <a:gd name="connsiteX10" fmla="*/ 0 w 976737"/>
              <a:gd name="connsiteY10" fmla="*/ 132987 h 7979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976737" h="797907" fill="none" extrusionOk="0">
                <a:moveTo>
                  <a:pt x="0" y="132987"/>
                </a:moveTo>
                <a:cubicBezTo>
                  <a:pt x="-4235" y="52703"/>
                  <a:pt x="79908" y="-1040"/>
                  <a:pt x="132987" y="0"/>
                </a:cubicBezTo>
                <a:cubicBezTo>
                  <a:pt x="232421" y="-13200"/>
                  <a:pt x="370694" y="31261"/>
                  <a:pt x="495476" y="0"/>
                </a:cubicBezTo>
                <a:cubicBezTo>
                  <a:pt x="620258" y="-31261"/>
                  <a:pt x="773071" y="35241"/>
                  <a:pt x="843750" y="0"/>
                </a:cubicBezTo>
                <a:cubicBezTo>
                  <a:pt x="919953" y="-12499"/>
                  <a:pt x="980363" y="68479"/>
                  <a:pt x="976737" y="132987"/>
                </a:cubicBezTo>
                <a:cubicBezTo>
                  <a:pt x="1000390" y="308373"/>
                  <a:pt x="934894" y="554711"/>
                  <a:pt x="976737" y="664920"/>
                </a:cubicBezTo>
                <a:cubicBezTo>
                  <a:pt x="970217" y="721254"/>
                  <a:pt x="911703" y="785042"/>
                  <a:pt x="843750" y="797907"/>
                </a:cubicBezTo>
                <a:cubicBezTo>
                  <a:pt x="673858" y="802796"/>
                  <a:pt x="641426" y="764181"/>
                  <a:pt x="488369" y="797907"/>
                </a:cubicBezTo>
                <a:cubicBezTo>
                  <a:pt x="335312" y="831633"/>
                  <a:pt x="237104" y="794378"/>
                  <a:pt x="132987" y="797907"/>
                </a:cubicBezTo>
                <a:cubicBezTo>
                  <a:pt x="59457" y="812167"/>
                  <a:pt x="-9390" y="731525"/>
                  <a:pt x="0" y="664920"/>
                </a:cubicBezTo>
                <a:cubicBezTo>
                  <a:pt x="-33306" y="500058"/>
                  <a:pt x="26728" y="307287"/>
                  <a:pt x="0" y="132987"/>
                </a:cubicBezTo>
                <a:close/>
              </a:path>
              <a:path w="976737" h="797907" stroke="0" extrusionOk="0">
                <a:moveTo>
                  <a:pt x="0" y="132987"/>
                </a:moveTo>
                <a:cubicBezTo>
                  <a:pt x="527" y="66627"/>
                  <a:pt x="71382" y="-16733"/>
                  <a:pt x="132987" y="0"/>
                </a:cubicBezTo>
                <a:cubicBezTo>
                  <a:pt x="286887" y="-36605"/>
                  <a:pt x="393420" y="39359"/>
                  <a:pt x="502584" y="0"/>
                </a:cubicBezTo>
                <a:cubicBezTo>
                  <a:pt x="611748" y="-39359"/>
                  <a:pt x="720347" y="16559"/>
                  <a:pt x="843750" y="0"/>
                </a:cubicBezTo>
                <a:cubicBezTo>
                  <a:pt x="915583" y="-21"/>
                  <a:pt x="961289" y="57767"/>
                  <a:pt x="976737" y="132987"/>
                </a:cubicBezTo>
                <a:cubicBezTo>
                  <a:pt x="981266" y="324700"/>
                  <a:pt x="927681" y="505756"/>
                  <a:pt x="976737" y="664920"/>
                </a:cubicBezTo>
                <a:cubicBezTo>
                  <a:pt x="980548" y="732902"/>
                  <a:pt x="896120" y="801202"/>
                  <a:pt x="843750" y="797907"/>
                </a:cubicBezTo>
                <a:cubicBezTo>
                  <a:pt x="759008" y="803327"/>
                  <a:pt x="615616" y="789907"/>
                  <a:pt x="481261" y="797907"/>
                </a:cubicBezTo>
                <a:cubicBezTo>
                  <a:pt x="346906" y="805907"/>
                  <a:pt x="202715" y="760779"/>
                  <a:pt x="132987" y="797907"/>
                </a:cubicBezTo>
                <a:cubicBezTo>
                  <a:pt x="67289" y="799817"/>
                  <a:pt x="-305" y="727640"/>
                  <a:pt x="0" y="664920"/>
                </a:cubicBezTo>
                <a:cubicBezTo>
                  <a:pt x="-51892" y="434410"/>
                  <a:pt x="55729" y="311341"/>
                  <a:pt x="0" y="132987"/>
                </a:cubicBezTo>
                <a:close/>
              </a:path>
            </a:pathLst>
          </a:custGeom>
          <a:ln w="57150">
            <a:solidFill>
              <a:schemeClr val="accent4">
                <a:lumMod val="60000"/>
                <a:lumOff val="40000"/>
              </a:schemeClr>
            </a:solidFill>
            <a:extLst>
              <a:ext uri="{C807C97D-BFC1-408E-A445-0C87EB9F89A2}">
                <ask:lineSketchStyleProps xmlns:ask="http://schemas.microsoft.com/office/drawing/2018/sketchyshapes" sd="39743264">
                  <a:prstGeom prst="round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5</a:t>
            </a:r>
          </a:p>
        </p:txBody>
      </p:sp>
      <p:sp>
        <p:nvSpPr>
          <p:cNvPr id="45" name="Rectangle: Rounded Corners 44">
            <a:extLst>
              <a:ext uri="{FF2B5EF4-FFF2-40B4-BE49-F238E27FC236}">
                <a16:creationId xmlns:a16="http://schemas.microsoft.com/office/drawing/2014/main" id="{18F748C2-6CFA-9221-CFA2-DB83BE9D59DB}"/>
              </a:ext>
            </a:extLst>
          </p:cNvPr>
          <p:cNvSpPr/>
          <p:nvPr/>
        </p:nvSpPr>
        <p:spPr>
          <a:xfrm>
            <a:off x="4764976" y="4709871"/>
            <a:ext cx="976737" cy="797907"/>
          </a:xfrm>
          <a:custGeom>
            <a:avLst/>
            <a:gdLst>
              <a:gd name="connsiteX0" fmla="*/ 0 w 976737"/>
              <a:gd name="connsiteY0" fmla="*/ 132987 h 797907"/>
              <a:gd name="connsiteX1" fmla="*/ 132987 w 976737"/>
              <a:gd name="connsiteY1" fmla="*/ 0 h 797907"/>
              <a:gd name="connsiteX2" fmla="*/ 495476 w 976737"/>
              <a:gd name="connsiteY2" fmla="*/ 0 h 797907"/>
              <a:gd name="connsiteX3" fmla="*/ 843750 w 976737"/>
              <a:gd name="connsiteY3" fmla="*/ 0 h 797907"/>
              <a:gd name="connsiteX4" fmla="*/ 976737 w 976737"/>
              <a:gd name="connsiteY4" fmla="*/ 132987 h 797907"/>
              <a:gd name="connsiteX5" fmla="*/ 976737 w 976737"/>
              <a:gd name="connsiteY5" fmla="*/ 664920 h 797907"/>
              <a:gd name="connsiteX6" fmla="*/ 843750 w 976737"/>
              <a:gd name="connsiteY6" fmla="*/ 797907 h 797907"/>
              <a:gd name="connsiteX7" fmla="*/ 488369 w 976737"/>
              <a:gd name="connsiteY7" fmla="*/ 797907 h 797907"/>
              <a:gd name="connsiteX8" fmla="*/ 132987 w 976737"/>
              <a:gd name="connsiteY8" fmla="*/ 797907 h 797907"/>
              <a:gd name="connsiteX9" fmla="*/ 0 w 976737"/>
              <a:gd name="connsiteY9" fmla="*/ 664920 h 797907"/>
              <a:gd name="connsiteX10" fmla="*/ 0 w 976737"/>
              <a:gd name="connsiteY10" fmla="*/ 132987 h 7979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976737" h="797907" fill="none" extrusionOk="0">
                <a:moveTo>
                  <a:pt x="0" y="132987"/>
                </a:moveTo>
                <a:cubicBezTo>
                  <a:pt x="-4235" y="52703"/>
                  <a:pt x="79908" y="-1040"/>
                  <a:pt x="132987" y="0"/>
                </a:cubicBezTo>
                <a:cubicBezTo>
                  <a:pt x="232421" y="-13200"/>
                  <a:pt x="370694" y="31261"/>
                  <a:pt x="495476" y="0"/>
                </a:cubicBezTo>
                <a:cubicBezTo>
                  <a:pt x="620258" y="-31261"/>
                  <a:pt x="773071" y="35241"/>
                  <a:pt x="843750" y="0"/>
                </a:cubicBezTo>
                <a:cubicBezTo>
                  <a:pt x="919953" y="-12499"/>
                  <a:pt x="980363" y="68479"/>
                  <a:pt x="976737" y="132987"/>
                </a:cubicBezTo>
                <a:cubicBezTo>
                  <a:pt x="1000390" y="308373"/>
                  <a:pt x="934894" y="554711"/>
                  <a:pt x="976737" y="664920"/>
                </a:cubicBezTo>
                <a:cubicBezTo>
                  <a:pt x="970217" y="721254"/>
                  <a:pt x="911703" y="785042"/>
                  <a:pt x="843750" y="797907"/>
                </a:cubicBezTo>
                <a:cubicBezTo>
                  <a:pt x="673858" y="802796"/>
                  <a:pt x="641426" y="764181"/>
                  <a:pt x="488369" y="797907"/>
                </a:cubicBezTo>
                <a:cubicBezTo>
                  <a:pt x="335312" y="831633"/>
                  <a:pt x="237104" y="794378"/>
                  <a:pt x="132987" y="797907"/>
                </a:cubicBezTo>
                <a:cubicBezTo>
                  <a:pt x="59457" y="812167"/>
                  <a:pt x="-9390" y="731525"/>
                  <a:pt x="0" y="664920"/>
                </a:cubicBezTo>
                <a:cubicBezTo>
                  <a:pt x="-33306" y="500058"/>
                  <a:pt x="26728" y="307287"/>
                  <a:pt x="0" y="132987"/>
                </a:cubicBezTo>
                <a:close/>
              </a:path>
              <a:path w="976737" h="797907" stroke="0" extrusionOk="0">
                <a:moveTo>
                  <a:pt x="0" y="132987"/>
                </a:moveTo>
                <a:cubicBezTo>
                  <a:pt x="527" y="66627"/>
                  <a:pt x="71382" y="-16733"/>
                  <a:pt x="132987" y="0"/>
                </a:cubicBezTo>
                <a:cubicBezTo>
                  <a:pt x="286887" y="-36605"/>
                  <a:pt x="393420" y="39359"/>
                  <a:pt x="502584" y="0"/>
                </a:cubicBezTo>
                <a:cubicBezTo>
                  <a:pt x="611748" y="-39359"/>
                  <a:pt x="720347" y="16559"/>
                  <a:pt x="843750" y="0"/>
                </a:cubicBezTo>
                <a:cubicBezTo>
                  <a:pt x="915583" y="-21"/>
                  <a:pt x="961289" y="57767"/>
                  <a:pt x="976737" y="132987"/>
                </a:cubicBezTo>
                <a:cubicBezTo>
                  <a:pt x="981266" y="324700"/>
                  <a:pt x="927681" y="505756"/>
                  <a:pt x="976737" y="664920"/>
                </a:cubicBezTo>
                <a:cubicBezTo>
                  <a:pt x="980548" y="732902"/>
                  <a:pt x="896120" y="801202"/>
                  <a:pt x="843750" y="797907"/>
                </a:cubicBezTo>
                <a:cubicBezTo>
                  <a:pt x="759008" y="803327"/>
                  <a:pt x="615616" y="789907"/>
                  <a:pt x="481261" y="797907"/>
                </a:cubicBezTo>
                <a:cubicBezTo>
                  <a:pt x="346906" y="805907"/>
                  <a:pt x="202715" y="760779"/>
                  <a:pt x="132987" y="797907"/>
                </a:cubicBezTo>
                <a:cubicBezTo>
                  <a:pt x="67289" y="799817"/>
                  <a:pt x="-305" y="727640"/>
                  <a:pt x="0" y="664920"/>
                </a:cubicBezTo>
                <a:cubicBezTo>
                  <a:pt x="-51892" y="434410"/>
                  <a:pt x="55729" y="311341"/>
                  <a:pt x="0" y="132987"/>
                </a:cubicBezTo>
                <a:close/>
              </a:path>
            </a:pathLst>
          </a:custGeom>
          <a:ln w="57150">
            <a:solidFill>
              <a:schemeClr val="accent4">
                <a:lumMod val="60000"/>
                <a:lumOff val="40000"/>
              </a:schemeClr>
            </a:solidFill>
            <a:extLst>
              <a:ext uri="{C807C97D-BFC1-408E-A445-0C87EB9F89A2}">
                <ask:lineSketchStyleProps xmlns:ask="http://schemas.microsoft.com/office/drawing/2018/sketchyshapes" sd="39743264">
                  <a:prstGeom prst="round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4</a:t>
            </a:r>
          </a:p>
        </p:txBody>
      </p:sp>
      <p:sp>
        <p:nvSpPr>
          <p:cNvPr id="46" name="Rectangle: Rounded Corners 45">
            <a:extLst>
              <a:ext uri="{FF2B5EF4-FFF2-40B4-BE49-F238E27FC236}">
                <a16:creationId xmlns:a16="http://schemas.microsoft.com/office/drawing/2014/main" id="{068DDED5-1CAC-0CDA-D350-6F0327F952DA}"/>
              </a:ext>
            </a:extLst>
          </p:cNvPr>
          <p:cNvSpPr/>
          <p:nvPr/>
        </p:nvSpPr>
        <p:spPr>
          <a:xfrm>
            <a:off x="6294921" y="4719525"/>
            <a:ext cx="976737" cy="797907"/>
          </a:xfrm>
          <a:custGeom>
            <a:avLst/>
            <a:gdLst>
              <a:gd name="connsiteX0" fmla="*/ 0 w 976737"/>
              <a:gd name="connsiteY0" fmla="*/ 132987 h 797907"/>
              <a:gd name="connsiteX1" fmla="*/ 132987 w 976737"/>
              <a:gd name="connsiteY1" fmla="*/ 0 h 797907"/>
              <a:gd name="connsiteX2" fmla="*/ 495476 w 976737"/>
              <a:gd name="connsiteY2" fmla="*/ 0 h 797907"/>
              <a:gd name="connsiteX3" fmla="*/ 843750 w 976737"/>
              <a:gd name="connsiteY3" fmla="*/ 0 h 797907"/>
              <a:gd name="connsiteX4" fmla="*/ 976737 w 976737"/>
              <a:gd name="connsiteY4" fmla="*/ 132987 h 797907"/>
              <a:gd name="connsiteX5" fmla="*/ 976737 w 976737"/>
              <a:gd name="connsiteY5" fmla="*/ 664920 h 797907"/>
              <a:gd name="connsiteX6" fmla="*/ 843750 w 976737"/>
              <a:gd name="connsiteY6" fmla="*/ 797907 h 797907"/>
              <a:gd name="connsiteX7" fmla="*/ 488369 w 976737"/>
              <a:gd name="connsiteY7" fmla="*/ 797907 h 797907"/>
              <a:gd name="connsiteX8" fmla="*/ 132987 w 976737"/>
              <a:gd name="connsiteY8" fmla="*/ 797907 h 797907"/>
              <a:gd name="connsiteX9" fmla="*/ 0 w 976737"/>
              <a:gd name="connsiteY9" fmla="*/ 664920 h 797907"/>
              <a:gd name="connsiteX10" fmla="*/ 0 w 976737"/>
              <a:gd name="connsiteY10" fmla="*/ 132987 h 7979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976737" h="797907" fill="none" extrusionOk="0">
                <a:moveTo>
                  <a:pt x="0" y="132987"/>
                </a:moveTo>
                <a:cubicBezTo>
                  <a:pt x="-4235" y="52703"/>
                  <a:pt x="79908" y="-1040"/>
                  <a:pt x="132987" y="0"/>
                </a:cubicBezTo>
                <a:cubicBezTo>
                  <a:pt x="232421" y="-13200"/>
                  <a:pt x="370694" y="31261"/>
                  <a:pt x="495476" y="0"/>
                </a:cubicBezTo>
                <a:cubicBezTo>
                  <a:pt x="620258" y="-31261"/>
                  <a:pt x="773071" y="35241"/>
                  <a:pt x="843750" y="0"/>
                </a:cubicBezTo>
                <a:cubicBezTo>
                  <a:pt x="919953" y="-12499"/>
                  <a:pt x="980363" y="68479"/>
                  <a:pt x="976737" y="132987"/>
                </a:cubicBezTo>
                <a:cubicBezTo>
                  <a:pt x="1000390" y="308373"/>
                  <a:pt x="934894" y="554711"/>
                  <a:pt x="976737" y="664920"/>
                </a:cubicBezTo>
                <a:cubicBezTo>
                  <a:pt x="970217" y="721254"/>
                  <a:pt x="911703" y="785042"/>
                  <a:pt x="843750" y="797907"/>
                </a:cubicBezTo>
                <a:cubicBezTo>
                  <a:pt x="673858" y="802796"/>
                  <a:pt x="641426" y="764181"/>
                  <a:pt x="488369" y="797907"/>
                </a:cubicBezTo>
                <a:cubicBezTo>
                  <a:pt x="335312" y="831633"/>
                  <a:pt x="237104" y="794378"/>
                  <a:pt x="132987" y="797907"/>
                </a:cubicBezTo>
                <a:cubicBezTo>
                  <a:pt x="59457" y="812167"/>
                  <a:pt x="-9390" y="731525"/>
                  <a:pt x="0" y="664920"/>
                </a:cubicBezTo>
                <a:cubicBezTo>
                  <a:pt x="-33306" y="500058"/>
                  <a:pt x="26728" y="307287"/>
                  <a:pt x="0" y="132987"/>
                </a:cubicBezTo>
                <a:close/>
              </a:path>
              <a:path w="976737" h="797907" stroke="0" extrusionOk="0">
                <a:moveTo>
                  <a:pt x="0" y="132987"/>
                </a:moveTo>
                <a:cubicBezTo>
                  <a:pt x="527" y="66627"/>
                  <a:pt x="71382" y="-16733"/>
                  <a:pt x="132987" y="0"/>
                </a:cubicBezTo>
                <a:cubicBezTo>
                  <a:pt x="286887" y="-36605"/>
                  <a:pt x="393420" y="39359"/>
                  <a:pt x="502584" y="0"/>
                </a:cubicBezTo>
                <a:cubicBezTo>
                  <a:pt x="611748" y="-39359"/>
                  <a:pt x="720347" y="16559"/>
                  <a:pt x="843750" y="0"/>
                </a:cubicBezTo>
                <a:cubicBezTo>
                  <a:pt x="915583" y="-21"/>
                  <a:pt x="961289" y="57767"/>
                  <a:pt x="976737" y="132987"/>
                </a:cubicBezTo>
                <a:cubicBezTo>
                  <a:pt x="981266" y="324700"/>
                  <a:pt x="927681" y="505756"/>
                  <a:pt x="976737" y="664920"/>
                </a:cubicBezTo>
                <a:cubicBezTo>
                  <a:pt x="980548" y="732902"/>
                  <a:pt x="896120" y="801202"/>
                  <a:pt x="843750" y="797907"/>
                </a:cubicBezTo>
                <a:cubicBezTo>
                  <a:pt x="759008" y="803327"/>
                  <a:pt x="615616" y="789907"/>
                  <a:pt x="481261" y="797907"/>
                </a:cubicBezTo>
                <a:cubicBezTo>
                  <a:pt x="346906" y="805907"/>
                  <a:pt x="202715" y="760779"/>
                  <a:pt x="132987" y="797907"/>
                </a:cubicBezTo>
                <a:cubicBezTo>
                  <a:pt x="67289" y="799817"/>
                  <a:pt x="-305" y="727640"/>
                  <a:pt x="0" y="664920"/>
                </a:cubicBezTo>
                <a:cubicBezTo>
                  <a:pt x="-51892" y="434410"/>
                  <a:pt x="55729" y="311341"/>
                  <a:pt x="0" y="132987"/>
                </a:cubicBezTo>
                <a:close/>
              </a:path>
            </a:pathLst>
          </a:custGeom>
          <a:ln w="57150">
            <a:solidFill>
              <a:schemeClr val="accent4">
                <a:lumMod val="60000"/>
                <a:lumOff val="40000"/>
              </a:schemeClr>
            </a:solidFill>
            <a:extLst>
              <a:ext uri="{C807C97D-BFC1-408E-A445-0C87EB9F89A2}">
                <ask:lineSketchStyleProps xmlns:ask="http://schemas.microsoft.com/office/drawing/2018/sketchyshapes" sd="39743264">
                  <a:prstGeom prst="round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4</a:t>
            </a:r>
          </a:p>
        </p:txBody>
      </p:sp>
      <p:sp>
        <p:nvSpPr>
          <p:cNvPr id="47" name="Rectangle: Rounded Corners 46">
            <a:extLst>
              <a:ext uri="{FF2B5EF4-FFF2-40B4-BE49-F238E27FC236}">
                <a16:creationId xmlns:a16="http://schemas.microsoft.com/office/drawing/2014/main" id="{556D7D0E-0CB8-F002-64CD-D806910D41E6}"/>
              </a:ext>
            </a:extLst>
          </p:cNvPr>
          <p:cNvSpPr/>
          <p:nvPr/>
        </p:nvSpPr>
        <p:spPr>
          <a:xfrm>
            <a:off x="8084059" y="4709870"/>
            <a:ext cx="976737" cy="797907"/>
          </a:xfrm>
          <a:custGeom>
            <a:avLst/>
            <a:gdLst>
              <a:gd name="connsiteX0" fmla="*/ 0 w 976737"/>
              <a:gd name="connsiteY0" fmla="*/ 132987 h 797907"/>
              <a:gd name="connsiteX1" fmla="*/ 132987 w 976737"/>
              <a:gd name="connsiteY1" fmla="*/ 0 h 797907"/>
              <a:gd name="connsiteX2" fmla="*/ 495476 w 976737"/>
              <a:gd name="connsiteY2" fmla="*/ 0 h 797907"/>
              <a:gd name="connsiteX3" fmla="*/ 843750 w 976737"/>
              <a:gd name="connsiteY3" fmla="*/ 0 h 797907"/>
              <a:gd name="connsiteX4" fmla="*/ 976737 w 976737"/>
              <a:gd name="connsiteY4" fmla="*/ 132987 h 797907"/>
              <a:gd name="connsiteX5" fmla="*/ 976737 w 976737"/>
              <a:gd name="connsiteY5" fmla="*/ 664920 h 797907"/>
              <a:gd name="connsiteX6" fmla="*/ 843750 w 976737"/>
              <a:gd name="connsiteY6" fmla="*/ 797907 h 797907"/>
              <a:gd name="connsiteX7" fmla="*/ 488369 w 976737"/>
              <a:gd name="connsiteY7" fmla="*/ 797907 h 797907"/>
              <a:gd name="connsiteX8" fmla="*/ 132987 w 976737"/>
              <a:gd name="connsiteY8" fmla="*/ 797907 h 797907"/>
              <a:gd name="connsiteX9" fmla="*/ 0 w 976737"/>
              <a:gd name="connsiteY9" fmla="*/ 664920 h 797907"/>
              <a:gd name="connsiteX10" fmla="*/ 0 w 976737"/>
              <a:gd name="connsiteY10" fmla="*/ 132987 h 7979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976737" h="797907" fill="none" extrusionOk="0">
                <a:moveTo>
                  <a:pt x="0" y="132987"/>
                </a:moveTo>
                <a:cubicBezTo>
                  <a:pt x="-4235" y="52703"/>
                  <a:pt x="79908" y="-1040"/>
                  <a:pt x="132987" y="0"/>
                </a:cubicBezTo>
                <a:cubicBezTo>
                  <a:pt x="232421" y="-13200"/>
                  <a:pt x="370694" y="31261"/>
                  <a:pt x="495476" y="0"/>
                </a:cubicBezTo>
                <a:cubicBezTo>
                  <a:pt x="620258" y="-31261"/>
                  <a:pt x="773071" y="35241"/>
                  <a:pt x="843750" y="0"/>
                </a:cubicBezTo>
                <a:cubicBezTo>
                  <a:pt x="919953" y="-12499"/>
                  <a:pt x="980363" y="68479"/>
                  <a:pt x="976737" y="132987"/>
                </a:cubicBezTo>
                <a:cubicBezTo>
                  <a:pt x="1000390" y="308373"/>
                  <a:pt x="934894" y="554711"/>
                  <a:pt x="976737" y="664920"/>
                </a:cubicBezTo>
                <a:cubicBezTo>
                  <a:pt x="970217" y="721254"/>
                  <a:pt x="911703" y="785042"/>
                  <a:pt x="843750" y="797907"/>
                </a:cubicBezTo>
                <a:cubicBezTo>
                  <a:pt x="673858" y="802796"/>
                  <a:pt x="641426" y="764181"/>
                  <a:pt x="488369" y="797907"/>
                </a:cubicBezTo>
                <a:cubicBezTo>
                  <a:pt x="335312" y="831633"/>
                  <a:pt x="237104" y="794378"/>
                  <a:pt x="132987" y="797907"/>
                </a:cubicBezTo>
                <a:cubicBezTo>
                  <a:pt x="59457" y="812167"/>
                  <a:pt x="-9390" y="731525"/>
                  <a:pt x="0" y="664920"/>
                </a:cubicBezTo>
                <a:cubicBezTo>
                  <a:pt x="-33306" y="500058"/>
                  <a:pt x="26728" y="307287"/>
                  <a:pt x="0" y="132987"/>
                </a:cubicBezTo>
                <a:close/>
              </a:path>
              <a:path w="976737" h="797907" stroke="0" extrusionOk="0">
                <a:moveTo>
                  <a:pt x="0" y="132987"/>
                </a:moveTo>
                <a:cubicBezTo>
                  <a:pt x="527" y="66627"/>
                  <a:pt x="71382" y="-16733"/>
                  <a:pt x="132987" y="0"/>
                </a:cubicBezTo>
                <a:cubicBezTo>
                  <a:pt x="286887" y="-36605"/>
                  <a:pt x="393420" y="39359"/>
                  <a:pt x="502584" y="0"/>
                </a:cubicBezTo>
                <a:cubicBezTo>
                  <a:pt x="611748" y="-39359"/>
                  <a:pt x="720347" y="16559"/>
                  <a:pt x="843750" y="0"/>
                </a:cubicBezTo>
                <a:cubicBezTo>
                  <a:pt x="915583" y="-21"/>
                  <a:pt x="961289" y="57767"/>
                  <a:pt x="976737" y="132987"/>
                </a:cubicBezTo>
                <a:cubicBezTo>
                  <a:pt x="981266" y="324700"/>
                  <a:pt x="927681" y="505756"/>
                  <a:pt x="976737" y="664920"/>
                </a:cubicBezTo>
                <a:cubicBezTo>
                  <a:pt x="980548" y="732902"/>
                  <a:pt x="896120" y="801202"/>
                  <a:pt x="843750" y="797907"/>
                </a:cubicBezTo>
                <a:cubicBezTo>
                  <a:pt x="759008" y="803327"/>
                  <a:pt x="615616" y="789907"/>
                  <a:pt x="481261" y="797907"/>
                </a:cubicBezTo>
                <a:cubicBezTo>
                  <a:pt x="346906" y="805907"/>
                  <a:pt x="202715" y="760779"/>
                  <a:pt x="132987" y="797907"/>
                </a:cubicBezTo>
                <a:cubicBezTo>
                  <a:pt x="67289" y="799817"/>
                  <a:pt x="-305" y="727640"/>
                  <a:pt x="0" y="664920"/>
                </a:cubicBezTo>
                <a:cubicBezTo>
                  <a:pt x="-51892" y="434410"/>
                  <a:pt x="55729" y="311341"/>
                  <a:pt x="0" y="132987"/>
                </a:cubicBezTo>
                <a:close/>
              </a:path>
            </a:pathLst>
          </a:custGeom>
          <a:ln w="57150">
            <a:solidFill>
              <a:schemeClr val="accent4">
                <a:lumMod val="60000"/>
                <a:lumOff val="40000"/>
              </a:schemeClr>
            </a:solidFill>
            <a:extLst>
              <a:ext uri="{C807C97D-BFC1-408E-A445-0C87EB9F89A2}">
                <ask:lineSketchStyleProps xmlns:ask="http://schemas.microsoft.com/office/drawing/2018/sketchyshapes" sd="39743264">
                  <a:prstGeom prst="round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13</a:t>
            </a:r>
          </a:p>
        </p:txBody>
      </p:sp>
      <p:sp>
        <p:nvSpPr>
          <p:cNvPr id="60" name="Rectangle: Rounded Corners 59">
            <a:extLst>
              <a:ext uri="{FF2B5EF4-FFF2-40B4-BE49-F238E27FC236}">
                <a16:creationId xmlns:a16="http://schemas.microsoft.com/office/drawing/2014/main" id="{1DBC50C8-712E-529A-5240-27B6E953CC6F}"/>
              </a:ext>
            </a:extLst>
          </p:cNvPr>
          <p:cNvSpPr/>
          <p:nvPr/>
        </p:nvSpPr>
        <p:spPr>
          <a:xfrm>
            <a:off x="6443965" y="5621274"/>
            <a:ext cx="976737" cy="797907"/>
          </a:xfrm>
          <a:custGeom>
            <a:avLst/>
            <a:gdLst>
              <a:gd name="connsiteX0" fmla="*/ 0 w 976737"/>
              <a:gd name="connsiteY0" fmla="*/ 132987 h 797907"/>
              <a:gd name="connsiteX1" fmla="*/ 132987 w 976737"/>
              <a:gd name="connsiteY1" fmla="*/ 0 h 797907"/>
              <a:gd name="connsiteX2" fmla="*/ 495476 w 976737"/>
              <a:gd name="connsiteY2" fmla="*/ 0 h 797907"/>
              <a:gd name="connsiteX3" fmla="*/ 843750 w 976737"/>
              <a:gd name="connsiteY3" fmla="*/ 0 h 797907"/>
              <a:gd name="connsiteX4" fmla="*/ 976737 w 976737"/>
              <a:gd name="connsiteY4" fmla="*/ 132987 h 797907"/>
              <a:gd name="connsiteX5" fmla="*/ 976737 w 976737"/>
              <a:gd name="connsiteY5" fmla="*/ 664920 h 797907"/>
              <a:gd name="connsiteX6" fmla="*/ 843750 w 976737"/>
              <a:gd name="connsiteY6" fmla="*/ 797907 h 797907"/>
              <a:gd name="connsiteX7" fmla="*/ 488369 w 976737"/>
              <a:gd name="connsiteY7" fmla="*/ 797907 h 797907"/>
              <a:gd name="connsiteX8" fmla="*/ 132987 w 976737"/>
              <a:gd name="connsiteY8" fmla="*/ 797907 h 797907"/>
              <a:gd name="connsiteX9" fmla="*/ 0 w 976737"/>
              <a:gd name="connsiteY9" fmla="*/ 664920 h 797907"/>
              <a:gd name="connsiteX10" fmla="*/ 0 w 976737"/>
              <a:gd name="connsiteY10" fmla="*/ 132987 h 7979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976737" h="797907" fill="none" extrusionOk="0">
                <a:moveTo>
                  <a:pt x="0" y="132987"/>
                </a:moveTo>
                <a:cubicBezTo>
                  <a:pt x="-4235" y="52703"/>
                  <a:pt x="79908" y="-1040"/>
                  <a:pt x="132987" y="0"/>
                </a:cubicBezTo>
                <a:cubicBezTo>
                  <a:pt x="232421" y="-13200"/>
                  <a:pt x="370694" y="31261"/>
                  <a:pt x="495476" y="0"/>
                </a:cubicBezTo>
                <a:cubicBezTo>
                  <a:pt x="620258" y="-31261"/>
                  <a:pt x="773071" y="35241"/>
                  <a:pt x="843750" y="0"/>
                </a:cubicBezTo>
                <a:cubicBezTo>
                  <a:pt x="919953" y="-12499"/>
                  <a:pt x="980363" y="68479"/>
                  <a:pt x="976737" y="132987"/>
                </a:cubicBezTo>
                <a:cubicBezTo>
                  <a:pt x="1000390" y="308373"/>
                  <a:pt x="934894" y="554711"/>
                  <a:pt x="976737" y="664920"/>
                </a:cubicBezTo>
                <a:cubicBezTo>
                  <a:pt x="970217" y="721254"/>
                  <a:pt x="911703" y="785042"/>
                  <a:pt x="843750" y="797907"/>
                </a:cubicBezTo>
                <a:cubicBezTo>
                  <a:pt x="673858" y="802796"/>
                  <a:pt x="641426" y="764181"/>
                  <a:pt x="488369" y="797907"/>
                </a:cubicBezTo>
                <a:cubicBezTo>
                  <a:pt x="335312" y="831633"/>
                  <a:pt x="237104" y="794378"/>
                  <a:pt x="132987" y="797907"/>
                </a:cubicBezTo>
                <a:cubicBezTo>
                  <a:pt x="59457" y="812167"/>
                  <a:pt x="-9390" y="731525"/>
                  <a:pt x="0" y="664920"/>
                </a:cubicBezTo>
                <a:cubicBezTo>
                  <a:pt x="-33306" y="500058"/>
                  <a:pt x="26728" y="307287"/>
                  <a:pt x="0" y="132987"/>
                </a:cubicBezTo>
                <a:close/>
              </a:path>
              <a:path w="976737" h="797907" stroke="0" extrusionOk="0">
                <a:moveTo>
                  <a:pt x="0" y="132987"/>
                </a:moveTo>
                <a:cubicBezTo>
                  <a:pt x="527" y="66627"/>
                  <a:pt x="71382" y="-16733"/>
                  <a:pt x="132987" y="0"/>
                </a:cubicBezTo>
                <a:cubicBezTo>
                  <a:pt x="286887" y="-36605"/>
                  <a:pt x="393420" y="39359"/>
                  <a:pt x="502584" y="0"/>
                </a:cubicBezTo>
                <a:cubicBezTo>
                  <a:pt x="611748" y="-39359"/>
                  <a:pt x="720347" y="16559"/>
                  <a:pt x="843750" y="0"/>
                </a:cubicBezTo>
                <a:cubicBezTo>
                  <a:pt x="915583" y="-21"/>
                  <a:pt x="961289" y="57767"/>
                  <a:pt x="976737" y="132987"/>
                </a:cubicBezTo>
                <a:cubicBezTo>
                  <a:pt x="981266" y="324700"/>
                  <a:pt x="927681" y="505756"/>
                  <a:pt x="976737" y="664920"/>
                </a:cubicBezTo>
                <a:cubicBezTo>
                  <a:pt x="980548" y="732902"/>
                  <a:pt x="896120" y="801202"/>
                  <a:pt x="843750" y="797907"/>
                </a:cubicBezTo>
                <a:cubicBezTo>
                  <a:pt x="759008" y="803327"/>
                  <a:pt x="615616" y="789907"/>
                  <a:pt x="481261" y="797907"/>
                </a:cubicBezTo>
                <a:cubicBezTo>
                  <a:pt x="346906" y="805907"/>
                  <a:pt x="202715" y="760779"/>
                  <a:pt x="132987" y="797907"/>
                </a:cubicBezTo>
                <a:cubicBezTo>
                  <a:pt x="67289" y="799817"/>
                  <a:pt x="-305" y="727640"/>
                  <a:pt x="0" y="664920"/>
                </a:cubicBezTo>
                <a:cubicBezTo>
                  <a:pt x="-51892" y="434410"/>
                  <a:pt x="55729" y="311341"/>
                  <a:pt x="0" y="132987"/>
                </a:cubicBezTo>
                <a:close/>
              </a:path>
            </a:pathLst>
          </a:custGeom>
          <a:ln w="57150">
            <a:solidFill>
              <a:schemeClr val="accent4">
                <a:lumMod val="60000"/>
                <a:lumOff val="40000"/>
              </a:schemeClr>
            </a:solidFill>
            <a:extLst>
              <a:ext uri="{C807C97D-BFC1-408E-A445-0C87EB9F89A2}">
                <ask:lineSketchStyleProps xmlns:ask="http://schemas.microsoft.com/office/drawing/2018/sketchyshapes" sd="39743264">
                  <a:prstGeom prst="round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13</a:t>
            </a:r>
          </a:p>
        </p:txBody>
      </p:sp>
    </p:spTree>
    <p:extLst>
      <p:ext uri="{BB962C8B-B14F-4D97-AF65-F5344CB8AC3E}">
        <p14:creationId xmlns:p14="http://schemas.microsoft.com/office/powerpoint/2010/main" val="17505203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3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3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3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3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3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3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3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3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3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3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3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3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3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3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3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2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8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9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4" dur="3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5" dur="3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3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42" grpId="0"/>
      <p:bldP spid="43" grpId="0"/>
      <p:bldP spid="49" grpId="0"/>
      <p:bldP spid="50" grpId="0"/>
      <p:bldP spid="51" grpId="0"/>
      <p:bldP spid="52" grpId="0" animBg="1"/>
      <p:bldP spid="53" grpId="0" animBg="1"/>
      <p:bldP spid="54" grpId="0" animBg="1"/>
      <p:bldP spid="55" grpId="0" animBg="1"/>
      <p:bldP spid="56" grpId="0"/>
      <p:bldP spid="57" grpId="0"/>
      <p:bldP spid="59" grpId="0" animBg="1"/>
      <p:bldP spid="44" grpId="0" animBg="1"/>
      <p:bldP spid="45" grpId="0" animBg="1"/>
      <p:bldP spid="46" grpId="0" animBg="1"/>
      <p:bldP spid="47" grpId="0" animBg="1"/>
      <p:bldP spid="60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7197" y="228224"/>
            <a:ext cx="7672284" cy="4627515"/>
          </a:xfrm>
          <a:prstGeom prst="rect">
            <a:avLst/>
          </a:prstGeom>
        </p:spPr>
      </p:pic>
      <p:pic>
        <p:nvPicPr>
          <p:cNvPr id="5" name="图片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600" y="2903307"/>
            <a:ext cx="2615497" cy="3751006"/>
          </a:xfrm>
          <a:prstGeom prst="rect">
            <a:avLst/>
          </a:prstGeom>
        </p:spPr>
      </p:pic>
      <p:pic>
        <p:nvPicPr>
          <p:cNvPr id="6" name="图片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30780" y="2775857"/>
            <a:ext cx="4861219" cy="4108850"/>
          </a:xfrm>
          <a:prstGeom prst="rect">
            <a:avLst/>
          </a:prstGeom>
        </p:spPr>
      </p:pic>
      <p:pic>
        <p:nvPicPr>
          <p:cNvPr id="7" name="图片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6282" y="3673928"/>
            <a:ext cx="2333244" cy="3156603"/>
          </a:xfrm>
          <a:prstGeom prst="rect">
            <a:avLst/>
          </a:prstGeom>
        </p:spPr>
      </p:pic>
      <p:pic>
        <p:nvPicPr>
          <p:cNvPr id="9" name="图片 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1779" y="5026303"/>
            <a:ext cx="1000050" cy="1432908"/>
          </a:xfrm>
          <a:prstGeom prst="rect">
            <a:avLst/>
          </a:prstGeom>
        </p:spPr>
      </p:pic>
      <p:pic>
        <p:nvPicPr>
          <p:cNvPr id="10" name="图片 3" descr="cf6a03843171e56c4b8f06e4c8cde872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V="1">
            <a:off x="10189796" y="228224"/>
            <a:ext cx="1832499" cy="1722046"/>
          </a:xfrm>
          <a:prstGeom prst="rect">
            <a:avLst/>
          </a:prstGeom>
        </p:spPr>
      </p:pic>
      <p:pic>
        <p:nvPicPr>
          <p:cNvPr id="11" name="Picture 5" descr="D:\acer\配图\0e6c7aa66eb413773ffe55293db78bc5.png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129081" cy="14000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5" descr="D:\acer\配图\0e6c7aa66eb413773ffe55293db78bc5.png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29081" y="342493"/>
            <a:ext cx="1589139" cy="10449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7667" y="2197365"/>
            <a:ext cx="369636" cy="632353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2641" y="2513541"/>
            <a:ext cx="369636" cy="632353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1344" y="2829717"/>
            <a:ext cx="369636" cy="632353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708" y="1578162"/>
            <a:ext cx="369636" cy="632353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4432" y="1608382"/>
            <a:ext cx="369636" cy="632353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91359" y="2903082"/>
            <a:ext cx="369636" cy="632353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76177" y="3779974"/>
            <a:ext cx="369636" cy="632353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63728" y="3145893"/>
            <a:ext cx="369636" cy="632353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45108" y="4072711"/>
            <a:ext cx="369636" cy="632353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40003" y="2646899"/>
            <a:ext cx="369636" cy="632353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8978" y="5023671"/>
            <a:ext cx="369636" cy="632353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78104" y="4485554"/>
            <a:ext cx="369636" cy="632353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4969" y="4936052"/>
            <a:ext cx="369636" cy="632353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0991" y="619199"/>
            <a:ext cx="5639447" cy="34727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37195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7139" y="0"/>
            <a:ext cx="8551073" cy="5157554"/>
          </a:xfrm>
          <a:prstGeom prst="rect">
            <a:avLst/>
          </a:prstGeom>
        </p:spPr>
      </p:pic>
      <p:pic>
        <p:nvPicPr>
          <p:cNvPr id="5" name="图片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600" y="2903307"/>
            <a:ext cx="2615497" cy="3751006"/>
          </a:xfrm>
          <a:prstGeom prst="rect">
            <a:avLst/>
          </a:prstGeom>
        </p:spPr>
      </p:pic>
      <p:pic>
        <p:nvPicPr>
          <p:cNvPr id="6" name="图片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30780" y="2775857"/>
            <a:ext cx="4861219" cy="4108850"/>
          </a:xfrm>
          <a:prstGeom prst="rect">
            <a:avLst/>
          </a:prstGeom>
        </p:spPr>
      </p:pic>
      <p:pic>
        <p:nvPicPr>
          <p:cNvPr id="7" name="图片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6282" y="3673928"/>
            <a:ext cx="2333244" cy="3156603"/>
          </a:xfrm>
          <a:prstGeom prst="rect">
            <a:avLst/>
          </a:prstGeom>
        </p:spPr>
      </p:pic>
      <p:pic>
        <p:nvPicPr>
          <p:cNvPr id="9" name="图片 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1779" y="5026303"/>
            <a:ext cx="1000050" cy="1432908"/>
          </a:xfrm>
          <a:prstGeom prst="rect">
            <a:avLst/>
          </a:prstGeom>
        </p:spPr>
      </p:pic>
      <p:pic>
        <p:nvPicPr>
          <p:cNvPr id="10" name="图片 3" descr="cf6a03843171e56c4b8f06e4c8cde872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V="1">
            <a:off x="10189796" y="228224"/>
            <a:ext cx="1832499" cy="1722046"/>
          </a:xfrm>
          <a:prstGeom prst="rect">
            <a:avLst/>
          </a:prstGeom>
        </p:spPr>
      </p:pic>
      <p:pic>
        <p:nvPicPr>
          <p:cNvPr id="11" name="Picture 5" descr="D:\acer\配图\0e6c7aa66eb413773ffe55293db78bc5.png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129081" cy="14000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5" descr="D:\acer\配图\0e6c7aa66eb413773ffe55293db78bc5.png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29081" y="342493"/>
            <a:ext cx="1589139" cy="10449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7667" y="2197365"/>
            <a:ext cx="369636" cy="632353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2641" y="2513541"/>
            <a:ext cx="369636" cy="632353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1344" y="2829717"/>
            <a:ext cx="369636" cy="632353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708" y="1578162"/>
            <a:ext cx="369636" cy="632353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4432" y="1608382"/>
            <a:ext cx="369636" cy="632353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91359" y="2903082"/>
            <a:ext cx="369636" cy="632353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76177" y="3779974"/>
            <a:ext cx="369636" cy="632353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63728" y="3145893"/>
            <a:ext cx="369636" cy="632353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45108" y="4072711"/>
            <a:ext cx="369636" cy="632353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40003" y="2646899"/>
            <a:ext cx="369636" cy="632353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8978" y="5023671"/>
            <a:ext cx="369636" cy="632353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78104" y="4485554"/>
            <a:ext cx="369636" cy="632353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4969" y="4936052"/>
            <a:ext cx="369636" cy="632353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2519" y="883798"/>
            <a:ext cx="7334124" cy="280440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282" y="268904"/>
            <a:ext cx="2773920" cy="9693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73750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7139" y="641444"/>
            <a:ext cx="8551073" cy="4516109"/>
          </a:xfrm>
          <a:prstGeom prst="rect">
            <a:avLst/>
          </a:prstGeom>
        </p:spPr>
      </p:pic>
      <p:pic>
        <p:nvPicPr>
          <p:cNvPr id="5" name="图片 7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600" y="2903307"/>
            <a:ext cx="2615497" cy="3751006"/>
          </a:xfrm>
          <a:prstGeom prst="rect">
            <a:avLst/>
          </a:prstGeom>
        </p:spPr>
      </p:pic>
      <p:pic>
        <p:nvPicPr>
          <p:cNvPr id="6" name="图片 8">
            <a:hlinkClick r:id="" action="ppaction://noaction"/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3183" y="2881627"/>
            <a:ext cx="4861219" cy="4108850"/>
          </a:xfrm>
          <a:prstGeom prst="rect">
            <a:avLst/>
          </a:prstGeom>
        </p:spPr>
      </p:pic>
      <p:pic>
        <p:nvPicPr>
          <p:cNvPr id="7" name="图片 9">
            <a:hlinkClick r:id="rId7" action="ppaction://hlinksldjump"/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6282" y="3673928"/>
            <a:ext cx="2333244" cy="3156603"/>
          </a:xfrm>
          <a:prstGeom prst="rect">
            <a:avLst/>
          </a:prstGeom>
        </p:spPr>
      </p:pic>
      <p:pic>
        <p:nvPicPr>
          <p:cNvPr id="9" name="图片 3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1779" y="5026303"/>
            <a:ext cx="1000050" cy="1432908"/>
          </a:xfrm>
          <a:prstGeom prst="rect">
            <a:avLst/>
          </a:prstGeom>
        </p:spPr>
      </p:pic>
      <p:pic>
        <p:nvPicPr>
          <p:cNvPr id="10" name="图片 3" descr="cf6a03843171e56c4b8f06e4c8cde872">
            <a:hlinkClick r:id="rId10" action="ppaction://hlinksldjump"/>
          </p:cNvPr>
          <p:cNvPicPr>
            <a:picLocks noChangeAspect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V="1">
            <a:off x="10189796" y="228224"/>
            <a:ext cx="1832499" cy="1722046"/>
          </a:xfrm>
          <a:prstGeom prst="rect">
            <a:avLst/>
          </a:prstGeom>
        </p:spPr>
      </p:pic>
      <p:pic>
        <p:nvPicPr>
          <p:cNvPr id="11" name="Picture 5" descr="D:\acer\配图\0e6c7aa66eb413773ffe55293db78bc5.png"/>
          <p:cNvPicPr>
            <a:picLocks noChangeAspect="1" noChangeArrowheads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129081" cy="14000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5" descr="D:\acer\配图\0e6c7aa66eb413773ffe55293db78bc5.png"/>
          <p:cNvPicPr>
            <a:picLocks noChangeAspect="1" noChangeArrowheads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29081" y="342493"/>
            <a:ext cx="1589139" cy="10449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7667" y="2197365"/>
            <a:ext cx="369636" cy="632353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2641" y="2513541"/>
            <a:ext cx="369636" cy="632353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1344" y="2829717"/>
            <a:ext cx="369636" cy="632353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708" y="1578162"/>
            <a:ext cx="369636" cy="632353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4432" y="1608382"/>
            <a:ext cx="369636" cy="632353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91359" y="2903082"/>
            <a:ext cx="369636" cy="632353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76177" y="3779974"/>
            <a:ext cx="369636" cy="632353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63728" y="3145893"/>
            <a:ext cx="369636" cy="632353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45108" y="4072711"/>
            <a:ext cx="369636" cy="632353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40003" y="2646899"/>
            <a:ext cx="369636" cy="632353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8978" y="5023671"/>
            <a:ext cx="369636" cy="632353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78104" y="4485554"/>
            <a:ext cx="369636" cy="632353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4969" y="4936052"/>
            <a:ext cx="369636" cy="63235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282" y="268904"/>
            <a:ext cx="2773920" cy="969348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8202" y="47190"/>
            <a:ext cx="7330780" cy="930992"/>
          </a:xfrm>
          <a:prstGeom prst="rect">
            <a:avLst/>
          </a:prstGeom>
        </p:spPr>
      </p:pic>
      <p:sp>
        <p:nvSpPr>
          <p:cNvPr id="26" name="TextBox 25"/>
          <p:cNvSpPr txBox="1"/>
          <p:nvPr/>
        </p:nvSpPr>
        <p:spPr>
          <a:xfrm>
            <a:off x="2972165" y="1387490"/>
            <a:ext cx="6586545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FFC000">
                    <a:lumMod val="50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Mỗi</a:t>
            </a:r>
            <a:r>
              <a:rPr kumimoji="0" lang="en-GB" sz="3200" b="0" i="0" u="none" strike="noStrike" kern="1200" cap="none" spc="0" normalizeH="0" baseline="0" noProof="0" dirty="0">
                <a:ln>
                  <a:noFill/>
                </a:ln>
                <a:solidFill>
                  <a:srgbClr val="FFC000">
                    <a:lumMod val="50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 </a:t>
            </a:r>
            <a:r>
              <a:rPr kumimoji="0" lang="en-GB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FFC000">
                    <a:lumMod val="50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bạn</a:t>
            </a:r>
            <a:r>
              <a:rPr kumimoji="0" lang="en-GB" sz="3200" b="0" i="0" u="none" strike="noStrike" kern="1200" cap="none" spc="0" normalizeH="0" baseline="0" noProof="0" dirty="0">
                <a:ln>
                  <a:noFill/>
                </a:ln>
                <a:solidFill>
                  <a:srgbClr val="FFC000">
                    <a:lumMod val="50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 ở </a:t>
            </a:r>
            <a:r>
              <a:rPr kumimoji="0" lang="en-GB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FFC000">
                    <a:lumMod val="50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đây</a:t>
            </a:r>
            <a:r>
              <a:rPr kumimoji="0" lang="en-GB" sz="3200" b="0" i="0" u="none" strike="noStrike" kern="1200" cap="none" spc="0" normalizeH="0" baseline="0" noProof="0" dirty="0">
                <a:ln>
                  <a:noFill/>
                </a:ln>
                <a:solidFill>
                  <a:srgbClr val="FFC000">
                    <a:lumMod val="50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 </a:t>
            </a:r>
            <a:r>
              <a:rPr kumimoji="0" lang="en-GB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FFC000">
                    <a:lumMod val="50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sẽ</a:t>
            </a:r>
            <a:r>
              <a:rPr kumimoji="0" lang="en-GB" sz="3200" b="0" i="0" u="none" strike="noStrike" kern="1200" cap="none" spc="0" normalizeH="0" baseline="0" noProof="0" dirty="0">
                <a:ln>
                  <a:noFill/>
                </a:ln>
                <a:solidFill>
                  <a:srgbClr val="FFC000">
                    <a:lumMod val="50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 </a:t>
            </a:r>
            <a:r>
              <a:rPr kumimoji="0" lang="en-GB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FFC000">
                    <a:lumMod val="50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có</a:t>
            </a:r>
            <a:r>
              <a:rPr kumimoji="0" lang="en-GB" sz="3200" b="0" i="0" u="none" strike="noStrike" kern="1200" cap="none" spc="0" normalizeH="0" baseline="0" noProof="0" dirty="0">
                <a:ln>
                  <a:noFill/>
                </a:ln>
                <a:solidFill>
                  <a:srgbClr val="FFC000">
                    <a:lumMod val="50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 </a:t>
            </a:r>
            <a:r>
              <a:rPr kumimoji="0" lang="en-GB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FFC000">
                    <a:lumMod val="50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một</a:t>
            </a:r>
            <a:r>
              <a:rPr kumimoji="0" lang="en-GB" sz="3200" b="0" i="0" u="none" strike="noStrike" kern="1200" cap="none" spc="0" normalizeH="0" baseline="0" noProof="0" dirty="0">
                <a:ln>
                  <a:noFill/>
                </a:ln>
                <a:solidFill>
                  <a:srgbClr val="FFC000">
                    <a:lumMod val="50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 </a:t>
            </a:r>
            <a:r>
              <a:rPr kumimoji="0" lang="en-GB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FFC000">
                    <a:lumMod val="50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câu</a:t>
            </a:r>
            <a:r>
              <a:rPr kumimoji="0" lang="en-GB" sz="3200" b="0" i="0" u="none" strike="noStrike" kern="1200" cap="none" spc="0" normalizeH="0" baseline="0" noProof="0" dirty="0">
                <a:ln>
                  <a:noFill/>
                </a:ln>
                <a:solidFill>
                  <a:srgbClr val="FFC000">
                    <a:lumMod val="50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 </a:t>
            </a:r>
            <a:r>
              <a:rPr kumimoji="0" lang="en-GB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FFC000">
                    <a:lumMod val="50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hỏi</a:t>
            </a:r>
            <a:r>
              <a:rPr kumimoji="0" lang="en-GB" sz="3200" b="0" i="0" u="none" strike="noStrike" kern="1200" cap="none" spc="0" normalizeH="0" baseline="0" noProof="0" dirty="0">
                <a:ln>
                  <a:noFill/>
                </a:ln>
                <a:solidFill>
                  <a:srgbClr val="FFC000">
                    <a:lumMod val="50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 </a:t>
            </a:r>
            <a:r>
              <a:rPr kumimoji="0" lang="en-GB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FFC000">
                    <a:lumMod val="50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để</a:t>
            </a:r>
            <a:r>
              <a:rPr kumimoji="0" lang="en-GB" sz="3200" b="0" i="0" u="none" strike="noStrike" kern="1200" cap="none" spc="0" normalizeH="0" baseline="0" noProof="0" dirty="0">
                <a:ln>
                  <a:noFill/>
                </a:ln>
                <a:solidFill>
                  <a:srgbClr val="FFC000">
                    <a:lumMod val="50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 </a:t>
            </a:r>
            <a:r>
              <a:rPr kumimoji="0" lang="en-GB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FFC000">
                    <a:lumMod val="50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giúp</a:t>
            </a:r>
            <a:r>
              <a:rPr kumimoji="0" lang="en-GB" sz="3200" b="0" i="0" u="none" strike="noStrike" kern="1200" cap="none" spc="0" normalizeH="0" baseline="0" noProof="0" dirty="0">
                <a:ln>
                  <a:noFill/>
                </a:ln>
                <a:solidFill>
                  <a:srgbClr val="FFC000">
                    <a:lumMod val="50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 </a:t>
            </a:r>
            <a:r>
              <a:rPr kumimoji="0" lang="en-GB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FFC000">
                    <a:lumMod val="50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các</a:t>
            </a:r>
            <a:r>
              <a:rPr kumimoji="0" lang="en-GB" sz="3200" b="0" i="0" u="none" strike="noStrike" kern="1200" cap="none" spc="0" normalizeH="0" baseline="0" noProof="0" dirty="0">
                <a:ln>
                  <a:noFill/>
                </a:ln>
                <a:solidFill>
                  <a:srgbClr val="FFC000">
                    <a:lumMod val="50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 </a:t>
            </a:r>
            <a:r>
              <a:rPr kumimoji="0" lang="en-GB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FFC000">
                    <a:lumMod val="50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em</a:t>
            </a:r>
            <a:r>
              <a:rPr kumimoji="0" lang="en-GB" sz="3200" b="0" i="0" u="none" strike="noStrike" kern="1200" cap="none" spc="0" normalizeH="0" baseline="0" noProof="0" dirty="0">
                <a:ln>
                  <a:noFill/>
                </a:ln>
                <a:solidFill>
                  <a:srgbClr val="FFC000">
                    <a:lumMod val="50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 </a:t>
            </a:r>
            <a:r>
              <a:rPr kumimoji="0" lang="en-GB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FFC000">
                    <a:lumMod val="50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ghi</a:t>
            </a:r>
            <a:r>
              <a:rPr kumimoji="0" lang="en-GB" sz="3200" b="0" i="0" u="none" strike="noStrike" kern="1200" cap="none" spc="0" normalizeH="0" baseline="0" noProof="0" dirty="0">
                <a:ln>
                  <a:noFill/>
                </a:ln>
                <a:solidFill>
                  <a:srgbClr val="FFC000">
                    <a:lumMod val="50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 </a:t>
            </a:r>
            <a:r>
              <a:rPr kumimoji="0" lang="en-GB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FFC000">
                    <a:lumMod val="50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nhớ</a:t>
            </a:r>
            <a:r>
              <a:rPr kumimoji="0" lang="en-GB" sz="3200" b="0" i="0" u="none" strike="noStrike" kern="1200" cap="none" spc="0" normalizeH="0" baseline="0" noProof="0" dirty="0">
                <a:ln>
                  <a:noFill/>
                </a:ln>
                <a:solidFill>
                  <a:srgbClr val="FFC000">
                    <a:lumMod val="50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 </a:t>
            </a:r>
            <a:r>
              <a:rPr kumimoji="0" lang="en-GB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FFC000">
                    <a:lumMod val="50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kiến</a:t>
            </a:r>
            <a:r>
              <a:rPr kumimoji="0" lang="en-GB" sz="3200" b="0" i="0" u="none" strike="noStrike" kern="1200" cap="none" spc="0" normalizeH="0" baseline="0" noProof="0" dirty="0">
                <a:ln>
                  <a:noFill/>
                </a:ln>
                <a:solidFill>
                  <a:srgbClr val="FFC000">
                    <a:lumMod val="50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 </a:t>
            </a:r>
            <a:r>
              <a:rPr kumimoji="0" lang="en-GB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FFC000">
                    <a:lumMod val="50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thức</a:t>
            </a:r>
            <a:r>
              <a:rPr kumimoji="0" lang="en-GB" sz="3200" b="0" i="0" u="none" strike="noStrike" kern="1200" cap="none" spc="0" normalizeH="0" baseline="0" noProof="0" dirty="0">
                <a:ln>
                  <a:noFill/>
                </a:ln>
                <a:solidFill>
                  <a:srgbClr val="FFC000">
                    <a:lumMod val="50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 </a:t>
            </a:r>
            <a:r>
              <a:rPr kumimoji="0" lang="en-GB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FFC000">
                    <a:lumMod val="50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của</a:t>
            </a:r>
            <a:r>
              <a:rPr kumimoji="0" lang="en-GB" sz="3200" b="0" i="0" u="none" strike="noStrike" kern="1200" cap="none" spc="0" normalizeH="0" baseline="0" noProof="0" dirty="0">
                <a:ln>
                  <a:noFill/>
                </a:ln>
                <a:solidFill>
                  <a:srgbClr val="FFC000">
                    <a:lumMod val="50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 </a:t>
            </a:r>
            <a:r>
              <a:rPr kumimoji="0" lang="en-GB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FFC000">
                    <a:lumMod val="50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bài</a:t>
            </a:r>
            <a:r>
              <a:rPr kumimoji="0" lang="en-GB" sz="3200" b="0" i="0" u="none" strike="noStrike" kern="1200" cap="none" spc="0" normalizeH="0" baseline="0" noProof="0" dirty="0">
                <a:ln>
                  <a:noFill/>
                </a:ln>
                <a:solidFill>
                  <a:srgbClr val="FFC000">
                    <a:lumMod val="50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 </a:t>
            </a:r>
            <a:r>
              <a:rPr kumimoji="0" lang="en-GB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FFC000">
                    <a:lumMod val="50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học</a:t>
            </a:r>
            <a:r>
              <a:rPr kumimoji="0" lang="en-GB" sz="3200" b="0" i="0" u="none" strike="noStrike" kern="1200" cap="none" spc="0" normalizeH="0" baseline="0" noProof="0" dirty="0">
                <a:ln>
                  <a:noFill/>
                </a:ln>
                <a:solidFill>
                  <a:srgbClr val="FFC000">
                    <a:lumMod val="50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. </a:t>
            </a:r>
            <a:r>
              <a:rPr kumimoji="0" lang="en-GB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FFC000">
                    <a:lumMod val="50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Các</a:t>
            </a:r>
            <a:r>
              <a:rPr kumimoji="0" lang="en-GB" sz="3200" b="0" i="0" u="none" strike="noStrike" kern="1200" cap="none" spc="0" normalizeH="0" baseline="0" noProof="0" dirty="0">
                <a:ln>
                  <a:noFill/>
                </a:ln>
                <a:solidFill>
                  <a:srgbClr val="FFC000">
                    <a:lumMod val="50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 </a:t>
            </a:r>
            <a:r>
              <a:rPr kumimoji="0" lang="en-GB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FFC000">
                    <a:lumMod val="50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em</a:t>
            </a:r>
            <a:r>
              <a:rPr kumimoji="0" lang="en-GB" sz="3200" b="0" i="0" u="none" strike="noStrike" kern="1200" cap="none" spc="0" normalizeH="0" baseline="0" noProof="0" dirty="0">
                <a:ln>
                  <a:noFill/>
                </a:ln>
                <a:solidFill>
                  <a:srgbClr val="FFC000">
                    <a:lumMod val="50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 </a:t>
            </a:r>
            <a:r>
              <a:rPr kumimoji="0" lang="en-GB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FFC000">
                    <a:lumMod val="50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hãy</a:t>
            </a:r>
            <a:r>
              <a:rPr kumimoji="0" lang="en-GB" sz="3200" b="0" i="0" u="none" strike="noStrike" kern="1200" cap="none" spc="0" normalizeH="0" baseline="0" noProof="0" dirty="0">
                <a:ln>
                  <a:noFill/>
                </a:ln>
                <a:solidFill>
                  <a:srgbClr val="FFC000">
                    <a:lumMod val="50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 </a:t>
            </a:r>
            <a:r>
              <a:rPr kumimoji="0" lang="en-GB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FFC000">
                    <a:lumMod val="50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trả</a:t>
            </a:r>
            <a:r>
              <a:rPr kumimoji="0" lang="en-GB" sz="3200" b="0" i="0" u="none" strike="noStrike" kern="1200" cap="none" spc="0" normalizeH="0" baseline="0" noProof="0" dirty="0">
                <a:ln>
                  <a:noFill/>
                </a:ln>
                <a:solidFill>
                  <a:srgbClr val="FFC000">
                    <a:lumMod val="50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 </a:t>
            </a:r>
            <a:r>
              <a:rPr kumimoji="0" lang="en-GB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FFC000">
                    <a:lumMod val="50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lời</a:t>
            </a:r>
            <a:r>
              <a:rPr kumimoji="0" lang="en-GB" sz="3200" b="0" i="0" u="none" strike="noStrike" kern="1200" cap="none" spc="0" normalizeH="0" baseline="0" noProof="0" dirty="0">
                <a:ln>
                  <a:noFill/>
                </a:ln>
                <a:solidFill>
                  <a:srgbClr val="FFC000">
                    <a:lumMod val="50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 </a:t>
            </a:r>
            <a:r>
              <a:rPr kumimoji="0" lang="en-GB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FFC000">
                    <a:lumMod val="50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các</a:t>
            </a:r>
            <a:r>
              <a:rPr kumimoji="0" lang="en-GB" sz="3200" b="0" i="0" u="none" strike="noStrike" kern="1200" cap="none" spc="0" normalizeH="0" baseline="0" noProof="0" dirty="0">
                <a:ln>
                  <a:noFill/>
                </a:ln>
                <a:solidFill>
                  <a:srgbClr val="FFC000">
                    <a:lumMod val="50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 </a:t>
            </a:r>
            <a:r>
              <a:rPr kumimoji="0" lang="en-GB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FFC000">
                    <a:lumMod val="50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câu</a:t>
            </a:r>
            <a:r>
              <a:rPr kumimoji="0" lang="en-GB" sz="3200" b="0" i="0" u="none" strike="noStrike" kern="1200" cap="none" spc="0" normalizeH="0" baseline="0" noProof="0" dirty="0">
                <a:ln>
                  <a:noFill/>
                </a:ln>
                <a:solidFill>
                  <a:srgbClr val="FFC000">
                    <a:lumMod val="50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 </a:t>
            </a:r>
            <a:r>
              <a:rPr kumimoji="0" lang="en-GB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FFC000">
                    <a:lumMod val="50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hỏi</a:t>
            </a:r>
            <a:r>
              <a:rPr kumimoji="0" lang="en-GB" sz="3200" b="0" i="0" u="none" strike="noStrike" kern="1200" cap="none" spc="0" normalizeH="0" baseline="0" noProof="0" dirty="0">
                <a:ln>
                  <a:noFill/>
                </a:ln>
                <a:solidFill>
                  <a:srgbClr val="FFC000">
                    <a:lumMod val="50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 </a:t>
            </a:r>
            <a:r>
              <a:rPr kumimoji="0" lang="en-GB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FFC000">
                    <a:lumMod val="50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để</a:t>
            </a:r>
            <a:r>
              <a:rPr kumimoji="0" lang="en-GB" sz="3200" b="0" i="0" u="none" strike="noStrike" kern="1200" cap="none" spc="0" normalizeH="0" baseline="0" noProof="0" dirty="0">
                <a:ln>
                  <a:noFill/>
                </a:ln>
                <a:solidFill>
                  <a:srgbClr val="FFC000">
                    <a:lumMod val="50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 </a:t>
            </a:r>
            <a:r>
              <a:rPr kumimoji="0" lang="en-GB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FFC000">
                    <a:lumMod val="50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xem</a:t>
            </a:r>
            <a:r>
              <a:rPr kumimoji="0" lang="en-GB" sz="3200" b="0" i="0" u="none" strike="noStrike" kern="1200" cap="none" spc="0" normalizeH="0" baseline="0" noProof="0" dirty="0">
                <a:ln>
                  <a:noFill/>
                </a:ln>
                <a:solidFill>
                  <a:srgbClr val="FFC000">
                    <a:lumMod val="50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 </a:t>
            </a:r>
            <a:r>
              <a:rPr kumimoji="0" lang="en-GB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FFC000">
                    <a:lumMod val="50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ai</a:t>
            </a:r>
            <a:r>
              <a:rPr kumimoji="0" lang="en-GB" sz="3200" b="0" i="0" u="none" strike="noStrike" kern="1200" cap="none" spc="0" normalizeH="0" baseline="0" noProof="0" dirty="0">
                <a:ln>
                  <a:noFill/>
                </a:ln>
                <a:solidFill>
                  <a:srgbClr val="FFC000">
                    <a:lumMod val="50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 </a:t>
            </a:r>
            <a:r>
              <a:rPr kumimoji="0" lang="en-GB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FFC000">
                    <a:lumMod val="50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nhớ</a:t>
            </a:r>
            <a:r>
              <a:rPr kumimoji="0" lang="en-GB" sz="3200" b="0" i="0" u="none" strike="noStrike" kern="1200" cap="none" spc="0" normalizeH="0" baseline="0" noProof="0" dirty="0">
                <a:ln>
                  <a:noFill/>
                </a:ln>
                <a:solidFill>
                  <a:srgbClr val="FFC000">
                    <a:lumMod val="50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 </a:t>
            </a:r>
            <a:r>
              <a:rPr kumimoji="0" lang="en-GB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FFC000">
                    <a:lumMod val="50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bài</a:t>
            </a:r>
            <a:r>
              <a:rPr kumimoji="0" lang="en-GB" sz="3200" b="0" i="0" u="none" strike="noStrike" kern="1200" cap="none" spc="0" normalizeH="0" baseline="0" noProof="0" dirty="0">
                <a:ln>
                  <a:noFill/>
                </a:ln>
                <a:solidFill>
                  <a:srgbClr val="FFC000">
                    <a:lumMod val="50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 </a:t>
            </a:r>
            <a:r>
              <a:rPr kumimoji="0" lang="en-GB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FFC000">
                    <a:lumMod val="50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tốt</a:t>
            </a:r>
            <a:r>
              <a:rPr kumimoji="0" lang="en-GB" sz="3200" b="0" i="0" u="none" strike="noStrike" kern="1200" cap="none" spc="0" normalizeH="0" baseline="0" noProof="0" dirty="0">
                <a:ln>
                  <a:noFill/>
                </a:ln>
                <a:solidFill>
                  <a:srgbClr val="FFC000">
                    <a:lumMod val="50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 </a:t>
            </a:r>
            <a:r>
              <a:rPr kumimoji="0" lang="en-GB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FFC000">
                    <a:lumMod val="50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nhất</a:t>
            </a:r>
            <a:r>
              <a:rPr kumimoji="0" lang="en-GB" sz="3200" b="0" i="0" u="none" strike="noStrike" kern="1200" cap="none" spc="0" normalizeH="0" baseline="0" noProof="0" dirty="0">
                <a:ln>
                  <a:noFill/>
                </a:ln>
                <a:solidFill>
                  <a:srgbClr val="FFC000">
                    <a:lumMod val="50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 </a:t>
            </a:r>
            <a:r>
              <a:rPr kumimoji="0" lang="en-GB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FFC000">
                    <a:lumMod val="50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nhé</a:t>
            </a:r>
            <a:r>
              <a:rPr kumimoji="0" lang="en-GB" sz="3200" b="0" i="0" u="none" strike="noStrike" kern="1200" cap="none" spc="0" normalizeH="0" baseline="0" noProof="0" dirty="0">
                <a:ln>
                  <a:noFill/>
                </a:ln>
                <a:solidFill>
                  <a:srgbClr val="FFC000">
                    <a:lumMod val="50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31946229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5" descr="D:\acer\配图\0e6c7aa66eb413773ffe55293db78bc5.pn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4338" y="924034"/>
            <a:ext cx="1589139" cy="10449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5" descr="D:\acer\配图\0e6c7aa66eb413773ffe55293db78bc5.pn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21316" y="140468"/>
            <a:ext cx="1589139" cy="10449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6222" b="92000" l="9778" r="8977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98648" y="3771713"/>
            <a:ext cx="2143125" cy="2143125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6222" b="92000" l="9778" r="8977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258796">
            <a:off x="9122480" y="4263889"/>
            <a:ext cx="2143125" cy="2143125"/>
          </a:xfrm>
          <a:prstGeom prst="rect">
            <a:avLst/>
          </a:prstGeom>
        </p:spPr>
      </p:pic>
      <p:pic>
        <p:nvPicPr>
          <p:cNvPr id="6" name="图片 3" descr="cf6a03843171e56c4b8f06e4c8cde872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V="1">
            <a:off x="10386049" y="0"/>
            <a:ext cx="1832499" cy="1722046"/>
          </a:xfrm>
          <a:prstGeom prst="rect">
            <a:avLst/>
          </a:prstGeom>
        </p:spPr>
      </p:pic>
      <p:sp>
        <p:nvSpPr>
          <p:cNvPr id="2" name="Rounded Rectangle 1"/>
          <p:cNvSpPr/>
          <p:nvPr/>
        </p:nvSpPr>
        <p:spPr>
          <a:xfrm>
            <a:off x="1211069" y="802590"/>
            <a:ext cx="9944612" cy="3220770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prstDash val="lgDashDot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400" b="0" i="0" u="none" strike="noStrike" kern="1200" cap="none" spc="0" normalizeH="0" baseline="0" noProof="0" dirty="0" err="1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Điền</a:t>
            </a:r>
            <a:r>
              <a:rPr kumimoji="0" lang="en-GB" sz="4400" b="0" i="0" u="none" strike="noStrike" kern="1200" cap="none" spc="0" normalizeH="0" baseline="0" noProof="0" dirty="0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 </a:t>
            </a:r>
            <a:r>
              <a:rPr kumimoji="0" lang="en-GB" sz="4400" b="0" i="0" u="none" strike="noStrike" kern="1200" cap="none" spc="0" normalizeH="0" baseline="0" noProof="0" dirty="0" err="1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từ</a:t>
            </a:r>
            <a:r>
              <a:rPr kumimoji="0" lang="en-GB" sz="4400" b="0" i="0" u="none" strike="noStrike" kern="1200" cap="none" spc="0" normalizeH="0" baseline="0" noProof="0" dirty="0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 </a:t>
            </a:r>
            <a:r>
              <a:rPr kumimoji="0" lang="en-GB" sz="4400" b="0" i="0" u="none" strike="noStrike" kern="1200" cap="none" spc="0" normalizeH="0" baseline="0" noProof="0" dirty="0" err="1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thích</a:t>
            </a:r>
            <a:r>
              <a:rPr kumimoji="0" lang="en-GB" sz="4400" b="0" i="0" u="none" strike="noStrike" kern="1200" cap="none" spc="0" normalizeH="0" baseline="0" noProof="0" dirty="0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 </a:t>
            </a:r>
            <a:r>
              <a:rPr kumimoji="0" lang="en-GB" sz="4400" b="0" i="0" u="none" strike="noStrike" kern="1200" cap="none" spc="0" normalizeH="0" baseline="0" noProof="0" dirty="0" err="1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hợp</a:t>
            </a:r>
            <a:r>
              <a:rPr kumimoji="0" lang="en-GB" sz="4400" b="0" i="0" u="none" strike="noStrike" kern="1200" cap="none" spc="0" normalizeH="0" baseline="0" noProof="0" dirty="0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 </a:t>
            </a:r>
            <a:r>
              <a:rPr kumimoji="0" lang="en-GB" sz="4400" b="0" i="0" u="none" strike="noStrike" kern="1200" cap="none" spc="0" normalizeH="0" baseline="0" noProof="0" dirty="0" err="1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vào</a:t>
            </a:r>
            <a:r>
              <a:rPr kumimoji="0" lang="en-GB" sz="4400" b="0" i="0" u="none" strike="noStrike" kern="1200" cap="none" spc="0" normalizeH="0" baseline="0" noProof="0" dirty="0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 </a:t>
            </a:r>
            <a:r>
              <a:rPr kumimoji="0" lang="en-GB" sz="4400" b="0" i="0" u="none" strike="noStrike" kern="1200" cap="none" spc="0" normalizeH="0" baseline="0" noProof="0" dirty="0" err="1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chỗ</a:t>
            </a:r>
            <a:r>
              <a:rPr kumimoji="0" lang="en-GB" sz="4400" b="0" i="0" u="none" strike="noStrike" kern="1200" cap="none" spc="0" normalizeH="0" baseline="0" noProof="0" dirty="0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 </a:t>
            </a:r>
            <a:r>
              <a:rPr kumimoji="0" lang="en-GB" sz="4400" b="0" i="0" u="none" strike="noStrike" kern="1200" cap="none" spc="0" normalizeH="0" baseline="0" noProof="0" dirty="0" err="1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trống</a:t>
            </a:r>
            <a:r>
              <a:rPr kumimoji="0" lang="en-GB" sz="4400" b="0" i="0" u="none" strike="noStrike" kern="1200" cap="none" spc="0" normalizeH="0" baseline="0" noProof="0" dirty="0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: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400" b="0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Hình</a:t>
            </a:r>
            <a:r>
              <a:rPr kumimoji="0" lang="en-GB" sz="4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 </a:t>
            </a:r>
            <a:r>
              <a:rPr kumimoji="0" lang="en-GB" sz="4400" b="0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tư</a:t>
            </a:r>
            <a:r>
              <a:rPr kumimoji="0" lang="en-GB" sz="4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́ </a:t>
            </a:r>
            <a:r>
              <a:rPr kumimoji="0" lang="en-GB" sz="4400" b="0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giác</a:t>
            </a:r>
            <a:r>
              <a:rPr kumimoji="0" lang="en-GB" sz="4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 có               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400" b="0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đoạn</a:t>
            </a:r>
            <a:r>
              <a:rPr kumimoji="0" lang="en-GB" sz="4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 </a:t>
            </a:r>
            <a:r>
              <a:rPr kumimoji="0" lang="en-GB" sz="4400" b="0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thẳng</a:t>
            </a:r>
            <a:r>
              <a:rPr kumimoji="0" lang="en-GB" sz="4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 </a:t>
            </a:r>
            <a:r>
              <a:rPr kumimoji="0" lang="en-GB" sz="4400" b="0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khép</a:t>
            </a:r>
            <a:r>
              <a:rPr kumimoji="0" lang="en-GB" sz="4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 </a:t>
            </a:r>
            <a:r>
              <a:rPr kumimoji="0" lang="en-GB" sz="4400" b="0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kín</a:t>
            </a:r>
            <a:r>
              <a:rPr kumimoji="0" lang="en-GB" sz="4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.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400" b="0" i="0" u="none" strike="noStrike" kern="1200" cap="none" spc="0" normalizeH="0" baseline="0" noProof="0" dirty="0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  </a:t>
            </a:r>
          </a:p>
        </p:txBody>
      </p:sp>
      <p:pic>
        <p:nvPicPr>
          <p:cNvPr id="4" name="图片 7">
            <a:hlinkClick r:id="rId8" action="ppaction://hlinksldjump"/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202" y="3314465"/>
            <a:ext cx="2489663" cy="3570541"/>
          </a:xfrm>
          <a:prstGeom prst="rect">
            <a:avLst/>
          </a:prstGeom>
        </p:spPr>
      </p:pic>
      <p:pic>
        <p:nvPicPr>
          <p:cNvPr id="5" name="图片 3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95746" y="5177407"/>
            <a:ext cx="1000050" cy="143290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06789" y="5802939"/>
            <a:ext cx="369636" cy="63235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7711" y="5995647"/>
            <a:ext cx="369636" cy="632353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8648" y="5742757"/>
            <a:ext cx="369636" cy="632353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2365" y="5555802"/>
            <a:ext cx="369636" cy="632353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0469" y="5826858"/>
            <a:ext cx="369636" cy="632353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63728" y="3145893"/>
            <a:ext cx="369636" cy="632353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45108" y="4072711"/>
            <a:ext cx="369636" cy="632353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40003" y="2646899"/>
            <a:ext cx="369636" cy="632353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70159" y="3314466"/>
            <a:ext cx="5256716" cy="5256716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6222" b="92000" l="9778" r="8977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7396" y="4822299"/>
            <a:ext cx="2143125" cy="2143125"/>
          </a:xfrm>
          <a:prstGeom prst="rect">
            <a:avLst/>
          </a:prstGeom>
        </p:spPr>
      </p:pic>
      <p:pic>
        <p:nvPicPr>
          <p:cNvPr id="19" name="Picture 5" descr="D:\acer\配图\0e6c7aa66eb413773ffe55293db78bc5.pn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177" y="140469"/>
            <a:ext cx="1589139" cy="10449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ontrols>
      <mc:AlternateContent xmlns:mc="http://schemas.openxmlformats.org/markup-compatibility/2006">
        <mc:Choice xmlns:v="urn:schemas-microsoft-com:vml" Requires="v">
          <p:control name="TextBox1" r:id="rId1" imgW="1690560" imgH="876240"/>
        </mc:Choice>
        <mc:Fallback>
          <p:control name="TextBox1" r:id="rId1" imgW="1690560" imgH="876240">
            <p:pic>
              <p:nvPicPr>
                <p:cNvPr id="3" name="TextBox1"/>
                <p:cNvPicPr>
                  <a:picLocks/>
                </p:cNvPicPr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2053145" y="2318978"/>
                  <a:ext cx="1691006" cy="878865"/>
                </a:xfrm>
                <a:prstGeom prst="rect">
                  <a:avLst/>
                </a:prstGeom>
              </p:spPr>
            </p:pic>
          </p:control>
        </mc:Fallback>
      </mc:AlternateContent>
    </p:controls>
    <p:extLst>
      <p:ext uri="{BB962C8B-B14F-4D97-AF65-F5344CB8AC3E}">
        <p14:creationId xmlns:p14="http://schemas.microsoft.com/office/powerpoint/2010/main" val="37870102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5" descr="D:\acer\配图\0e6c7aa66eb413773ffe55293db78bc5.pn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4338" y="924034"/>
            <a:ext cx="1589139" cy="10449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5" descr="D:\acer\配图\0e6c7aa66eb413773ffe55293db78bc5.pn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21316" y="140468"/>
            <a:ext cx="1589139" cy="10449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6222" b="92000" l="9778" r="8977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98648" y="3771713"/>
            <a:ext cx="2143125" cy="2143125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6222" b="92000" l="9778" r="8977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258796">
            <a:off x="9122480" y="4263889"/>
            <a:ext cx="2143125" cy="2143125"/>
          </a:xfrm>
          <a:prstGeom prst="rect">
            <a:avLst/>
          </a:prstGeom>
        </p:spPr>
      </p:pic>
      <p:pic>
        <p:nvPicPr>
          <p:cNvPr id="6" name="图片 3" descr="cf6a03843171e56c4b8f06e4c8cde872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V="1">
            <a:off x="10386049" y="0"/>
            <a:ext cx="1832499" cy="1722046"/>
          </a:xfrm>
          <a:prstGeom prst="rect">
            <a:avLst/>
          </a:prstGeom>
        </p:spPr>
      </p:pic>
      <p:sp>
        <p:nvSpPr>
          <p:cNvPr id="2" name="Rounded Rectangle 1"/>
          <p:cNvSpPr/>
          <p:nvPr/>
        </p:nvSpPr>
        <p:spPr>
          <a:xfrm>
            <a:off x="1166977" y="331615"/>
            <a:ext cx="9944612" cy="3220770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prstDash val="lgDashDot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400" b="0" i="0" u="none" strike="noStrike" kern="1200" cap="none" spc="0" normalizeH="0" baseline="0" noProof="0" dirty="0" err="1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Điền</a:t>
            </a:r>
            <a:r>
              <a:rPr kumimoji="0" lang="en-GB" sz="4400" b="0" i="0" u="none" strike="noStrike" kern="1200" cap="none" spc="0" normalizeH="0" baseline="0" noProof="0" dirty="0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 </a:t>
            </a:r>
            <a:r>
              <a:rPr kumimoji="0" lang="en-GB" sz="4400" b="0" i="0" u="none" strike="noStrike" kern="1200" cap="none" spc="0" normalizeH="0" baseline="0" noProof="0" dirty="0" err="1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từ</a:t>
            </a:r>
            <a:r>
              <a:rPr kumimoji="0" lang="en-GB" sz="4400" b="0" i="0" u="none" strike="noStrike" kern="1200" cap="none" spc="0" normalizeH="0" baseline="0" noProof="0" dirty="0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 </a:t>
            </a:r>
            <a:r>
              <a:rPr kumimoji="0" lang="en-GB" sz="4400" b="0" i="0" u="none" strike="noStrike" kern="1200" cap="none" spc="0" normalizeH="0" baseline="0" noProof="0" dirty="0" err="1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thích</a:t>
            </a:r>
            <a:r>
              <a:rPr kumimoji="0" lang="en-GB" sz="4400" b="0" i="0" u="none" strike="noStrike" kern="1200" cap="none" spc="0" normalizeH="0" baseline="0" noProof="0" dirty="0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 </a:t>
            </a:r>
            <a:r>
              <a:rPr kumimoji="0" lang="en-GB" sz="4400" b="0" i="0" u="none" strike="noStrike" kern="1200" cap="none" spc="0" normalizeH="0" baseline="0" noProof="0" dirty="0" err="1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hợp</a:t>
            </a:r>
            <a:r>
              <a:rPr kumimoji="0" lang="en-GB" sz="4400" b="0" i="0" u="none" strike="noStrike" kern="1200" cap="none" spc="0" normalizeH="0" baseline="0" noProof="0" dirty="0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 </a:t>
            </a:r>
            <a:r>
              <a:rPr kumimoji="0" lang="en-GB" sz="4400" b="0" i="0" u="none" strike="noStrike" kern="1200" cap="none" spc="0" normalizeH="0" baseline="0" noProof="0" dirty="0" err="1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vào</a:t>
            </a:r>
            <a:r>
              <a:rPr kumimoji="0" lang="en-GB" sz="4400" b="0" i="0" u="none" strike="noStrike" kern="1200" cap="none" spc="0" normalizeH="0" baseline="0" noProof="0" dirty="0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 </a:t>
            </a:r>
            <a:r>
              <a:rPr kumimoji="0" lang="en-GB" sz="4400" b="0" i="0" u="none" strike="noStrike" kern="1200" cap="none" spc="0" normalizeH="0" baseline="0" noProof="0" dirty="0" err="1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chỗ</a:t>
            </a:r>
            <a:r>
              <a:rPr kumimoji="0" lang="en-GB" sz="4400" b="0" i="0" u="none" strike="noStrike" kern="1200" cap="none" spc="0" normalizeH="0" baseline="0" noProof="0" dirty="0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 </a:t>
            </a:r>
            <a:r>
              <a:rPr kumimoji="0" lang="en-GB" sz="4400" b="0" i="0" u="none" strike="noStrike" kern="1200" cap="none" spc="0" normalizeH="0" baseline="0" noProof="0" dirty="0" err="1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trống</a:t>
            </a:r>
            <a:r>
              <a:rPr kumimoji="0" lang="en-GB" sz="4400" b="0" i="0" u="none" strike="noStrike" kern="1200" cap="none" spc="0" normalizeH="0" baseline="0" noProof="0" dirty="0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: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Có bao </a:t>
            </a:r>
            <a:r>
              <a:rPr kumimoji="0" lang="en-GB" sz="4400" b="0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nhiêu</a:t>
            </a:r>
            <a:r>
              <a:rPr kumimoji="0" lang="en-GB" sz="4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 </a:t>
            </a:r>
            <a:r>
              <a:rPr kumimoji="0" lang="en-GB" sz="4400" b="0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hình</a:t>
            </a:r>
            <a:r>
              <a:rPr kumimoji="0" lang="en-GB" sz="4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 </a:t>
            </a:r>
            <a:r>
              <a:rPr kumimoji="0" lang="en-GB" sz="4400" b="0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tư</a:t>
            </a:r>
            <a:r>
              <a:rPr kumimoji="0" lang="en-GB" sz="4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́ </a:t>
            </a:r>
            <a:r>
              <a:rPr kumimoji="0" lang="en-GB" sz="4400" b="0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giác</a:t>
            </a:r>
            <a:r>
              <a:rPr kumimoji="0" lang="en-GB" sz="4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 </a:t>
            </a:r>
            <a:r>
              <a:rPr kumimoji="0" lang="en-GB" sz="4400" b="0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trong</a:t>
            </a:r>
            <a:r>
              <a:rPr kumimoji="0" lang="en-GB" sz="4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 </a:t>
            </a:r>
            <a:r>
              <a:rPr kumimoji="0" lang="en-GB" sz="4400" b="0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hình</a:t>
            </a:r>
            <a:r>
              <a:rPr kumimoji="0" lang="en-GB" sz="4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 </a:t>
            </a:r>
            <a:r>
              <a:rPr kumimoji="0" lang="en-GB" sz="4400" b="0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sau</a:t>
            </a:r>
            <a:r>
              <a:rPr kumimoji="0" lang="en-GB" sz="4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: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400" b="0" i="0" u="none" strike="noStrike" kern="1200" cap="none" spc="0" normalizeH="0" baseline="0" noProof="0" dirty="0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  </a:t>
            </a:r>
          </a:p>
        </p:txBody>
      </p:sp>
      <p:pic>
        <p:nvPicPr>
          <p:cNvPr id="5" name="图片 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95746" y="5177407"/>
            <a:ext cx="1000050" cy="143290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06789" y="5802939"/>
            <a:ext cx="369636" cy="63235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7711" y="5995647"/>
            <a:ext cx="369636" cy="632353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8648" y="5742757"/>
            <a:ext cx="369636" cy="632353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2365" y="5555802"/>
            <a:ext cx="369636" cy="632353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0469" y="5826858"/>
            <a:ext cx="369636" cy="632353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63728" y="3145893"/>
            <a:ext cx="369636" cy="632353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45108" y="4072711"/>
            <a:ext cx="369636" cy="632353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40003" y="2646899"/>
            <a:ext cx="369636" cy="632353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70159" y="3314466"/>
            <a:ext cx="5256716" cy="5256716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6222" b="92000" l="9778" r="8977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7396" y="4822299"/>
            <a:ext cx="2143125" cy="2143125"/>
          </a:xfrm>
          <a:prstGeom prst="rect">
            <a:avLst/>
          </a:prstGeom>
        </p:spPr>
      </p:pic>
      <p:pic>
        <p:nvPicPr>
          <p:cNvPr id="19" name="Picture 5" descr="D:\acer\配图\0e6c7aa66eb413773ffe55293db78bc5.pn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177" y="140469"/>
            <a:ext cx="1589139" cy="10449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图片 9">
            <a:hlinkClick r:id="rId12" action="ppaction://hlinksldjump"/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1471" y="2963075"/>
            <a:ext cx="2999853" cy="4058446"/>
          </a:xfrm>
          <a:prstGeom prst="rect">
            <a:avLst/>
          </a:prstGeom>
        </p:spPr>
      </p:pic>
      <p:pic>
        <p:nvPicPr>
          <p:cNvPr id="3076" name="Picture 4" descr="Bài 15 trang 54 SGK Hình học 12 - Phòng GDĐT Thoại Sơn - An Giang">
            <a:extLst>
              <a:ext uri="{FF2B5EF4-FFF2-40B4-BE49-F238E27FC236}">
                <a16:creationId xmlns:a16="http://schemas.microsoft.com/office/drawing/2014/main" id="{125EFC90-0159-1617-96E5-D0A567BCF0C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25" t="13474" r="2952" b="15413"/>
          <a:stretch/>
        </p:blipFill>
        <p:spPr bwMode="auto">
          <a:xfrm>
            <a:off x="3573695" y="3611051"/>
            <a:ext cx="5502351" cy="31327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ontrols>
      <mc:AlternateContent xmlns:mc="http://schemas.openxmlformats.org/markup-compatibility/2006">
        <mc:Choice xmlns:v="urn:schemas-microsoft-com:vml" Requires="v">
          <p:control name="TextBox1" r:id="rId1" imgW="1690560" imgH="876240"/>
        </mc:Choice>
        <mc:Fallback>
          <p:control name="TextBox1" r:id="rId1" imgW="1690560" imgH="876240">
            <p:pic>
              <p:nvPicPr>
                <p:cNvPr id="3" name="TextBox1"/>
                <p:cNvPicPr>
                  <a:picLocks/>
                </p:cNvPicPr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5250293" y="2344197"/>
                  <a:ext cx="1691006" cy="878865"/>
                </a:xfrm>
                <a:prstGeom prst="rect">
                  <a:avLst/>
                </a:prstGeom>
              </p:spPr>
            </p:pic>
          </p:control>
        </mc:Fallback>
      </mc:AlternateContent>
    </p:controls>
    <p:extLst>
      <p:ext uri="{BB962C8B-B14F-4D97-AF65-F5344CB8AC3E}">
        <p14:creationId xmlns:p14="http://schemas.microsoft.com/office/powerpoint/2010/main" val="42780818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600" y="2903307"/>
            <a:ext cx="2615497" cy="3751006"/>
          </a:xfrm>
          <a:prstGeom prst="rect">
            <a:avLst/>
          </a:prstGeom>
        </p:spPr>
      </p:pic>
      <p:pic>
        <p:nvPicPr>
          <p:cNvPr id="6" name="图片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30780" y="2775857"/>
            <a:ext cx="4861219" cy="4108850"/>
          </a:xfrm>
          <a:prstGeom prst="rect">
            <a:avLst/>
          </a:prstGeom>
        </p:spPr>
      </p:pic>
      <p:pic>
        <p:nvPicPr>
          <p:cNvPr id="7" name="图片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6282" y="3673928"/>
            <a:ext cx="2333244" cy="3156603"/>
          </a:xfrm>
          <a:prstGeom prst="rect">
            <a:avLst/>
          </a:prstGeom>
        </p:spPr>
      </p:pic>
      <p:pic>
        <p:nvPicPr>
          <p:cNvPr id="9" name="图片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1779" y="5026303"/>
            <a:ext cx="1000050" cy="1432908"/>
          </a:xfrm>
          <a:prstGeom prst="rect">
            <a:avLst/>
          </a:prstGeom>
        </p:spPr>
      </p:pic>
      <p:pic>
        <p:nvPicPr>
          <p:cNvPr id="10" name="图片 3" descr="cf6a03843171e56c4b8f06e4c8cde872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V="1">
            <a:off x="10189796" y="228224"/>
            <a:ext cx="1832499" cy="1722046"/>
          </a:xfrm>
          <a:prstGeom prst="rect">
            <a:avLst/>
          </a:prstGeom>
        </p:spPr>
      </p:pic>
      <p:pic>
        <p:nvPicPr>
          <p:cNvPr id="11" name="Picture 5" descr="D:\acer\配图\0e6c7aa66eb413773ffe55293db78bc5.png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129081" cy="14000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5" descr="D:\acer\配图\0e6c7aa66eb413773ffe55293db78bc5.png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29081" y="342493"/>
            <a:ext cx="1589139" cy="10449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7667" y="2197365"/>
            <a:ext cx="369636" cy="632353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2641" y="2513541"/>
            <a:ext cx="369636" cy="632353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1344" y="2829717"/>
            <a:ext cx="369636" cy="632353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708" y="1578162"/>
            <a:ext cx="369636" cy="632353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4432" y="1608382"/>
            <a:ext cx="369636" cy="632353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91359" y="2903082"/>
            <a:ext cx="369636" cy="632353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76177" y="3779974"/>
            <a:ext cx="369636" cy="632353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63728" y="3145893"/>
            <a:ext cx="369636" cy="632353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45108" y="4072711"/>
            <a:ext cx="369636" cy="632353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40003" y="2646899"/>
            <a:ext cx="369636" cy="632353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8978" y="5023671"/>
            <a:ext cx="369636" cy="632353"/>
          </a:xfrm>
          <a:prstGeom prst="rect">
            <a:avLst/>
          </a:prstGeom>
          <a:ln>
            <a:noFill/>
          </a:ln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78104" y="4485554"/>
            <a:ext cx="369636" cy="632353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4969" y="4936052"/>
            <a:ext cx="369636" cy="632353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6724" y="617897"/>
            <a:ext cx="10058400" cy="3185235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2816541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3773" y="203686"/>
            <a:ext cx="7672284" cy="4627515"/>
          </a:xfrm>
          <a:prstGeom prst="rect">
            <a:avLst/>
          </a:prstGeom>
        </p:spPr>
      </p:pic>
      <p:pic>
        <p:nvPicPr>
          <p:cNvPr id="5" name="图片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600" y="2903307"/>
            <a:ext cx="2615497" cy="3751006"/>
          </a:xfrm>
          <a:prstGeom prst="rect">
            <a:avLst/>
          </a:prstGeom>
        </p:spPr>
      </p:pic>
      <p:pic>
        <p:nvPicPr>
          <p:cNvPr id="6" name="图片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30780" y="2775857"/>
            <a:ext cx="4861219" cy="4108850"/>
          </a:xfrm>
          <a:prstGeom prst="rect">
            <a:avLst/>
          </a:prstGeom>
        </p:spPr>
      </p:pic>
      <p:pic>
        <p:nvPicPr>
          <p:cNvPr id="7" name="图片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6282" y="3673928"/>
            <a:ext cx="2333244" cy="315660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2761" y="590631"/>
            <a:ext cx="9848725" cy="3434751"/>
          </a:xfrm>
          <a:prstGeom prst="rect">
            <a:avLst/>
          </a:prstGeom>
        </p:spPr>
      </p:pic>
      <p:pic>
        <p:nvPicPr>
          <p:cNvPr id="9" name="图片 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1779" y="5026303"/>
            <a:ext cx="1000050" cy="1432908"/>
          </a:xfrm>
          <a:prstGeom prst="rect">
            <a:avLst/>
          </a:prstGeom>
        </p:spPr>
      </p:pic>
      <p:pic>
        <p:nvPicPr>
          <p:cNvPr id="10" name="图片 3" descr="cf6a03843171e56c4b8f06e4c8cde872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V="1">
            <a:off x="10189796" y="228224"/>
            <a:ext cx="1832499" cy="1722046"/>
          </a:xfrm>
          <a:prstGeom prst="rect">
            <a:avLst/>
          </a:prstGeom>
        </p:spPr>
      </p:pic>
      <p:pic>
        <p:nvPicPr>
          <p:cNvPr id="11" name="Picture 5" descr="D:\acer\配图\0e6c7aa66eb413773ffe55293db78bc5.png"/>
          <p:cNvPicPr>
            <a:picLocks noChangeAspect="1" noChangeArrowheads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129081" cy="14000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5" descr="D:\acer\配图\0e6c7aa66eb413773ffe55293db78bc5.png"/>
          <p:cNvPicPr>
            <a:picLocks noChangeAspect="1" noChangeArrowheads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29081" y="342493"/>
            <a:ext cx="1589139" cy="10449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7667" y="2197365"/>
            <a:ext cx="369636" cy="632353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2641" y="2513541"/>
            <a:ext cx="369636" cy="632353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1344" y="2829717"/>
            <a:ext cx="369636" cy="632353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708" y="1578162"/>
            <a:ext cx="369636" cy="632353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4432" y="1608382"/>
            <a:ext cx="369636" cy="632353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91359" y="2903082"/>
            <a:ext cx="369636" cy="632353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76177" y="3779974"/>
            <a:ext cx="369636" cy="632353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63728" y="3145893"/>
            <a:ext cx="369636" cy="632353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45108" y="4072711"/>
            <a:ext cx="369636" cy="632353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40003" y="2646899"/>
            <a:ext cx="369636" cy="632353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8978" y="5023671"/>
            <a:ext cx="369636" cy="632353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78104" y="4485554"/>
            <a:ext cx="369636" cy="632353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4969" y="4936052"/>
            <a:ext cx="369636" cy="6323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35584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D:\acer\配图\0e6c7aa66eb413773ffe55293db78bc5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1089247"/>
            <a:ext cx="1456667" cy="7753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5" descr="D:\acer\配图\0e6c7aa66eb413773ffe55293db78bc5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706051" y="352455"/>
            <a:ext cx="3316244" cy="17652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图片 3" descr="cf6a03843171e56c4b8f06e4c8cde872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V="1">
            <a:off x="10189796" y="228224"/>
            <a:ext cx="1832499" cy="1722046"/>
          </a:xfrm>
          <a:prstGeom prst="rect">
            <a:avLst/>
          </a:prstGeom>
        </p:spPr>
      </p:pic>
      <p:pic>
        <p:nvPicPr>
          <p:cNvPr id="7" name="Picture 5" descr="D:\acer\配图\0e6c7aa66eb413773ffe55293db78bc5.pn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129081" cy="14000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416AA52A-2568-3B14-1382-2943F1A7FFD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50162" y="-108812"/>
            <a:ext cx="1523956" cy="1508868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0" y="1216480"/>
            <a:ext cx="134491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UTM Edwardian" panose="02040603050506020204" pitchFamily="18" charset="0"/>
                <a:ea typeface="+mn-ea"/>
                <a:cs typeface="+mn-cs"/>
              </a:rPr>
              <a:t>Toán</a:t>
            </a:r>
            <a:r>
              <a:rPr kumimoji="0" lang="en-GB" sz="3200" b="1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UTM Edwardian" panose="02040603050506020204" pitchFamily="18" charset="0"/>
                <a:ea typeface="+mn-ea"/>
                <a:cs typeface="+mn-cs"/>
              </a:rPr>
              <a:t> 3</a:t>
            </a:r>
          </a:p>
        </p:txBody>
      </p:sp>
      <p:pic>
        <p:nvPicPr>
          <p:cNvPr id="12" name="图片 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7369" y="4164682"/>
            <a:ext cx="1000050" cy="1432908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EEEBCAE8-AAA9-7303-EFD0-FD7330A19E28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138912" y="1235079"/>
            <a:ext cx="8321040" cy="2351286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866D66C8-E07E-8F5E-7EE3-C72296845D7D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786035" y="4164682"/>
            <a:ext cx="5742026" cy="10216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4157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7197" y="228224"/>
            <a:ext cx="7672284" cy="4627515"/>
          </a:xfrm>
          <a:prstGeom prst="rect">
            <a:avLst/>
          </a:prstGeom>
        </p:spPr>
      </p:pic>
      <p:pic>
        <p:nvPicPr>
          <p:cNvPr id="5" name="图片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600" y="2903307"/>
            <a:ext cx="2615497" cy="3751006"/>
          </a:xfrm>
          <a:prstGeom prst="rect">
            <a:avLst/>
          </a:prstGeom>
        </p:spPr>
      </p:pic>
      <p:pic>
        <p:nvPicPr>
          <p:cNvPr id="6" name="图片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30780" y="2775857"/>
            <a:ext cx="4861219" cy="4108850"/>
          </a:xfrm>
          <a:prstGeom prst="rect">
            <a:avLst/>
          </a:prstGeom>
        </p:spPr>
      </p:pic>
      <p:pic>
        <p:nvPicPr>
          <p:cNvPr id="7" name="图片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6282" y="3673928"/>
            <a:ext cx="2333244" cy="3156603"/>
          </a:xfrm>
          <a:prstGeom prst="rect">
            <a:avLst/>
          </a:prstGeom>
        </p:spPr>
      </p:pic>
      <p:pic>
        <p:nvPicPr>
          <p:cNvPr id="9" name="图片 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1779" y="5026303"/>
            <a:ext cx="1000050" cy="1432908"/>
          </a:xfrm>
          <a:prstGeom prst="rect">
            <a:avLst/>
          </a:prstGeom>
        </p:spPr>
      </p:pic>
      <p:pic>
        <p:nvPicPr>
          <p:cNvPr id="10" name="图片 3" descr="cf6a03843171e56c4b8f06e4c8cde872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V="1">
            <a:off x="10189796" y="228224"/>
            <a:ext cx="1832499" cy="1722046"/>
          </a:xfrm>
          <a:prstGeom prst="rect">
            <a:avLst/>
          </a:prstGeom>
        </p:spPr>
      </p:pic>
      <p:pic>
        <p:nvPicPr>
          <p:cNvPr id="11" name="Picture 5" descr="D:\acer\配图\0e6c7aa66eb413773ffe55293db78bc5.png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129081" cy="14000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5" descr="D:\acer\配图\0e6c7aa66eb413773ffe55293db78bc5.png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29081" y="342493"/>
            <a:ext cx="1589139" cy="10449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7667" y="2197365"/>
            <a:ext cx="369636" cy="632353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2641" y="2513541"/>
            <a:ext cx="369636" cy="632353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1344" y="2829717"/>
            <a:ext cx="369636" cy="632353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708" y="1578162"/>
            <a:ext cx="369636" cy="632353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4432" y="1608382"/>
            <a:ext cx="369636" cy="632353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91359" y="2903082"/>
            <a:ext cx="369636" cy="632353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76177" y="3779974"/>
            <a:ext cx="369636" cy="632353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63728" y="3145893"/>
            <a:ext cx="369636" cy="632353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45108" y="4072711"/>
            <a:ext cx="369636" cy="632353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40003" y="2646899"/>
            <a:ext cx="369636" cy="632353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8978" y="5023671"/>
            <a:ext cx="369636" cy="632353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78104" y="4485554"/>
            <a:ext cx="369636" cy="632353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4969" y="4936052"/>
            <a:ext cx="369636" cy="632353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5517" y="671114"/>
            <a:ext cx="5578094" cy="35952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597805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4" name="Picture 5" descr="D:\acer\配图\0e6c7aa66eb413773ffe55293db78bc5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129081" cy="14000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3" name="图片 3" descr="cf6a03843171e56c4b8f06e4c8cde872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V="1">
            <a:off x="10613099" y="199827"/>
            <a:ext cx="1514716" cy="1423417"/>
          </a:xfrm>
          <a:prstGeom prst="rect">
            <a:avLst/>
          </a:prstGeom>
        </p:spPr>
      </p:pic>
      <p:sp>
        <p:nvSpPr>
          <p:cNvPr id="24" name="Rounded Rectangle 23"/>
          <p:cNvSpPr/>
          <p:nvPr/>
        </p:nvSpPr>
        <p:spPr>
          <a:xfrm>
            <a:off x="546735" y="602505"/>
            <a:ext cx="11098530" cy="6055668"/>
          </a:xfrm>
          <a:prstGeom prst="roundRect">
            <a:avLst/>
          </a:prstGeom>
          <a:solidFill>
            <a:schemeClr val="bg1"/>
          </a:solidFill>
          <a:ln>
            <a:prstDash val="lgDashDot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D32D8CB-10C2-73E9-B563-36FA646DBE2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648" y="1"/>
            <a:ext cx="5794809" cy="6858000"/>
          </a:xfrm>
          <a:prstGeom prst="rect">
            <a:avLst/>
          </a:prstGeom>
        </p:spPr>
      </p:pic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C773D4C5-DABA-4C6A-975D-75ABE8E86E8F}"/>
              </a:ext>
            </a:extLst>
          </p:cNvPr>
          <p:cNvCxnSpPr>
            <a:cxnSpLocks/>
          </p:cNvCxnSpPr>
          <p:nvPr/>
        </p:nvCxnSpPr>
        <p:spPr>
          <a:xfrm flipH="1" flipV="1">
            <a:off x="2962788" y="379927"/>
            <a:ext cx="1116652" cy="1108961"/>
          </a:xfrm>
          <a:prstGeom prst="line">
            <a:avLst/>
          </a:prstGeom>
          <a:ln w="762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E3AFCC19-FC4D-1983-C382-338AD0BFAA57}"/>
              </a:ext>
            </a:extLst>
          </p:cNvPr>
          <p:cNvCxnSpPr>
            <a:cxnSpLocks/>
          </p:cNvCxnSpPr>
          <p:nvPr/>
        </p:nvCxnSpPr>
        <p:spPr>
          <a:xfrm flipV="1">
            <a:off x="2163817" y="1452077"/>
            <a:ext cx="1915623" cy="1475853"/>
          </a:xfrm>
          <a:prstGeom prst="line">
            <a:avLst/>
          </a:prstGeom>
          <a:ln w="762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A2D52796-21B5-CA00-623F-6A17F02E9DD2}"/>
              </a:ext>
            </a:extLst>
          </p:cNvPr>
          <p:cNvCxnSpPr>
            <a:cxnSpLocks/>
          </p:cNvCxnSpPr>
          <p:nvPr/>
        </p:nvCxnSpPr>
        <p:spPr>
          <a:xfrm flipH="1" flipV="1">
            <a:off x="2163817" y="2869916"/>
            <a:ext cx="1667415" cy="2120310"/>
          </a:xfrm>
          <a:prstGeom prst="line">
            <a:avLst/>
          </a:prstGeom>
          <a:ln w="762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CDFAEC1D-DF94-07D8-34A8-C19439426FF1}"/>
              </a:ext>
            </a:extLst>
          </p:cNvPr>
          <p:cNvCxnSpPr>
            <a:cxnSpLocks/>
          </p:cNvCxnSpPr>
          <p:nvPr/>
        </p:nvCxnSpPr>
        <p:spPr>
          <a:xfrm flipV="1">
            <a:off x="1564964" y="4951368"/>
            <a:ext cx="2242016" cy="1456697"/>
          </a:xfrm>
          <a:prstGeom prst="line">
            <a:avLst/>
          </a:prstGeom>
          <a:ln w="762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9" name="Content Placeholder 38">
            <a:extLst>
              <a:ext uri="{FF2B5EF4-FFF2-40B4-BE49-F238E27FC236}">
                <a16:creationId xmlns:a16="http://schemas.microsoft.com/office/drawing/2014/main" id="{574BDDBD-A3F7-B0DF-A368-B547F3AFCCA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843685" y="1555226"/>
            <a:ext cx="5284129" cy="5284129"/>
          </a:xfrm>
        </p:spPr>
      </p:pic>
      <p:sp>
        <p:nvSpPr>
          <p:cNvPr id="40" name="TextBox 39">
            <a:extLst>
              <a:ext uri="{FF2B5EF4-FFF2-40B4-BE49-F238E27FC236}">
                <a16:creationId xmlns:a16="http://schemas.microsoft.com/office/drawing/2014/main" id="{636B35CE-35D9-E607-EA5B-AC8AAA10F6E2}"/>
              </a:ext>
            </a:extLst>
          </p:cNvPr>
          <p:cNvSpPr txBox="1"/>
          <p:nvPr/>
        </p:nvSpPr>
        <p:spPr>
          <a:xfrm>
            <a:off x="5947297" y="1245657"/>
            <a:ext cx="550376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b="1" noProof="0" dirty="0" err="1">
                <a:solidFill>
                  <a:srgbClr val="4472C4">
                    <a:lumMod val="50000"/>
                  </a:srgbClr>
                </a:solidFill>
                <a:latin typeface="UTM Avo" panose="02040603050506020204" pitchFamily="18" charset="0"/>
              </a:rPr>
              <a:t>Cầu</a:t>
            </a:r>
            <a:r>
              <a:rPr lang="en-US" sz="3600" b="1" noProof="0" dirty="0">
                <a:solidFill>
                  <a:srgbClr val="4472C4">
                    <a:lumMod val="50000"/>
                  </a:srgbClr>
                </a:solidFill>
                <a:latin typeface="UTM Avo" panose="02040603050506020204" pitchFamily="18" charset="0"/>
              </a:rPr>
              <a:t> thang </a:t>
            </a:r>
            <a:r>
              <a:rPr lang="en-US" sz="3600" b="1" noProof="0" dirty="0" err="1">
                <a:solidFill>
                  <a:srgbClr val="4472C4">
                    <a:lumMod val="50000"/>
                  </a:srgbClr>
                </a:solidFill>
                <a:latin typeface="UTM Avo" panose="02040603050506020204" pitchFamily="18" charset="0"/>
              </a:rPr>
              <a:t>lên</a:t>
            </a:r>
            <a:r>
              <a:rPr lang="en-US" sz="3600" b="1" noProof="0" dirty="0">
                <a:solidFill>
                  <a:srgbClr val="4472C4">
                    <a:lumMod val="50000"/>
                  </a:srgbClr>
                </a:solidFill>
                <a:latin typeface="UTM Avo" panose="02040603050506020204" pitchFamily="18" charset="0"/>
              </a:rPr>
              <a:t> </a:t>
            </a:r>
            <a:r>
              <a:rPr lang="en-US" sz="3600" b="1" noProof="0" dirty="0" err="1">
                <a:solidFill>
                  <a:srgbClr val="4472C4">
                    <a:lumMod val="50000"/>
                  </a:srgbClr>
                </a:solidFill>
                <a:latin typeface="UTM Avo" panose="02040603050506020204" pitchFamily="18" charset="0"/>
              </a:rPr>
              <a:t>Thác</a:t>
            </a:r>
            <a:r>
              <a:rPr lang="en-US" sz="3600" b="1" noProof="0" dirty="0">
                <a:solidFill>
                  <a:srgbClr val="4472C4">
                    <a:lumMod val="50000"/>
                  </a:srgbClr>
                </a:solidFill>
                <a:latin typeface="UTM Avo" panose="02040603050506020204" pitchFamily="18" charset="0"/>
              </a:rPr>
              <a:t> </a:t>
            </a:r>
            <a:r>
              <a:rPr lang="en-US" sz="3600" b="1" noProof="0" dirty="0" err="1">
                <a:solidFill>
                  <a:srgbClr val="4472C4">
                    <a:lumMod val="50000"/>
                  </a:srgbClr>
                </a:solidFill>
                <a:latin typeface="UTM Avo" panose="02040603050506020204" pitchFamily="18" charset="0"/>
              </a:rPr>
              <a:t>Bạc</a:t>
            </a:r>
            <a:r>
              <a:rPr lang="en-US" sz="3600" b="1" noProof="0" dirty="0">
                <a:solidFill>
                  <a:srgbClr val="4472C4">
                    <a:lumMod val="50000"/>
                  </a:srgbClr>
                </a:solidFill>
                <a:latin typeface="UTM Avo" panose="02040603050506020204" pitchFamily="18" charset="0"/>
              </a:rPr>
              <a:t>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b="1" noProof="0" dirty="0">
                <a:solidFill>
                  <a:srgbClr val="4472C4">
                    <a:lumMod val="50000"/>
                  </a:srgbClr>
                </a:solidFill>
                <a:latin typeface="UTM Avo" panose="02040603050506020204" pitchFamily="18" charset="0"/>
              </a:rPr>
              <a:t>(Sa Pa) có </a:t>
            </a:r>
            <a:r>
              <a:rPr lang="en-US" sz="3600" b="1" noProof="0" dirty="0" err="1">
                <a:solidFill>
                  <a:srgbClr val="4472C4">
                    <a:lumMod val="50000"/>
                  </a:srgbClr>
                </a:solidFill>
                <a:latin typeface="UTM Avo" panose="02040603050506020204" pitchFamily="18" charset="0"/>
              </a:rPr>
              <a:t>hình</a:t>
            </a:r>
            <a:r>
              <a:rPr lang="en-US" sz="3600" b="1" noProof="0" dirty="0">
                <a:solidFill>
                  <a:srgbClr val="4472C4">
                    <a:lumMod val="50000"/>
                  </a:srgbClr>
                </a:solidFill>
                <a:latin typeface="UTM Avo" panose="02040603050506020204" pitchFamily="18" charset="0"/>
              </a:rPr>
              <a:t> </a:t>
            </a:r>
            <a:r>
              <a:rPr lang="en-US" sz="3600" b="1" noProof="0" dirty="0" err="1">
                <a:solidFill>
                  <a:srgbClr val="4472C4">
                    <a:lumMod val="50000"/>
                  </a:srgbClr>
                </a:solidFill>
                <a:latin typeface="UTM Avo" panose="02040603050506020204" pitchFamily="18" charset="0"/>
              </a:rPr>
              <a:t>gấp</a:t>
            </a:r>
            <a:r>
              <a:rPr lang="en-US" sz="3600" b="1" noProof="0" dirty="0">
                <a:solidFill>
                  <a:srgbClr val="4472C4">
                    <a:lumMod val="50000"/>
                  </a:srgbClr>
                </a:solidFill>
                <a:latin typeface="UTM Avo" panose="02040603050506020204" pitchFamily="18" charset="0"/>
              </a:rPr>
              <a:t> </a:t>
            </a:r>
            <a:r>
              <a:rPr lang="en-US" sz="3600" b="1" noProof="0" dirty="0" err="1">
                <a:solidFill>
                  <a:srgbClr val="4472C4">
                    <a:lumMod val="50000"/>
                  </a:srgbClr>
                </a:solidFill>
                <a:latin typeface="UTM Avo" panose="02040603050506020204" pitchFamily="18" charset="0"/>
              </a:rPr>
              <a:t>khúc</a:t>
            </a:r>
            <a:r>
              <a:rPr lang="en-US" sz="3600" b="1" noProof="0" dirty="0">
                <a:solidFill>
                  <a:srgbClr val="4472C4">
                    <a:lumMod val="50000"/>
                  </a:srgbClr>
                </a:solidFill>
                <a:latin typeface="UTM Avo" panose="02040603050506020204" pitchFamily="18" charset="0"/>
              </a:rPr>
              <a:t>.</a:t>
            </a:r>
            <a:endParaRPr kumimoji="0" lang="en-GB" sz="3600" b="1" i="0" u="none" strike="noStrike" kern="1200" cap="none" spc="0" normalizeH="0" baseline="0" noProof="0" dirty="0">
              <a:ln>
                <a:noFill/>
              </a:ln>
              <a:solidFill>
                <a:srgbClr val="4472C4">
                  <a:lumMod val="50000"/>
                </a:srgbClr>
              </a:solidFill>
              <a:effectLst/>
              <a:uLnTx/>
              <a:uFillTx/>
              <a:latin typeface="UTM Avo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836320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4" name="Picture 5" descr="D:\acer\配图\0e6c7aa66eb413773ffe55293db78bc5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129081" cy="14000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3" name="图片 3" descr="cf6a03843171e56c4b8f06e4c8cde872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V="1">
            <a:off x="10613099" y="199827"/>
            <a:ext cx="1514716" cy="1423417"/>
          </a:xfrm>
          <a:prstGeom prst="rect">
            <a:avLst/>
          </a:prstGeom>
        </p:spPr>
      </p:pic>
      <p:sp>
        <p:nvSpPr>
          <p:cNvPr id="24" name="Rounded Rectangle 23"/>
          <p:cNvSpPr/>
          <p:nvPr/>
        </p:nvSpPr>
        <p:spPr>
          <a:xfrm>
            <a:off x="546735" y="802332"/>
            <a:ext cx="11098530" cy="6055668"/>
          </a:xfrm>
          <a:prstGeom prst="roundRect">
            <a:avLst/>
          </a:prstGeom>
          <a:solidFill>
            <a:schemeClr val="bg1"/>
          </a:solidFill>
          <a:ln>
            <a:prstDash val="lgDashDot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1007B5E5-E259-44E6-87E8-325ED6C7FE9F}"/>
              </a:ext>
            </a:extLst>
          </p:cNvPr>
          <p:cNvCxnSpPr>
            <a:cxnSpLocks/>
          </p:cNvCxnSpPr>
          <p:nvPr/>
        </p:nvCxnSpPr>
        <p:spPr>
          <a:xfrm>
            <a:off x="2294329" y="1782869"/>
            <a:ext cx="3235649" cy="1646131"/>
          </a:xfrm>
          <a:prstGeom prst="line">
            <a:avLst/>
          </a:prstGeom>
          <a:ln w="57150">
            <a:solidFill>
              <a:schemeClr val="accent1"/>
            </a:solidFill>
            <a:headEnd type="oval" w="med" len="med"/>
            <a:tailEnd type="oval" w="med" len="med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5AC35AF0-CA0C-5702-17E6-C6C28686CFAF}"/>
              </a:ext>
            </a:extLst>
          </p:cNvPr>
          <p:cNvCxnSpPr>
            <a:cxnSpLocks/>
          </p:cNvCxnSpPr>
          <p:nvPr/>
        </p:nvCxnSpPr>
        <p:spPr>
          <a:xfrm flipV="1">
            <a:off x="1064540" y="1782869"/>
            <a:ext cx="1229789" cy="1301838"/>
          </a:xfrm>
          <a:prstGeom prst="line">
            <a:avLst/>
          </a:prstGeom>
          <a:ln w="57150">
            <a:solidFill>
              <a:schemeClr val="accent1"/>
            </a:solidFill>
            <a:headEnd type="oval" w="med" len="med"/>
            <a:tailEnd type="oval" w="med" len="med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ECD77A44-BBAA-3EB4-CE78-7C7C91A4EC0B}"/>
              </a:ext>
            </a:extLst>
          </p:cNvPr>
          <p:cNvCxnSpPr>
            <a:cxnSpLocks/>
          </p:cNvCxnSpPr>
          <p:nvPr/>
        </p:nvCxnSpPr>
        <p:spPr>
          <a:xfrm flipV="1">
            <a:off x="5529978" y="2278922"/>
            <a:ext cx="2410062" cy="1150078"/>
          </a:xfrm>
          <a:prstGeom prst="line">
            <a:avLst/>
          </a:prstGeom>
          <a:ln w="57150">
            <a:solidFill>
              <a:schemeClr val="accent1"/>
            </a:solidFill>
            <a:headEnd type="oval" w="med" len="med"/>
            <a:tailEnd type="oval" w="med" len="med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57" name="Rectangle 56">
            <a:extLst>
              <a:ext uri="{FF2B5EF4-FFF2-40B4-BE49-F238E27FC236}">
                <a16:creationId xmlns:a16="http://schemas.microsoft.com/office/drawing/2014/main" id="{C35850B1-C6B5-DE3C-87DB-AB106E152536}"/>
              </a:ext>
            </a:extLst>
          </p:cNvPr>
          <p:cNvSpPr/>
          <p:nvPr/>
        </p:nvSpPr>
        <p:spPr>
          <a:xfrm>
            <a:off x="5253299" y="3426848"/>
            <a:ext cx="55335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P</a:t>
            </a:r>
            <a:endParaRPr lang="en-US" sz="54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  <p:sp>
        <p:nvSpPr>
          <p:cNvPr id="58" name="Rectangle 57">
            <a:extLst>
              <a:ext uri="{FF2B5EF4-FFF2-40B4-BE49-F238E27FC236}">
                <a16:creationId xmlns:a16="http://schemas.microsoft.com/office/drawing/2014/main" id="{45B54757-8D59-995B-CBB0-D02D297BF2A0}"/>
              </a:ext>
            </a:extLst>
          </p:cNvPr>
          <p:cNvSpPr/>
          <p:nvPr/>
        </p:nvSpPr>
        <p:spPr>
          <a:xfrm>
            <a:off x="730919" y="3258014"/>
            <a:ext cx="79060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M</a:t>
            </a:r>
          </a:p>
        </p:txBody>
      </p:sp>
      <p:sp>
        <p:nvSpPr>
          <p:cNvPr id="59" name="Rectangle 58">
            <a:extLst>
              <a:ext uri="{FF2B5EF4-FFF2-40B4-BE49-F238E27FC236}">
                <a16:creationId xmlns:a16="http://schemas.microsoft.com/office/drawing/2014/main" id="{807BC39D-43CD-8B78-3119-E2AFC241231F}"/>
              </a:ext>
            </a:extLst>
          </p:cNvPr>
          <p:cNvSpPr/>
          <p:nvPr/>
        </p:nvSpPr>
        <p:spPr>
          <a:xfrm>
            <a:off x="1952992" y="876931"/>
            <a:ext cx="64152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N</a:t>
            </a:r>
          </a:p>
        </p:txBody>
      </p:sp>
      <p:sp>
        <p:nvSpPr>
          <p:cNvPr id="61" name="Rectangle 60">
            <a:extLst>
              <a:ext uri="{FF2B5EF4-FFF2-40B4-BE49-F238E27FC236}">
                <a16:creationId xmlns:a16="http://schemas.microsoft.com/office/drawing/2014/main" id="{97E14B1A-8755-E354-9AAD-46F282839CFC}"/>
              </a:ext>
            </a:extLst>
          </p:cNvPr>
          <p:cNvSpPr/>
          <p:nvPr/>
        </p:nvSpPr>
        <p:spPr>
          <a:xfrm>
            <a:off x="8136718" y="1321204"/>
            <a:ext cx="65915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Q</a:t>
            </a:r>
            <a:endParaRPr lang="en-US" sz="54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  <p:sp>
        <p:nvSpPr>
          <p:cNvPr id="65" name="Rectangle 64">
            <a:extLst>
              <a:ext uri="{FF2B5EF4-FFF2-40B4-BE49-F238E27FC236}">
                <a16:creationId xmlns:a16="http://schemas.microsoft.com/office/drawing/2014/main" id="{A5F75555-FD7E-5E47-1A6A-8784BAD333B5}"/>
              </a:ext>
            </a:extLst>
          </p:cNvPr>
          <p:cNvSpPr/>
          <p:nvPr/>
        </p:nvSpPr>
        <p:spPr>
          <a:xfrm rot="18798454">
            <a:off x="834470" y="1826667"/>
            <a:ext cx="1191352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2 cm</a:t>
            </a:r>
          </a:p>
        </p:txBody>
      </p:sp>
      <p:sp>
        <p:nvSpPr>
          <p:cNvPr id="68" name="Rectangle 67">
            <a:extLst>
              <a:ext uri="{FF2B5EF4-FFF2-40B4-BE49-F238E27FC236}">
                <a16:creationId xmlns:a16="http://schemas.microsoft.com/office/drawing/2014/main" id="{6FE2704F-B9D9-C5EE-A41D-7041261C5C21}"/>
              </a:ext>
            </a:extLst>
          </p:cNvPr>
          <p:cNvSpPr/>
          <p:nvPr/>
        </p:nvSpPr>
        <p:spPr>
          <a:xfrm rot="1643881">
            <a:off x="3277468" y="1826666"/>
            <a:ext cx="1191352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5 cm</a:t>
            </a:r>
          </a:p>
        </p:txBody>
      </p:sp>
      <p:sp>
        <p:nvSpPr>
          <p:cNvPr id="69" name="Rectangle 68">
            <a:extLst>
              <a:ext uri="{FF2B5EF4-FFF2-40B4-BE49-F238E27FC236}">
                <a16:creationId xmlns:a16="http://schemas.microsoft.com/office/drawing/2014/main" id="{0CB6452F-3180-B742-789E-D9B5ACC646AB}"/>
              </a:ext>
            </a:extLst>
          </p:cNvPr>
          <p:cNvSpPr/>
          <p:nvPr/>
        </p:nvSpPr>
        <p:spPr>
          <a:xfrm rot="20232864">
            <a:off x="5821382" y="2325897"/>
            <a:ext cx="1191352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3 cm</a:t>
            </a:r>
          </a:p>
        </p:txBody>
      </p:sp>
      <p:sp>
        <p:nvSpPr>
          <p:cNvPr id="70" name="TextBox 69">
            <a:extLst>
              <a:ext uri="{FF2B5EF4-FFF2-40B4-BE49-F238E27FC236}">
                <a16:creationId xmlns:a16="http://schemas.microsoft.com/office/drawing/2014/main" id="{D9FD27FB-B12D-B3EF-113F-4BCA3632B743}"/>
              </a:ext>
            </a:extLst>
          </p:cNvPr>
          <p:cNvSpPr txBox="1"/>
          <p:nvPr/>
        </p:nvSpPr>
        <p:spPr>
          <a:xfrm>
            <a:off x="723949" y="4371276"/>
            <a:ext cx="1109853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3600" b="1" noProof="0" dirty="0" err="1">
                <a:solidFill>
                  <a:srgbClr val="4472C4">
                    <a:lumMod val="50000"/>
                  </a:srgbClr>
                </a:solidFill>
                <a:latin typeface="UTM Avo" panose="02040603050506020204" pitchFamily="18" charset="0"/>
              </a:rPr>
              <a:t>Đường</a:t>
            </a:r>
            <a:r>
              <a:rPr lang="en-GB" sz="3600" b="1" noProof="0" dirty="0">
                <a:solidFill>
                  <a:srgbClr val="4472C4">
                    <a:lumMod val="50000"/>
                  </a:srgbClr>
                </a:solidFill>
                <a:latin typeface="UTM Avo" panose="02040603050506020204" pitchFamily="18" charset="0"/>
              </a:rPr>
              <a:t> </a:t>
            </a:r>
            <a:r>
              <a:rPr lang="en-GB" sz="3600" b="1" noProof="0" dirty="0" err="1">
                <a:solidFill>
                  <a:srgbClr val="4472C4">
                    <a:lumMod val="50000"/>
                  </a:srgbClr>
                </a:solidFill>
                <a:latin typeface="UTM Avo" panose="02040603050506020204" pitchFamily="18" charset="0"/>
              </a:rPr>
              <a:t>gấp</a:t>
            </a:r>
            <a:r>
              <a:rPr lang="en-GB" sz="3600" b="1" noProof="0" dirty="0">
                <a:solidFill>
                  <a:srgbClr val="4472C4">
                    <a:lumMod val="50000"/>
                  </a:srgbClr>
                </a:solidFill>
                <a:latin typeface="UTM Avo" panose="02040603050506020204" pitchFamily="18" charset="0"/>
              </a:rPr>
              <a:t> </a:t>
            </a:r>
            <a:r>
              <a:rPr lang="en-GB" sz="3600" b="1" noProof="0" dirty="0" err="1">
                <a:solidFill>
                  <a:srgbClr val="4472C4">
                    <a:lumMod val="50000"/>
                  </a:srgbClr>
                </a:solidFill>
                <a:latin typeface="UTM Avo" panose="02040603050506020204" pitchFamily="18" charset="0"/>
              </a:rPr>
              <a:t>khúc</a:t>
            </a:r>
            <a:r>
              <a:rPr lang="en-GB" sz="3600" b="1" noProof="0" dirty="0">
                <a:solidFill>
                  <a:srgbClr val="4472C4">
                    <a:lumMod val="50000"/>
                  </a:srgbClr>
                </a:solidFill>
                <a:latin typeface="UTM Avo" panose="02040603050506020204" pitchFamily="18" charset="0"/>
              </a:rPr>
              <a:t> MNPQ </a:t>
            </a:r>
            <a:r>
              <a:rPr lang="en-GB" sz="3600" b="1" noProof="0" dirty="0" err="1">
                <a:solidFill>
                  <a:srgbClr val="4472C4">
                    <a:lumMod val="50000"/>
                  </a:srgbClr>
                </a:solidFill>
                <a:latin typeface="UTM Avo" panose="02040603050506020204" pitchFamily="18" charset="0"/>
              </a:rPr>
              <a:t>gồm</a:t>
            </a:r>
            <a:r>
              <a:rPr lang="en-GB" sz="3600" b="1" noProof="0" dirty="0">
                <a:solidFill>
                  <a:srgbClr val="4472C4">
                    <a:lumMod val="50000"/>
                  </a:srgbClr>
                </a:solidFill>
                <a:latin typeface="UTM Avo" panose="02040603050506020204" pitchFamily="18" charset="0"/>
              </a:rPr>
              <a:t> 3 </a:t>
            </a:r>
            <a:r>
              <a:rPr lang="en-GB" sz="3600" b="1" noProof="0" dirty="0" err="1">
                <a:solidFill>
                  <a:srgbClr val="4472C4">
                    <a:lumMod val="50000"/>
                  </a:srgbClr>
                </a:solidFill>
                <a:latin typeface="UTM Avo" panose="02040603050506020204" pitchFamily="18" charset="0"/>
              </a:rPr>
              <a:t>đoạn</a:t>
            </a:r>
            <a:r>
              <a:rPr lang="en-GB" sz="3600" b="1" noProof="0" dirty="0">
                <a:solidFill>
                  <a:srgbClr val="4472C4">
                    <a:lumMod val="50000"/>
                  </a:srgbClr>
                </a:solidFill>
                <a:latin typeface="UTM Avo" panose="02040603050506020204" pitchFamily="18" charset="0"/>
              </a:rPr>
              <a:t> </a:t>
            </a:r>
            <a:r>
              <a:rPr lang="en-GB" sz="3600" b="1" noProof="0" dirty="0" err="1">
                <a:solidFill>
                  <a:srgbClr val="4472C4">
                    <a:lumMod val="50000"/>
                  </a:srgbClr>
                </a:solidFill>
                <a:latin typeface="UTM Avo" panose="02040603050506020204" pitchFamily="18" charset="0"/>
              </a:rPr>
              <a:t>thẳng</a:t>
            </a:r>
            <a:r>
              <a:rPr lang="en-GB" sz="3600" b="1" noProof="0" dirty="0">
                <a:solidFill>
                  <a:srgbClr val="4472C4">
                    <a:lumMod val="50000"/>
                  </a:srgbClr>
                </a:solidFill>
                <a:latin typeface="UTM Avo" panose="02040603050506020204" pitchFamily="18" charset="0"/>
              </a:rPr>
              <a:t>: </a:t>
            </a:r>
            <a:r>
              <a:rPr lang="en-GB" sz="3600" b="1" noProof="0" dirty="0">
                <a:solidFill>
                  <a:schemeClr val="accent2">
                    <a:lumMod val="75000"/>
                  </a:schemeClr>
                </a:solidFill>
                <a:latin typeface="UTM Avo" panose="02040603050506020204" pitchFamily="18" charset="0"/>
              </a:rPr>
              <a:t>MN</a:t>
            </a:r>
            <a:r>
              <a:rPr lang="en-GB" sz="3600" b="1" noProof="0" dirty="0">
                <a:solidFill>
                  <a:srgbClr val="4472C4">
                    <a:lumMod val="50000"/>
                  </a:srgbClr>
                </a:solidFill>
                <a:latin typeface="UTM Avo" panose="02040603050506020204" pitchFamily="18" charset="0"/>
              </a:rPr>
              <a:t>, </a:t>
            </a:r>
            <a:r>
              <a:rPr lang="en-GB" sz="3600" b="1" noProof="0" dirty="0">
                <a:solidFill>
                  <a:srgbClr val="00B050"/>
                </a:solidFill>
                <a:latin typeface="UTM Avo" panose="02040603050506020204" pitchFamily="18" charset="0"/>
              </a:rPr>
              <a:t>NP</a:t>
            </a:r>
            <a:r>
              <a:rPr lang="en-GB" sz="3600" b="1" noProof="0" dirty="0">
                <a:solidFill>
                  <a:srgbClr val="4472C4">
                    <a:lumMod val="50000"/>
                  </a:srgbClr>
                </a:solidFill>
                <a:latin typeface="UTM Avo" panose="02040603050506020204" pitchFamily="18" charset="0"/>
              </a:rPr>
              <a:t>, </a:t>
            </a:r>
            <a:r>
              <a:rPr lang="en-GB" sz="3600" b="1" noProof="0" dirty="0">
                <a:solidFill>
                  <a:srgbClr val="7030A0"/>
                </a:solidFill>
                <a:latin typeface="UTM Avo" panose="02040603050506020204" pitchFamily="18" charset="0"/>
              </a:rPr>
              <a:t>PQ</a:t>
            </a:r>
            <a:r>
              <a:rPr lang="en-GB" sz="3600" b="1" noProof="0" dirty="0">
                <a:solidFill>
                  <a:srgbClr val="4472C4">
                    <a:lumMod val="50000"/>
                  </a:srgbClr>
                </a:solidFill>
                <a:latin typeface="UTM Avo" panose="02040603050506020204" pitchFamily="18" charset="0"/>
              </a:rPr>
              <a:t>.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3600" b="1" i="0" u="none" strike="noStrike" kern="1200" cap="none" spc="0" normalizeH="0" baseline="0" noProof="0" dirty="0">
              <a:ln>
                <a:noFill/>
              </a:ln>
              <a:solidFill>
                <a:srgbClr val="4472C4">
                  <a:lumMod val="50000"/>
                </a:srgbClr>
              </a:solidFill>
              <a:effectLst/>
              <a:uLnTx/>
              <a:uFillTx/>
              <a:latin typeface="UTM Avo" panose="02040603050506020204" pitchFamily="18" charset="0"/>
            </a:endParaRPr>
          </a:p>
        </p:txBody>
      </p:sp>
      <p:sp>
        <p:nvSpPr>
          <p:cNvPr id="71" name="TextBox 70">
            <a:extLst>
              <a:ext uri="{FF2B5EF4-FFF2-40B4-BE49-F238E27FC236}">
                <a16:creationId xmlns:a16="http://schemas.microsoft.com/office/drawing/2014/main" id="{F59AA5DE-4CF2-EC3D-F91C-6A01F9B093DA}"/>
              </a:ext>
            </a:extLst>
          </p:cNvPr>
          <p:cNvSpPr txBox="1"/>
          <p:nvPr/>
        </p:nvSpPr>
        <p:spPr>
          <a:xfrm>
            <a:off x="5912171" y="3413814"/>
            <a:ext cx="550376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3600" b="1" dirty="0" err="1">
                <a:solidFill>
                  <a:srgbClr val="4472C4">
                    <a:lumMod val="50000"/>
                  </a:srgbClr>
                </a:solidFill>
                <a:latin typeface="UTM Avo" panose="02040603050506020204" pitchFamily="18" charset="0"/>
              </a:rPr>
              <a:t>Đường</a:t>
            </a:r>
            <a:r>
              <a:rPr lang="en-GB" sz="3600" b="1" dirty="0">
                <a:solidFill>
                  <a:srgbClr val="4472C4">
                    <a:lumMod val="50000"/>
                  </a:srgbClr>
                </a:solidFill>
                <a:latin typeface="UTM Avo" panose="02040603050506020204" pitchFamily="18" charset="0"/>
              </a:rPr>
              <a:t> </a:t>
            </a:r>
            <a:r>
              <a:rPr lang="en-GB" sz="3600" b="1" dirty="0" err="1">
                <a:solidFill>
                  <a:srgbClr val="4472C4">
                    <a:lumMod val="50000"/>
                  </a:srgbClr>
                </a:solidFill>
                <a:latin typeface="UTM Avo" panose="02040603050506020204" pitchFamily="18" charset="0"/>
              </a:rPr>
              <a:t>gấp</a:t>
            </a:r>
            <a:r>
              <a:rPr lang="en-GB" sz="3600" b="1" dirty="0">
                <a:solidFill>
                  <a:srgbClr val="4472C4">
                    <a:lumMod val="50000"/>
                  </a:srgbClr>
                </a:solidFill>
                <a:latin typeface="UTM Avo" panose="02040603050506020204" pitchFamily="18" charset="0"/>
              </a:rPr>
              <a:t> </a:t>
            </a:r>
            <a:r>
              <a:rPr lang="en-GB" sz="3600" b="1" dirty="0" err="1">
                <a:solidFill>
                  <a:srgbClr val="4472C4">
                    <a:lumMod val="50000"/>
                  </a:srgbClr>
                </a:solidFill>
                <a:latin typeface="UTM Avo" panose="02040603050506020204" pitchFamily="18" charset="0"/>
              </a:rPr>
              <a:t>khúc</a:t>
            </a:r>
            <a:r>
              <a:rPr lang="en-GB" sz="3600" b="1" dirty="0">
                <a:solidFill>
                  <a:srgbClr val="4472C4">
                    <a:lumMod val="50000"/>
                  </a:srgbClr>
                </a:solidFill>
                <a:latin typeface="UTM Avo" panose="02040603050506020204" pitchFamily="18" charset="0"/>
              </a:rPr>
              <a:t> MNPQ</a:t>
            </a:r>
            <a:endParaRPr kumimoji="0" lang="en-GB" sz="3600" b="1" i="0" u="none" strike="noStrike" kern="1200" cap="none" spc="0" normalizeH="0" baseline="0" noProof="0" dirty="0">
              <a:ln>
                <a:noFill/>
              </a:ln>
              <a:solidFill>
                <a:srgbClr val="4472C4">
                  <a:lumMod val="50000"/>
                </a:srgbClr>
              </a:solidFill>
              <a:effectLst/>
              <a:uLnTx/>
              <a:uFillTx/>
              <a:latin typeface="UTM Avo" panose="02040603050506020204" pitchFamily="18" charset="0"/>
            </a:endParaRPr>
          </a:p>
        </p:txBody>
      </p:sp>
      <p:sp>
        <p:nvSpPr>
          <p:cNvPr id="72" name="TextBox 71">
            <a:extLst>
              <a:ext uri="{FF2B5EF4-FFF2-40B4-BE49-F238E27FC236}">
                <a16:creationId xmlns:a16="http://schemas.microsoft.com/office/drawing/2014/main" id="{2AC273E6-1106-F483-DF66-7F69068936A3}"/>
              </a:ext>
            </a:extLst>
          </p:cNvPr>
          <p:cNvSpPr txBox="1"/>
          <p:nvPr/>
        </p:nvSpPr>
        <p:spPr>
          <a:xfrm>
            <a:off x="1007243" y="5027428"/>
            <a:ext cx="10177513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3600" b="1" dirty="0" err="1">
                <a:solidFill>
                  <a:srgbClr val="4472C4">
                    <a:lumMod val="50000"/>
                  </a:srgbClr>
                </a:solidFill>
                <a:latin typeface="UTM Avo" panose="02040603050506020204" pitchFamily="18" charset="0"/>
              </a:rPr>
              <a:t>Đô</a:t>
            </a:r>
            <a:r>
              <a:rPr lang="en-GB" sz="3600" b="1" dirty="0">
                <a:solidFill>
                  <a:srgbClr val="4472C4">
                    <a:lumMod val="50000"/>
                  </a:srgbClr>
                </a:solidFill>
                <a:latin typeface="UTM Avo" panose="02040603050506020204" pitchFamily="18" charset="0"/>
              </a:rPr>
              <a:t>̣ </a:t>
            </a:r>
            <a:r>
              <a:rPr lang="en-GB" sz="3600" b="1" dirty="0" err="1">
                <a:solidFill>
                  <a:srgbClr val="4472C4">
                    <a:lumMod val="50000"/>
                  </a:srgbClr>
                </a:solidFill>
                <a:latin typeface="UTM Avo" panose="02040603050506020204" pitchFamily="18" charset="0"/>
              </a:rPr>
              <a:t>dài</a:t>
            </a:r>
            <a:r>
              <a:rPr lang="en-GB" sz="3600" b="1" dirty="0">
                <a:solidFill>
                  <a:srgbClr val="4472C4">
                    <a:lumMod val="50000"/>
                  </a:srgbClr>
                </a:solidFill>
                <a:latin typeface="UTM Avo" panose="02040603050506020204" pitchFamily="18" charset="0"/>
              </a:rPr>
              <a:t> đ</a:t>
            </a:r>
            <a:r>
              <a:rPr lang="en-GB" sz="3600" b="1" noProof="0" dirty="0" err="1">
                <a:solidFill>
                  <a:srgbClr val="4472C4">
                    <a:lumMod val="50000"/>
                  </a:srgbClr>
                </a:solidFill>
                <a:latin typeface="UTM Avo" panose="02040603050506020204" pitchFamily="18" charset="0"/>
              </a:rPr>
              <a:t>ường</a:t>
            </a:r>
            <a:r>
              <a:rPr lang="en-GB" sz="3600" b="1" noProof="0" dirty="0">
                <a:solidFill>
                  <a:srgbClr val="4472C4">
                    <a:lumMod val="50000"/>
                  </a:srgbClr>
                </a:solidFill>
                <a:latin typeface="UTM Avo" panose="02040603050506020204" pitchFamily="18" charset="0"/>
              </a:rPr>
              <a:t> </a:t>
            </a:r>
            <a:r>
              <a:rPr lang="en-GB" sz="3600" b="1" noProof="0" dirty="0" err="1">
                <a:solidFill>
                  <a:srgbClr val="4472C4">
                    <a:lumMod val="50000"/>
                  </a:srgbClr>
                </a:solidFill>
                <a:latin typeface="UTM Avo" panose="02040603050506020204" pitchFamily="18" charset="0"/>
              </a:rPr>
              <a:t>gấp</a:t>
            </a:r>
            <a:r>
              <a:rPr lang="en-GB" sz="3600" b="1" noProof="0" dirty="0">
                <a:solidFill>
                  <a:srgbClr val="4472C4">
                    <a:lumMod val="50000"/>
                  </a:srgbClr>
                </a:solidFill>
                <a:latin typeface="UTM Avo" panose="02040603050506020204" pitchFamily="18" charset="0"/>
              </a:rPr>
              <a:t> </a:t>
            </a:r>
            <a:r>
              <a:rPr lang="en-GB" sz="3600" b="1" noProof="0" dirty="0" err="1">
                <a:solidFill>
                  <a:srgbClr val="4472C4">
                    <a:lumMod val="50000"/>
                  </a:srgbClr>
                </a:solidFill>
                <a:latin typeface="UTM Avo" panose="02040603050506020204" pitchFamily="18" charset="0"/>
              </a:rPr>
              <a:t>khúc</a:t>
            </a:r>
            <a:r>
              <a:rPr lang="en-GB" sz="3600" b="1" noProof="0" dirty="0">
                <a:solidFill>
                  <a:srgbClr val="4472C4">
                    <a:lumMod val="50000"/>
                  </a:srgbClr>
                </a:solidFill>
                <a:latin typeface="UTM Avo" panose="02040603050506020204" pitchFamily="18" charset="0"/>
              </a:rPr>
              <a:t> MNPQ là </a:t>
            </a:r>
            <a:r>
              <a:rPr lang="en-GB" sz="3600" b="1" noProof="0" dirty="0" err="1">
                <a:solidFill>
                  <a:srgbClr val="4472C4">
                    <a:lumMod val="50000"/>
                  </a:srgbClr>
                </a:solidFill>
                <a:latin typeface="UTM Avo" panose="02040603050506020204" pitchFamily="18" charset="0"/>
              </a:rPr>
              <a:t>tổng</a:t>
            </a:r>
            <a:r>
              <a:rPr lang="en-GB" sz="3600" b="1" noProof="0" dirty="0">
                <a:solidFill>
                  <a:srgbClr val="4472C4">
                    <a:lumMod val="50000"/>
                  </a:srgbClr>
                </a:solidFill>
                <a:latin typeface="UTM Avo" panose="02040603050506020204" pitchFamily="18" charset="0"/>
              </a:rPr>
              <a:t> </a:t>
            </a:r>
            <a:r>
              <a:rPr lang="en-GB" sz="3600" b="1" noProof="0" dirty="0" err="1">
                <a:solidFill>
                  <a:srgbClr val="4472C4">
                    <a:lumMod val="50000"/>
                  </a:srgbClr>
                </a:solidFill>
                <a:latin typeface="UTM Avo" panose="02040603050506020204" pitchFamily="18" charset="0"/>
              </a:rPr>
              <a:t>đô</a:t>
            </a:r>
            <a:r>
              <a:rPr lang="en-GB" sz="3600" b="1" noProof="0" dirty="0">
                <a:solidFill>
                  <a:srgbClr val="4472C4">
                    <a:lumMod val="50000"/>
                  </a:srgbClr>
                </a:solidFill>
                <a:latin typeface="UTM Avo" panose="02040603050506020204" pitchFamily="18" charset="0"/>
              </a:rPr>
              <a:t>̣ </a:t>
            </a:r>
            <a:r>
              <a:rPr lang="en-GB" sz="3600" b="1" noProof="0" dirty="0" err="1">
                <a:solidFill>
                  <a:srgbClr val="4472C4">
                    <a:lumMod val="50000"/>
                  </a:srgbClr>
                </a:solidFill>
                <a:latin typeface="UTM Avo" panose="02040603050506020204" pitchFamily="18" charset="0"/>
              </a:rPr>
              <a:t>dài</a:t>
            </a:r>
            <a:r>
              <a:rPr lang="en-GB" sz="3600" b="1" noProof="0" dirty="0">
                <a:solidFill>
                  <a:srgbClr val="4472C4">
                    <a:lumMod val="50000"/>
                  </a:srgbClr>
                </a:solidFill>
                <a:latin typeface="UTM Avo" panose="02040603050506020204" pitchFamily="18" charset="0"/>
              </a:rPr>
              <a:t> </a:t>
            </a:r>
            <a:r>
              <a:rPr lang="en-GB" sz="3600" b="1" noProof="0" dirty="0" err="1">
                <a:solidFill>
                  <a:srgbClr val="4472C4">
                    <a:lumMod val="50000"/>
                  </a:srgbClr>
                </a:solidFill>
                <a:latin typeface="UTM Avo" panose="02040603050506020204" pitchFamily="18" charset="0"/>
              </a:rPr>
              <a:t>các</a:t>
            </a:r>
            <a:r>
              <a:rPr lang="en-GB" sz="3600" b="1" noProof="0" dirty="0">
                <a:solidFill>
                  <a:srgbClr val="4472C4">
                    <a:lumMod val="50000"/>
                  </a:srgbClr>
                </a:solidFill>
                <a:latin typeface="UTM Avo" panose="02040603050506020204" pitchFamily="18" charset="0"/>
              </a:rPr>
              <a:t> </a:t>
            </a:r>
            <a:r>
              <a:rPr lang="en-GB" sz="3600" b="1" noProof="0" dirty="0" err="1">
                <a:solidFill>
                  <a:srgbClr val="4472C4">
                    <a:lumMod val="50000"/>
                  </a:srgbClr>
                </a:solidFill>
                <a:latin typeface="UTM Avo" panose="02040603050506020204" pitchFamily="18" charset="0"/>
              </a:rPr>
              <a:t>đoạn</a:t>
            </a:r>
            <a:r>
              <a:rPr lang="en-GB" sz="3600" b="1" noProof="0" dirty="0">
                <a:solidFill>
                  <a:srgbClr val="4472C4">
                    <a:lumMod val="50000"/>
                  </a:srgbClr>
                </a:solidFill>
                <a:latin typeface="UTM Avo" panose="02040603050506020204" pitchFamily="18" charset="0"/>
              </a:rPr>
              <a:t> </a:t>
            </a:r>
            <a:r>
              <a:rPr lang="en-GB" sz="3600" b="1" noProof="0" dirty="0" err="1">
                <a:solidFill>
                  <a:srgbClr val="4472C4">
                    <a:lumMod val="50000"/>
                  </a:srgbClr>
                </a:solidFill>
                <a:latin typeface="UTM Avo" panose="02040603050506020204" pitchFamily="18" charset="0"/>
              </a:rPr>
              <a:t>thẳng</a:t>
            </a:r>
            <a:r>
              <a:rPr lang="en-GB" sz="3600" b="1" noProof="0" dirty="0">
                <a:solidFill>
                  <a:srgbClr val="4472C4">
                    <a:lumMod val="50000"/>
                  </a:srgbClr>
                </a:solidFill>
                <a:latin typeface="UTM Avo" panose="02040603050506020204" pitchFamily="18" charset="0"/>
              </a:rPr>
              <a:t> MN, NP </a:t>
            </a:r>
            <a:r>
              <a:rPr lang="en-GB" sz="3600" b="1" noProof="0" dirty="0" err="1">
                <a:solidFill>
                  <a:srgbClr val="4472C4">
                    <a:lumMod val="50000"/>
                  </a:srgbClr>
                </a:solidFill>
                <a:latin typeface="UTM Avo" panose="02040603050506020204" pitchFamily="18" charset="0"/>
              </a:rPr>
              <a:t>va</a:t>
            </a:r>
            <a:r>
              <a:rPr lang="en-GB" sz="3600" b="1" noProof="0" dirty="0">
                <a:solidFill>
                  <a:srgbClr val="4472C4">
                    <a:lumMod val="50000"/>
                  </a:srgbClr>
                </a:solidFill>
                <a:latin typeface="UTM Avo" panose="02040603050506020204" pitchFamily="18" charset="0"/>
              </a:rPr>
              <a:t>̀ PQ: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3600" b="1" noProof="0" dirty="0">
              <a:solidFill>
                <a:srgbClr val="4472C4">
                  <a:lumMod val="50000"/>
                </a:srgbClr>
              </a:solidFill>
              <a:latin typeface="UTM Avo" panose="02040603050506020204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3600" b="1" i="0" u="none" strike="noStrike" kern="1200" cap="none" spc="0" normalizeH="0" baseline="0" noProof="0" dirty="0">
              <a:ln>
                <a:noFill/>
              </a:ln>
              <a:solidFill>
                <a:srgbClr val="4472C4">
                  <a:lumMod val="50000"/>
                </a:srgbClr>
              </a:solidFill>
              <a:effectLst/>
              <a:uLnTx/>
              <a:uFillTx/>
              <a:latin typeface="UTM Avo" panose="02040603050506020204" pitchFamily="18" charset="0"/>
            </a:endParaRPr>
          </a:p>
        </p:txBody>
      </p:sp>
      <p:sp>
        <p:nvSpPr>
          <p:cNvPr id="75" name="TextBox 74">
            <a:extLst>
              <a:ext uri="{FF2B5EF4-FFF2-40B4-BE49-F238E27FC236}">
                <a16:creationId xmlns:a16="http://schemas.microsoft.com/office/drawing/2014/main" id="{52496B69-4A3B-B22D-20DB-CDE16B8767B4}"/>
              </a:ext>
            </a:extLst>
          </p:cNvPr>
          <p:cNvSpPr txBox="1"/>
          <p:nvPr/>
        </p:nvSpPr>
        <p:spPr>
          <a:xfrm>
            <a:off x="2954408" y="6201373"/>
            <a:ext cx="6925299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4400" b="1" dirty="0">
                <a:solidFill>
                  <a:schemeClr val="accent2">
                    <a:lumMod val="75000"/>
                  </a:schemeClr>
                </a:solidFill>
                <a:latin typeface="UTM Avo" panose="02040603050506020204" pitchFamily="18" charset="0"/>
              </a:rPr>
              <a:t>2 cm + 5 cm + 3 cm = </a:t>
            </a:r>
            <a:r>
              <a:rPr lang="en-GB" sz="4400" b="1" dirty="0">
                <a:solidFill>
                  <a:srgbClr val="00B050"/>
                </a:solidFill>
                <a:latin typeface="UTM Avo" panose="02040603050506020204" pitchFamily="18" charset="0"/>
              </a:rPr>
              <a:t>10 cm </a:t>
            </a:r>
            <a:endParaRPr lang="en-GB" sz="4400" b="1" noProof="0" dirty="0">
              <a:solidFill>
                <a:srgbClr val="00B050"/>
              </a:solidFill>
              <a:latin typeface="UTM Avo" panose="02040603050506020204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4400" b="1" i="0" u="none" strike="noStrike" kern="1200" cap="none" spc="0" normalizeH="0" baseline="0" noProof="0" dirty="0">
              <a:ln>
                <a:noFill/>
              </a:ln>
              <a:solidFill>
                <a:srgbClr val="4472C4">
                  <a:lumMod val="50000"/>
                </a:srgbClr>
              </a:solidFill>
              <a:effectLst/>
              <a:uLnTx/>
              <a:uFillTx/>
              <a:latin typeface="UTM Avo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056503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0" grpId="0"/>
      <p:bldP spid="71" grpId="0"/>
      <p:bldP spid="72" grpId="0"/>
      <p:bldP spid="7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5" descr="D:\acer\配图\0e6c7aa66eb413773ffe55293db78bc5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129081" cy="14000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图片 3" descr="cf6a03843171e56c4b8f06e4c8cde872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V="1">
            <a:off x="10710742" y="52685"/>
            <a:ext cx="1514716" cy="1423417"/>
          </a:xfrm>
          <a:prstGeom prst="rect">
            <a:avLst/>
          </a:prstGeom>
        </p:spPr>
      </p:pic>
      <p:sp>
        <p:nvSpPr>
          <p:cNvPr id="5" name="Rounded Rectangle 4"/>
          <p:cNvSpPr/>
          <p:nvPr/>
        </p:nvSpPr>
        <p:spPr>
          <a:xfrm>
            <a:off x="594360" y="680104"/>
            <a:ext cx="11098530" cy="6055668"/>
          </a:xfrm>
          <a:prstGeom prst="roundRect">
            <a:avLst/>
          </a:prstGeom>
          <a:solidFill>
            <a:schemeClr val="bg1"/>
          </a:solidFill>
          <a:ln>
            <a:prstDash val="lgDashDot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C508D1B-A699-C451-31E3-BADF7C27ABA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55077" y="890955"/>
            <a:ext cx="10590187" cy="55911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9439019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5" descr="D:\acer\配图\0e6c7aa66eb413773ffe55293db78bc5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129081" cy="14000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图片 3" descr="cf6a03843171e56c4b8f06e4c8cde872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V="1">
            <a:off x="10710742" y="52685"/>
            <a:ext cx="1514716" cy="1423417"/>
          </a:xfrm>
          <a:prstGeom prst="rect">
            <a:avLst/>
          </a:prstGeom>
        </p:spPr>
      </p:pic>
      <p:sp>
        <p:nvSpPr>
          <p:cNvPr id="5" name="Rounded Rectangle 4"/>
          <p:cNvSpPr/>
          <p:nvPr/>
        </p:nvSpPr>
        <p:spPr>
          <a:xfrm>
            <a:off x="530404" y="596964"/>
            <a:ext cx="11098530" cy="6055668"/>
          </a:xfrm>
          <a:prstGeom prst="roundRect">
            <a:avLst/>
          </a:prstGeom>
          <a:solidFill>
            <a:schemeClr val="bg1"/>
          </a:solidFill>
          <a:ln>
            <a:prstDash val="lgDashDot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124325" y="157787"/>
            <a:ext cx="4038600" cy="646331"/>
          </a:xfrm>
          <a:custGeom>
            <a:avLst/>
            <a:gdLst>
              <a:gd name="connsiteX0" fmla="*/ 0 w 4038600"/>
              <a:gd name="connsiteY0" fmla="*/ 0 h 461665"/>
              <a:gd name="connsiteX1" fmla="*/ 4038600 w 4038600"/>
              <a:gd name="connsiteY1" fmla="*/ 0 h 461665"/>
              <a:gd name="connsiteX2" fmla="*/ 4038600 w 4038600"/>
              <a:gd name="connsiteY2" fmla="*/ 461665 h 461665"/>
              <a:gd name="connsiteX3" fmla="*/ 0 w 4038600"/>
              <a:gd name="connsiteY3" fmla="*/ 461665 h 461665"/>
              <a:gd name="connsiteX4" fmla="*/ 0 w 4038600"/>
              <a:gd name="connsiteY4" fmla="*/ 0 h 461665"/>
              <a:gd name="connsiteX0" fmla="*/ 308610 w 4038600"/>
              <a:gd name="connsiteY0" fmla="*/ 0 h 473095"/>
              <a:gd name="connsiteX1" fmla="*/ 4038600 w 4038600"/>
              <a:gd name="connsiteY1" fmla="*/ 11430 h 473095"/>
              <a:gd name="connsiteX2" fmla="*/ 4038600 w 4038600"/>
              <a:gd name="connsiteY2" fmla="*/ 473095 h 473095"/>
              <a:gd name="connsiteX3" fmla="*/ 0 w 4038600"/>
              <a:gd name="connsiteY3" fmla="*/ 473095 h 473095"/>
              <a:gd name="connsiteX4" fmla="*/ 308610 w 4038600"/>
              <a:gd name="connsiteY4" fmla="*/ 0 h 473095"/>
              <a:gd name="connsiteX0" fmla="*/ 308610 w 4038600"/>
              <a:gd name="connsiteY0" fmla="*/ 0 h 473095"/>
              <a:gd name="connsiteX1" fmla="*/ 3844290 w 4038600"/>
              <a:gd name="connsiteY1" fmla="*/ 11430 h 473095"/>
              <a:gd name="connsiteX2" fmla="*/ 4038600 w 4038600"/>
              <a:gd name="connsiteY2" fmla="*/ 473095 h 473095"/>
              <a:gd name="connsiteX3" fmla="*/ 0 w 4038600"/>
              <a:gd name="connsiteY3" fmla="*/ 473095 h 473095"/>
              <a:gd name="connsiteX4" fmla="*/ 308610 w 4038600"/>
              <a:gd name="connsiteY4" fmla="*/ 0 h 473095"/>
              <a:gd name="connsiteX0" fmla="*/ 308610 w 4038600"/>
              <a:gd name="connsiteY0" fmla="*/ 0 h 473095"/>
              <a:gd name="connsiteX1" fmla="*/ 3844290 w 4038600"/>
              <a:gd name="connsiteY1" fmla="*/ 45720 h 473095"/>
              <a:gd name="connsiteX2" fmla="*/ 4038600 w 4038600"/>
              <a:gd name="connsiteY2" fmla="*/ 473095 h 473095"/>
              <a:gd name="connsiteX3" fmla="*/ 0 w 4038600"/>
              <a:gd name="connsiteY3" fmla="*/ 473095 h 473095"/>
              <a:gd name="connsiteX4" fmla="*/ 308610 w 4038600"/>
              <a:gd name="connsiteY4" fmla="*/ 0 h 473095"/>
              <a:gd name="connsiteX0" fmla="*/ 308610 w 4038600"/>
              <a:gd name="connsiteY0" fmla="*/ 0 h 473095"/>
              <a:gd name="connsiteX1" fmla="*/ 3775710 w 4038600"/>
              <a:gd name="connsiteY1" fmla="*/ 11430 h 473095"/>
              <a:gd name="connsiteX2" fmla="*/ 4038600 w 4038600"/>
              <a:gd name="connsiteY2" fmla="*/ 473095 h 473095"/>
              <a:gd name="connsiteX3" fmla="*/ 0 w 4038600"/>
              <a:gd name="connsiteY3" fmla="*/ 473095 h 473095"/>
              <a:gd name="connsiteX4" fmla="*/ 308610 w 4038600"/>
              <a:gd name="connsiteY4" fmla="*/ 0 h 4730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038600" h="473095">
                <a:moveTo>
                  <a:pt x="308610" y="0"/>
                </a:moveTo>
                <a:lnTo>
                  <a:pt x="3775710" y="11430"/>
                </a:lnTo>
                <a:lnTo>
                  <a:pt x="4038600" y="473095"/>
                </a:lnTo>
                <a:lnTo>
                  <a:pt x="0" y="473095"/>
                </a:lnTo>
                <a:lnTo>
                  <a:pt x="308610" y="0"/>
                </a:lnTo>
                <a:close/>
              </a:path>
            </a:pathLst>
          </a:custGeom>
          <a:solidFill>
            <a:schemeClr val="bg1"/>
          </a:solidFill>
          <a:ln>
            <a:solidFill>
              <a:schemeClr val="accent5">
                <a:lumMod val="50000"/>
              </a:schemeClr>
            </a:solidFill>
            <a:prstDash val="lgDashDotDot"/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6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b) </a:t>
            </a:r>
            <a:r>
              <a:rPr kumimoji="0" lang="en-GB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Hình</a:t>
            </a:r>
            <a:r>
              <a:rPr kumimoji="0" lang="en-GB" sz="3600" b="1" i="0" u="none" strike="noStrike" kern="1200" cap="none" spc="0" normalizeH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 </a:t>
            </a:r>
            <a:r>
              <a:rPr kumimoji="0" lang="en-GB" sz="3600" b="1" i="0" u="none" strike="noStrike" kern="1200" cap="none" spc="0" normalizeH="0" noProof="0" dirty="0" err="1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tư</a:t>
            </a:r>
            <a:r>
              <a:rPr kumimoji="0" lang="en-GB" sz="3600" b="1" i="0" u="none" strike="noStrike" kern="1200" cap="none" spc="0" normalizeH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́ </a:t>
            </a:r>
            <a:r>
              <a:rPr kumimoji="0" lang="en-GB" sz="3600" b="1" i="0" u="none" strike="noStrike" kern="1200" cap="none" spc="0" normalizeH="0" noProof="0" dirty="0" err="1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giác</a:t>
            </a:r>
            <a:endParaRPr kumimoji="0" lang="en-GB" sz="3600" b="1" i="0" u="none" strike="noStrike" kern="1200" cap="none" spc="0" normalizeH="0" baseline="0" noProof="0" dirty="0">
              <a:ln>
                <a:noFill/>
              </a:ln>
              <a:solidFill>
                <a:srgbClr val="4472C4">
                  <a:lumMod val="50000"/>
                </a:srgbClr>
              </a:solidFill>
              <a:effectLst/>
              <a:uLnTx/>
              <a:uFillTx/>
              <a:latin typeface="UTM Avo" panose="02040603050506020204" pitchFamily="18" charset="0"/>
              <a:ea typeface="+mn-ea"/>
              <a:cs typeface="+mn-cs"/>
            </a:endParaRPr>
          </a:p>
        </p:txBody>
      </p:sp>
      <p:pic>
        <p:nvPicPr>
          <p:cNvPr id="1026" name="Picture 2" descr="Tứ giác là gì? Những hình tứ giác phổ biến hiện nay">
            <a:extLst>
              <a:ext uri="{FF2B5EF4-FFF2-40B4-BE49-F238E27FC236}">
                <a16:creationId xmlns:a16="http://schemas.microsoft.com/office/drawing/2014/main" id="{D1219AED-34C3-9B7D-C904-9F39E33EAB2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6000" b="49500" l="52167" r="75500">
                        <a14:foregroundMark x1="74500" y1="26000" x2="74500" y2="26000"/>
                        <a14:foregroundMark x1="75500" y1="25000" x2="75500" y2="250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9657" t="11857" r="23209" b="46066"/>
          <a:stretch/>
        </p:blipFill>
        <p:spPr bwMode="auto">
          <a:xfrm>
            <a:off x="4914157" y="2984075"/>
            <a:ext cx="2320659" cy="23991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Tứ giác là gì? Những hình tứ giác phổ biến hiện nay">
            <a:extLst>
              <a:ext uri="{FF2B5EF4-FFF2-40B4-BE49-F238E27FC236}">
                <a16:creationId xmlns:a16="http://schemas.microsoft.com/office/drawing/2014/main" id="{4DF5C6A5-5F23-825C-D3F0-C331C290E70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6000" b="50500" l="32500" r="49000">
                        <a14:foregroundMark x1="39167" y1="48750" x2="39167" y2="48750"/>
                        <a14:foregroundMark x1="32500" y1="31250" x2="32500" y2="31250"/>
                        <a14:foregroundMark x1="39167" y1="50500" x2="39167" y2="50500"/>
                        <a14:foregroundMark x1="42833" y1="40500" x2="42833" y2="405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1169" t="11951" r="48964" b="47495"/>
          <a:stretch/>
        </p:blipFill>
        <p:spPr bwMode="auto">
          <a:xfrm>
            <a:off x="5660213" y="951742"/>
            <a:ext cx="1786011" cy="24305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2" descr="Tứ giác là gì? Những hình tứ giác phổ biến hiện nay">
            <a:extLst>
              <a:ext uri="{FF2B5EF4-FFF2-40B4-BE49-F238E27FC236}">
                <a16:creationId xmlns:a16="http://schemas.microsoft.com/office/drawing/2014/main" id="{BFAEC9F2-68C6-7448-EB34-99F3D6DE336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23500" b="51500" l="79667" r="98833">
                        <a14:foregroundMark x1="97667" y1="49250" x2="97667" y2="49250"/>
                        <a14:foregroundMark x1="98500" y1="28750" x2="98500" y2="28750"/>
                        <a14:foregroundMark x1="98500" y1="37250" x2="98500" y2="37250"/>
                        <a14:foregroundMark x1="98667" y1="30750" x2="98667" y2="30750"/>
                        <a14:foregroundMark x1="98667" y1="28000" x2="98667" y2="28000"/>
                        <a14:foregroundMark x1="98500" y1="26250" x2="98833" y2="43000"/>
                        <a14:foregroundMark x1="98833" y1="51500" x2="98833" y2="51500"/>
                        <a14:foregroundMark x1="97500" y1="50750" x2="97500" y2="50750"/>
                        <a14:foregroundMark x1="97833" y1="32000" x2="97833" y2="32000"/>
                        <a14:foregroundMark x1="98167" y1="25500" x2="98167" y2="255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7490" t="20393" b="46822"/>
          <a:stretch/>
        </p:blipFill>
        <p:spPr bwMode="auto">
          <a:xfrm>
            <a:off x="1396105" y="1242239"/>
            <a:ext cx="1991523" cy="19337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2" descr="Tứ giác là gì? Những hình tứ giác phổ biến hiện nay">
            <a:extLst>
              <a:ext uri="{FF2B5EF4-FFF2-40B4-BE49-F238E27FC236}">
                <a16:creationId xmlns:a16="http://schemas.microsoft.com/office/drawing/2014/main" id="{E8C7DF3C-AF9E-53B6-01CE-02620AD3BF9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59000" b="76750" l="1500" r="29167">
                        <a14:foregroundMark x1="2833" y1="75000" x2="2833" y2="75000"/>
                        <a14:foregroundMark x1="8667" y1="59000" x2="8667" y2="59000"/>
                        <a14:foregroundMark x1="2667" y1="73250" x2="2667" y2="73250"/>
                        <a14:foregroundMark x1="21500" y1="76750" x2="21500" y2="76750"/>
                        <a14:foregroundMark x1="23667" y1="72500" x2="23667" y2="72500"/>
                        <a14:foregroundMark x1="14667" y1="67250" x2="14667" y2="67250"/>
                        <a14:foregroundMark x1="1500" y1="76500" x2="1500" y2="76500"/>
                        <a14:foregroundMark x1="7333" y1="61000" x2="7333" y2="610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58078" r="67371" b="21977"/>
          <a:stretch/>
        </p:blipFill>
        <p:spPr bwMode="auto">
          <a:xfrm>
            <a:off x="1196126" y="3682015"/>
            <a:ext cx="3419769" cy="1393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2" descr="Tứ giác là gì? Những hình tứ giác phổ biến hiện nay">
            <a:extLst>
              <a:ext uri="{FF2B5EF4-FFF2-40B4-BE49-F238E27FC236}">
                <a16:creationId xmlns:a16="http://schemas.microsoft.com/office/drawing/2014/main" id="{D4E91FC1-CCEA-D2C5-7EDE-958E886D634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0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58750" b="99750" l="33167" r="63500">
                        <a14:foregroundMark x1="34000" y1="74750" x2="34000" y2="74750"/>
                        <a14:foregroundMark x1="60000" y1="76000" x2="60000" y2="76000"/>
                        <a14:foregroundMark x1="57333" y1="76500" x2="57333" y2="76500"/>
                        <a14:foregroundMark x1="48000" y1="59500" x2="48000" y2="59500"/>
                        <a14:foregroundMark x1="51000" y1="76500" x2="51000" y2="76500"/>
                        <a14:foregroundMark x1="45500" y1="76250" x2="45500" y2="76250"/>
                        <a14:foregroundMark x1="39833" y1="76500" x2="39833" y2="76500"/>
                        <a14:foregroundMark x1="33333" y1="76250" x2="33333" y2="76250"/>
                        <a14:foregroundMark x1="33833" y1="76000" x2="40333" y2="75250"/>
                        <a14:foregroundMark x1="40333" y1="75250" x2="46333" y2="75750"/>
                        <a14:foregroundMark x1="46333" y1="75750" x2="51667" y2="75250"/>
                        <a14:foregroundMark x1="51667" y1="75250" x2="52500" y2="75250"/>
                        <a14:foregroundMark x1="51333" y1="76250" x2="33333" y2="75750"/>
                        <a14:foregroundMark x1="37833" y1="59750" x2="33667" y2="76250"/>
                        <a14:foregroundMark x1="33667" y1="76250" x2="33333" y2="76500"/>
                        <a14:foregroundMark x1="37500" y1="59250" x2="50833" y2="60500"/>
                        <a14:foregroundMark x1="34667" y1="76250" x2="59000" y2="77000"/>
                        <a14:foregroundMark x1="52500" y1="71250" x2="52500" y2="71250"/>
                        <a14:foregroundMark x1="63500" y1="99750" x2="63500" y2="9975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1296" t="56173" r="37116" b="15977"/>
          <a:stretch/>
        </p:blipFill>
        <p:spPr bwMode="auto">
          <a:xfrm>
            <a:off x="7831340" y="2548900"/>
            <a:ext cx="2994388" cy="17600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6AEC4AD5-78A1-A2C7-D77A-D139D5E215DA}"/>
              </a:ext>
            </a:extLst>
          </p:cNvPr>
          <p:cNvSpPr txBox="1"/>
          <p:nvPr/>
        </p:nvSpPr>
        <p:spPr>
          <a:xfrm>
            <a:off x="2676267" y="5383269"/>
            <a:ext cx="712007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3600" b="1" noProof="0" dirty="0" err="1">
                <a:solidFill>
                  <a:schemeClr val="accent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Hình</a:t>
            </a:r>
            <a:r>
              <a:rPr lang="en-GB" sz="3600" b="1" noProof="0" dirty="0">
                <a:solidFill>
                  <a:schemeClr val="accent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3600" b="1" noProof="0" dirty="0" err="1">
                <a:solidFill>
                  <a:schemeClr val="accent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tư</a:t>
            </a:r>
            <a:r>
              <a:rPr lang="en-GB" sz="3600" b="1" noProof="0" dirty="0">
                <a:solidFill>
                  <a:schemeClr val="accent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́ </a:t>
            </a:r>
            <a:r>
              <a:rPr lang="en-GB" sz="3600" b="1" noProof="0" dirty="0" err="1">
                <a:solidFill>
                  <a:schemeClr val="accent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giác</a:t>
            </a:r>
            <a:r>
              <a:rPr lang="en-GB" sz="3600" b="1" noProof="0" dirty="0">
                <a:solidFill>
                  <a:schemeClr val="accent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là </a:t>
            </a:r>
            <a:r>
              <a:rPr lang="en-GB" sz="3600" b="1" noProof="0" dirty="0" err="1">
                <a:solidFill>
                  <a:schemeClr val="accent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hình</a:t>
            </a:r>
            <a:r>
              <a:rPr lang="en-GB" sz="3600" b="1" noProof="0" dirty="0">
                <a:solidFill>
                  <a:schemeClr val="accent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3600" b="1" noProof="0" dirty="0" err="1">
                <a:solidFill>
                  <a:schemeClr val="accent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được</a:t>
            </a:r>
            <a:r>
              <a:rPr lang="en-GB" sz="3600" b="1" noProof="0" dirty="0">
                <a:solidFill>
                  <a:schemeClr val="accent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3600" b="1" noProof="0" dirty="0" err="1">
                <a:solidFill>
                  <a:schemeClr val="accent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tạo</a:t>
            </a:r>
            <a:r>
              <a:rPr lang="en-GB" sz="3600" b="1" noProof="0" dirty="0">
                <a:solidFill>
                  <a:schemeClr val="accent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3600" b="1" noProof="0" dirty="0" err="1">
                <a:solidFill>
                  <a:schemeClr val="accent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bởi</a:t>
            </a:r>
            <a:r>
              <a:rPr lang="en-GB" sz="3600" b="1" noProof="0" dirty="0">
                <a:solidFill>
                  <a:schemeClr val="accent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4 </a:t>
            </a:r>
            <a:r>
              <a:rPr lang="en-GB" sz="3600" b="1" noProof="0" dirty="0" err="1">
                <a:solidFill>
                  <a:schemeClr val="accent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đoạn</a:t>
            </a:r>
            <a:r>
              <a:rPr lang="en-GB" sz="3600" b="1" noProof="0" dirty="0">
                <a:solidFill>
                  <a:schemeClr val="accent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3600" b="1" noProof="0" dirty="0" err="1">
                <a:solidFill>
                  <a:schemeClr val="accent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thẳng</a:t>
            </a:r>
            <a:r>
              <a:rPr lang="en-GB" sz="3600" b="1" noProof="0" dirty="0">
                <a:solidFill>
                  <a:schemeClr val="accent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3600" b="1" noProof="0" dirty="0" err="1">
                <a:solidFill>
                  <a:schemeClr val="accent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khép</a:t>
            </a:r>
            <a:r>
              <a:rPr lang="en-GB" sz="3600" b="1" noProof="0" dirty="0">
                <a:solidFill>
                  <a:schemeClr val="accent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3600" b="1" noProof="0" dirty="0" err="1">
                <a:solidFill>
                  <a:schemeClr val="accent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kín</a:t>
            </a:r>
            <a:r>
              <a:rPr lang="en-GB" sz="3600" b="1" noProof="0" dirty="0">
                <a:solidFill>
                  <a:schemeClr val="accent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  <a:endParaRPr kumimoji="0" lang="en-GB" sz="3600" b="1" i="0" u="none" strike="noStrike" kern="1200" cap="none" spc="0" normalizeH="0" baseline="0" noProof="0" dirty="0">
              <a:ln>
                <a:noFill/>
              </a:ln>
              <a:solidFill>
                <a:schemeClr val="accent2">
                  <a:lumMod val="75000"/>
                </a:schemeClr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601652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5" descr="D:\acer\配图\0e6c7aa66eb413773ffe55293db78bc5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129081" cy="14000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图片 3" descr="cf6a03843171e56c4b8f06e4c8cde872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V="1">
            <a:off x="10710742" y="52685"/>
            <a:ext cx="1514716" cy="1423417"/>
          </a:xfrm>
          <a:prstGeom prst="rect">
            <a:avLst/>
          </a:prstGeom>
        </p:spPr>
      </p:pic>
      <p:sp>
        <p:nvSpPr>
          <p:cNvPr id="5" name="Rounded Rectangle 4"/>
          <p:cNvSpPr/>
          <p:nvPr/>
        </p:nvSpPr>
        <p:spPr>
          <a:xfrm>
            <a:off x="546735" y="615919"/>
            <a:ext cx="11098530" cy="6055668"/>
          </a:xfrm>
          <a:prstGeom prst="roundRect">
            <a:avLst/>
          </a:prstGeom>
          <a:solidFill>
            <a:schemeClr val="bg1"/>
          </a:solidFill>
          <a:ln>
            <a:prstDash val="lgDashDot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124325" y="157787"/>
            <a:ext cx="4038600" cy="646331"/>
          </a:xfrm>
          <a:custGeom>
            <a:avLst/>
            <a:gdLst>
              <a:gd name="connsiteX0" fmla="*/ 0 w 4038600"/>
              <a:gd name="connsiteY0" fmla="*/ 0 h 461665"/>
              <a:gd name="connsiteX1" fmla="*/ 4038600 w 4038600"/>
              <a:gd name="connsiteY1" fmla="*/ 0 h 461665"/>
              <a:gd name="connsiteX2" fmla="*/ 4038600 w 4038600"/>
              <a:gd name="connsiteY2" fmla="*/ 461665 h 461665"/>
              <a:gd name="connsiteX3" fmla="*/ 0 w 4038600"/>
              <a:gd name="connsiteY3" fmla="*/ 461665 h 461665"/>
              <a:gd name="connsiteX4" fmla="*/ 0 w 4038600"/>
              <a:gd name="connsiteY4" fmla="*/ 0 h 461665"/>
              <a:gd name="connsiteX0" fmla="*/ 308610 w 4038600"/>
              <a:gd name="connsiteY0" fmla="*/ 0 h 473095"/>
              <a:gd name="connsiteX1" fmla="*/ 4038600 w 4038600"/>
              <a:gd name="connsiteY1" fmla="*/ 11430 h 473095"/>
              <a:gd name="connsiteX2" fmla="*/ 4038600 w 4038600"/>
              <a:gd name="connsiteY2" fmla="*/ 473095 h 473095"/>
              <a:gd name="connsiteX3" fmla="*/ 0 w 4038600"/>
              <a:gd name="connsiteY3" fmla="*/ 473095 h 473095"/>
              <a:gd name="connsiteX4" fmla="*/ 308610 w 4038600"/>
              <a:gd name="connsiteY4" fmla="*/ 0 h 473095"/>
              <a:gd name="connsiteX0" fmla="*/ 308610 w 4038600"/>
              <a:gd name="connsiteY0" fmla="*/ 0 h 473095"/>
              <a:gd name="connsiteX1" fmla="*/ 3844290 w 4038600"/>
              <a:gd name="connsiteY1" fmla="*/ 11430 h 473095"/>
              <a:gd name="connsiteX2" fmla="*/ 4038600 w 4038600"/>
              <a:gd name="connsiteY2" fmla="*/ 473095 h 473095"/>
              <a:gd name="connsiteX3" fmla="*/ 0 w 4038600"/>
              <a:gd name="connsiteY3" fmla="*/ 473095 h 473095"/>
              <a:gd name="connsiteX4" fmla="*/ 308610 w 4038600"/>
              <a:gd name="connsiteY4" fmla="*/ 0 h 473095"/>
              <a:gd name="connsiteX0" fmla="*/ 308610 w 4038600"/>
              <a:gd name="connsiteY0" fmla="*/ 0 h 473095"/>
              <a:gd name="connsiteX1" fmla="*/ 3844290 w 4038600"/>
              <a:gd name="connsiteY1" fmla="*/ 45720 h 473095"/>
              <a:gd name="connsiteX2" fmla="*/ 4038600 w 4038600"/>
              <a:gd name="connsiteY2" fmla="*/ 473095 h 473095"/>
              <a:gd name="connsiteX3" fmla="*/ 0 w 4038600"/>
              <a:gd name="connsiteY3" fmla="*/ 473095 h 473095"/>
              <a:gd name="connsiteX4" fmla="*/ 308610 w 4038600"/>
              <a:gd name="connsiteY4" fmla="*/ 0 h 473095"/>
              <a:gd name="connsiteX0" fmla="*/ 308610 w 4038600"/>
              <a:gd name="connsiteY0" fmla="*/ 0 h 473095"/>
              <a:gd name="connsiteX1" fmla="*/ 3775710 w 4038600"/>
              <a:gd name="connsiteY1" fmla="*/ 11430 h 473095"/>
              <a:gd name="connsiteX2" fmla="*/ 4038600 w 4038600"/>
              <a:gd name="connsiteY2" fmla="*/ 473095 h 473095"/>
              <a:gd name="connsiteX3" fmla="*/ 0 w 4038600"/>
              <a:gd name="connsiteY3" fmla="*/ 473095 h 473095"/>
              <a:gd name="connsiteX4" fmla="*/ 308610 w 4038600"/>
              <a:gd name="connsiteY4" fmla="*/ 0 h 4730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038600" h="473095">
                <a:moveTo>
                  <a:pt x="308610" y="0"/>
                </a:moveTo>
                <a:lnTo>
                  <a:pt x="3775710" y="11430"/>
                </a:lnTo>
                <a:lnTo>
                  <a:pt x="4038600" y="473095"/>
                </a:lnTo>
                <a:lnTo>
                  <a:pt x="0" y="473095"/>
                </a:lnTo>
                <a:lnTo>
                  <a:pt x="308610" y="0"/>
                </a:lnTo>
                <a:close/>
              </a:path>
            </a:pathLst>
          </a:custGeom>
          <a:solidFill>
            <a:schemeClr val="bg1"/>
          </a:solidFill>
          <a:ln>
            <a:solidFill>
              <a:schemeClr val="accent5">
                <a:lumMod val="50000"/>
              </a:schemeClr>
            </a:solidFill>
            <a:prstDash val="lgDashDotDot"/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6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b) </a:t>
            </a:r>
            <a:r>
              <a:rPr kumimoji="0" lang="en-GB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Hình</a:t>
            </a:r>
            <a:r>
              <a:rPr kumimoji="0" lang="en-GB" sz="3600" b="1" i="0" u="none" strike="noStrike" kern="1200" cap="none" spc="0" normalizeH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 </a:t>
            </a:r>
            <a:r>
              <a:rPr kumimoji="0" lang="en-GB" sz="3600" b="1" i="0" u="none" strike="noStrike" kern="1200" cap="none" spc="0" normalizeH="0" noProof="0" dirty="0" err="1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tư</a:t>
            </a:r>
            <a:r>
              <a:rPr kumimoji="0" lang="en-GB" sz="3600" b="1" i="0" u="none" strike="noStrike" kern="1200" cap="none" spc="0" normalizeH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́ </a:t>
            </a:r>
            <a:r>
              <a:rPr kumimoji="0" lang="en-GB" sz="3600" b="1" i="0" u="none" strike="noStrike" kern="1200" cap="none" spc="0" normalizeH="0" noProof="0" dirty="0" err="1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giác</a:t>
            </a:r>
            <a:endParaRPr kumimoji="0" lang="en-GB" sz="3600" b="1" i="0" u="none" strike="noStrike" kern="1200" cap="none" spc="0" normalizeH="0" baseline="0" noProof="0" dirty="0">
              <a:ln>
                <a:noFill/>
              </a:ln>
              <a:solidFill>
                <a:srgbClr val="4472C4">
                  <a:lumMod val="50000"/>
                </a:srgbClr>
              </a:solidFill>
              <a:effectLst/>
              <a:uLnTx/>
              <a:uFillTx/>
              <a:latin typeface="UTM Avo" panose="02040603050506020204" pitchFamily="18" charset="0"/>
              <a:ea typeface="+mn-ea"/>
              <a:cs typeface="+mn-cs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0" y="4230792"/>
            <a:ext cx="591609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Hình</a:t>
            </a:r>
            <a:r>
              <a:rPr kumimoji="0" lang="en-GB" sz="4000" b="1" i="0" u="none" strike="noStrike" kern="1200" cap="none" spc="0" normalizeH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 </a:t>
            </a:r>
            <a:r>
              <a:rPr kumimoji="0" lang="en-GB" sz="4000" b="1" i="0" u="none" strike="noStrike" kern="1200" cap="none" spc="0" normalizeH="0" noProof="0" dirty="0" err="1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chư</a:t>
            </a:r>
            <a:r>
              <a:rPr kumimoji="0" lang="en-GB" sz="4000" b="1" i="0" u="none" strike="noStrike" kern="1200" cap="none" spc="0" normalizeH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̃ </a:t>
            </a:r>
            <a:r>
              <a:rPr kumimoji="0" lang="en-GB" sz="4000" b="1" i="0" u="none" strike="noStrike" kern="1200" cap="none" spc="0" normalizeH="0" noProof="0" dirty="0" err="1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nhật</a:t>
            </a:r>
            <a:endParaRPr kumimoji="0" lang="en-GB" sz="4000" b="1" i="0" u="none" strike="noStrike" kern="1200" cap="none" spc="0" normalizeH="0" baseline="0" noProof="0" dirty="0">
              <a:ln>
                <a:noFill/>
              </a:ln>
              <a:solidFill>
                <a:srgbClr val="4472C4">
                  <a:lumMod val="50000"/>
                </a:srgbClr>
              </a:solidFill>
              <a:effectLst/>
              <a:uLnTx/>
              <a:uFillTx/>
              <a:latin typeface="UTM Avo" panose="02040603050506020204" pitchFamily="18" charset="0"/>
              <a:ea typeface="+mn-ea"/>
              <a:cs typeface="+mn-cs"/>
            </a:endParaRPr>
          </a:p>
        </p:txBody>
      </p:sp>
      <p:pic>
        <p:nvPicPr>
          <p:cNvPr id="2050" name="Picture 2" descr="Giáo án Toán lớp 3 chương 2 bài 34: Hình vuông soạn chi tiết">
            <a:extLst>
              <a:ext uri="{FF2B5EF4-FFF2-40B4-BE49-F238E27FC236}">
                <a16:creationId xmlns:a16="http://schemas.microsoft.com/office/drawing/2014/main" id="{6A1BDB8C-127C-AFA9-2985-BBB586F9FD6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4270" b="42022" l="54063" r="97344">
                        <a14:foregroundMark x1="54063" y1="15955" x2="54063" y2="15955"/>
                        <a14:foregroundMark x1="97344" y1="22022" x2="97344" y2="2202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1919" b="52924"/>
          <a:stretch/>
        </p:blipFill>
        <p:spPr bwMode="auto">
          <a:xfrm>
            <a:off x="1225302" y="1476102"/>
            <a:ext cx="3465491" cy="2359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Giáo án Toán lớp 3 chương 2 bài 34: Hình vuông soạn chi tiết">
            <a:extLst>
              <a:ext uri="{FF2B5EF4-FFF2-40B4-BE49-F238E27FC236}">
                <a16:creationId xmlns:a16="http://schemas.microsoft.com/office/drawing/2014/main" id="{44308EC1-E25A-A2FC-0224-DCE1E26C847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55996" b="95111" l="4575" r="4117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51107" r="54250"/>
          <a:stretch/>
        </p:blipFill>
        <p:spPr bwMode="auto">
          <a:xfrm>
            <a:off x="6143625" y="1216961"/>
            <a:ext cx="3795723" cy="28204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D46AA5CE-53FE-C1FA-CC04-E78141143C49}"/>
              </a:ext>
            </a:extLst>
          </p:cNvPr>
          <p:cNvSpPr txBox="1"/>
          <p:nvPr/>
        </p:nvSpPr>
        <p:spPr>
          <a:xfrm>
            <a:off x="5450761" y="4230792"/>
            <a:ext cx="591609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4000" b="1" dirty="0" err="1">
                <a:solidFill>
                  <a:srgbClr val="4472C4">
                    <a:lumMod val="50000"/>
                  </a:srgbClr>
                </a:solidFill>
                <a:latin typeface="UTM Avo" panose="02040603050506020204" pitchFamily="18" charset="0"/>
              </a:rPr>
              <a:t>Hình</a:t>
            </a:r>
            <a:r>
              <a:rPr lang="en-GB" sz="4000" b="1" dirty="0">
                <a:solidFill>
                  <a:srgbClr val="4472C4">
                    <a:lumMod val="50000"/>
                  </a:srgbClr>
                </a:solidFill>
                <a:latin typeface="UTM Avo" panose="02040603050506020204" pitchFamily="18" charset="0"/>
              </a:rPr>
              <a:t> </a:t>
            </a:r>
            <a:r>
              <a:rPr lang="en-GB" sz="4000" b="1" dirty="0" err="1">
                <a:solidFill>
                  <a:srgbClr val="4472C4">
                    <a:lumMod val="50000"/>
                  </a:srgbClr>
                </a:solidFill>
                <a:latin typeface="UTM Avo" panose="02040603050506020204" pitchFamily="18" charset="0"/>
              </a:rPr>
              <a:t>vuông</a:t>
            </a:r>
            <a:endParaRPr kumimoji="0" lang="en-GB" sz="4000" b="1" i="0" u="none" strike="noStrike" kern="1200" cap="none" spc="0" normalizeH="0" baseline="0" noProof="0" dirty="0">
              <a:ln>
                <a:noFill/>
              </a:ln>
              <a:solidFill>
                <a:srgbClr val="4472C4">
                  <a:lumMod val="50000"/>
                </a:srgbClr>
              </a:solidFill>
              <a:effectLst/>
              <a:uLnTx/>
              <a:uFillTx/>
              <a:latin typeface="UTM Avo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874010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10" grpId="0"/>
    </p:bldLst>
  </p:timing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137</TotalTime>
  <Words>310</Words>
  <Application>Microsoft Office PowerPoint</Application>
  <PresentationFormat>Widescreen</PresentationFormat>
  <Paragraphs>76</Paragraphs>
  <Slides>19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7" baseType="lpstr">
      <vt:lpstr>UTM Avo</vt:lpstr>
      <vt:lpstr>#9Slide07 HoneyCream</vt:lpstr>
      <vt:lpstr>Calibri Light</vt:lpstr>
      <vt:lpstr>Cambria</vt:lpstr>
      <vt:lpstr>Calibri</vt:lpstr>
      <vt:lpstr>Arial</vt:lpstr>
      <vt:lpstr>UTM Edwardian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MANG NON</dc:creator>
  <cp:lastModifiedBy>hoangvananh204@gmail.com</cp:lastModifiedBy>
  <cp:revision>3</cp:revision>
  <dcterms:created xsi:type="dcterms:W3CDTF">2022-11-16T14:06:43Z</dcterms:created>
  <dcterms:modified xsi:type="dcterms:W3CDTF">2024-12-20T10:02:55Z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defa4170-0d19-0005-0004-bc88714345d2_Enabled">
    <vt:lpwstr>true</vt:lpwstr>
  </property>
  <property fmtid="{D5CDD505-2E9C-101B-9397-08002B2CF9AE}" pid="3" name="MSIP_Label_defa4170-0d19-0005-0004-bc88714345d2_SetDate">
    <vt:lpwstr>2022-11-16T14:14:15Z</vt:lpwstr>
  </property>
  <property fmtid="{D5CDD505-2E9C-101B-9397-08002B2CF9AE}" pid="4" name="MSIP_Label_defa4170-0d19-0005-0004-bc88714345d2_Method">
    <vt:lpwstr>Standard</vt:lpwstr>
  </property>
  <property fmtid="{D5CDD505-2E9C-101B-9397-08002B2CF9AE}" pid="5" name="MSIP_Label_defa4170-0d19-0005-0004-bc88714345d2_Name">
    <vt:lpwstr>defa4170-0d19-0005-0004-bc88714345d2</vt:lpwstr>
  </property>
  <property fmtid="{D5CDD505-2E9C-101B-9397-08002B2CF9AE}" pid="6" name="MSIP_Label_defa4170-0d19-0005-0004-bc88714345d2_SiteId">
    <vt:lpwstr>cd62c021-a23c-4851-ac71-bde1e817ed29</vt:lpwstr>
  </property>
  <property fmtid="{D5CDD505-2E9C-101B-9397-08002B2CF9AE}" pid="7" name="MSIP_Label_defa4170-0d19-0005-0004-bc88714345d2_ActionId">
    <vt:lpwstr>dc642493-d472-4ee4-810f-b737d28192b9</vt:lpwstr>
  </property>
  <property fmtid="{D5CDD505-2E9C-101B-9397-08002B2CF9AE}" pid="8" name="MSIP_Label_defa4170-0d19-0005-0004-bc88714345d2_ContentBits">
    <vt:lpwstr>0</vt:lpwstr>
  </property>
</Properties>
</file>