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notesSlides/notesSlide1.xml" ContentType="application/vnd.openxmlformats-officedocument.presentationml.notesSlid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3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notesSlides/notesSlide4.xml" ContentType="application/vnd.openxmlformats-officedocument.presentationml.notesSlide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notesSlides/notesSlide5.xml" ContentType="application/vnd.openxmlformats-officedocument.presentationml.notesSlide+xml"/>
  <Override PartName="/ppt/tags/tag94.xml" ContentType="application/vnd.openxmlformats-officedocument.presentationml.tags+xml"/>
  <Override PartName="/ppt/notesSlides/notesSlide6.xml" ContentType="application/vnd.openxmlformats-officedocument.presentationml.notesSlide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7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notesSlides/notesSlide8.xml" ContentType="application/vnd.openxmlformats-officedocument.presentationml.notesSlide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7"/>
  </p:notesMasterIdLst>
  <p:sldIdLst>
    <p:sldId id="345" r:id="rId3"/>
    <p:sldId id="346" r:id="rId4"/>
    <p:sldId id="374" r:id="rId5"/>
    <p:sldId id="373" r:id="rId6"/>
    <p:sldId id="375" r:id="rId7"/>
    <p:sldId id="347" r:id="rId8"/>
    <p:sldId id="286" r:id="rId9"/>
    <p:sldId id="369" r:id="rId10"/>
    <p:sldId id="370" r:id="rId11"/>
    <p:sldId id="368" r:id="rId12"/>
    <p:sldId id="371" r:id="rId13"/>
    <p:sldId id="372" r:id="rId14"/>
    <p:sldId id="366" r:id="rId15"/>
    <p:sldId id="367" r:id="rId16"/>
  </p:sldIdLst>
  <p:sldSz cx="12192000" cy="6858000"/>
  <p:notesSz cx="6858000" cy="9144000"/>
  <p:embeddedFontLst>
    <p:embeddedFont>
      <p:font typeface="#9Slide07 HoneyCream" panose="020B0604020202020204" charset="0"/>
      <p:regular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A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16EEE-D85E-402C-9B94-AE324C332F29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792DF3-3FF7-4B71-A32D-F760B6F4AC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26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702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387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7071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256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8.xml"/><Relationship Id="rId4" Type="http://schemas.openxmlformats.org/officeDocument/2006/relationships/tags" Target="../tags/tag7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3.xml"/><Relationship Id="rId4" Type="http://schemas.openxmlformats.org/officeDocument/2006/relationships/tags" Target="../tags/tag1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18.xml"/><Relationship Id="rId4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tags" Target="../tags/tag21.xml"/><Relationship Id="rId7" Type="http://schemas.openxmlformats.org/officeDocument/2006/relationships/slideMaster" Target="../slideMasters/slideMaster2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tags" Target="../tags/tag28.xml"/><Relationship Id="rId9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6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4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8E0D2-CEF9-2CF9-C04E-6BAFFAD21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E4BEA-34B5-4CC5-DD43-73360A66FF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547D2-EFB7-F6E4-D842-7C7D8F2B7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52062-020D-5539-9D06-31B843974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4000C-E9FB-1C60-8A50-E422EF926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07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BD759-FADD-9380-B8B8-5BCE56F7C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406D7C-F7BF-B7DF-77CF-F6C78C2D4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72D7-C82F-78F0-B81A-089A5FEC5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8ED1B-B408-BA2E-8587-4F5D36707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D3A3-A262-F3CE-7AA0-BA9590C34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4327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14AAB6-7573-077E-2322-23A3CA8F67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E55C0A-638E-E1AD-EDC9-52E9CC25D6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AFFBAA-05E4-ACA0-4C33-D8C3E2992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155E5-1A1B-363A-43B4-6D9890E0D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022A6-CC9F-5ACD-6F73-42790A86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918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6820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4235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5600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714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127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504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2024/11/21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25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71D5-87AE-822A-D45B-33AFE33E9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1EDF7-8528-9A44-9B84-95AB81A6FE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82E0E9-94E1-7A0C-AE90-E41A7D282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71B2E1-B386-E46A-3DA2-8AAF5DEA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9BCA1-5C3E-75B7-F1EB-8B906FBE6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828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FB809-09F3-4A5A-26A8-F353CAF1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30B43D-D1F6-725B-3209-5E60802D5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BA1B-1A76-2256-7515-8235C3CF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4F981D-1345-146D-5B45-28F72778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E2F63A-7A42-30D3-62C7-D7C7C14DB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94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D08C-3A48-E99C-DDE9-94A8F56E5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EEB7F-872F-52E3-0586-0C387CE441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FF7A73-07F0-CA48-72FB-BC6FA7082F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1381B8-BC5B-DA73-8C4B-B38B817EF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601AC7-79D1-2567-B755-817EB1CD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21FB0-0C6E-AEA1-0E9E-67877E3BD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BA53-FCB3-1B53-79C8-A4F88F9B3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3ACFDD-E289-1506-B74E-EBCD95EAD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EAB72A-6DDC-6E9E-CBA5-9337D9F33A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536CE5-5702-26E7-F5BC-1263309233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223D88-8387-8ED2-70A6-0F38E832F3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591DD7E-3D7E-0834-722C-6E4B1D77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7FB9EE6-AA4E-B6A8-8CFF-3DF281F16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6A7D146-20AA-E89E-40A9-E7F8FFE62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8404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E3981-2660-35D2-3B22-13EB2057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4B17A3-94B1-21CF-5BDA-5726E9AED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2D5875-33A6-1572-9DB9-12F39C081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E626F-516E-0876-20F1-83A8E0934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481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B40EDA-1C96-1690-3B2F-0F341C816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9298A6-A2AB-5240-482B-B7246C210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EACFCC-6F50-77EA-F686-820D27DFC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32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ACDB2-F6C0-22B2-3694-487A893F3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AA25C-98CF-DCC6-B24D-5D516F96E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D42A7B-FB0F-CA2C-255E-CAB0B9A735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28437A-22B2-B41C-5191-8A3DF937F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458FF-9D35-F17A-D38C-B07D0E489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0076D4-4B33-7C70-3225-D3ABF8594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03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09FCC-A37C-B5AC-0D6D-514F6EAE3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0F6508-52A5-0594-CD05-164CF06BCF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B5C004-6753-789E-91D8-7FD504AD7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BD3CA-6F2C-AB93-0C86-3C478F2E3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810B88-7F83-E7AE-B132-45611CF36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B35314-63D4-BE32-6802-3EC5438FB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091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1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02CF64-A43F-55AB-C019-DFD3A5B33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4B8B3-ADD8-8C43-D2BC-8CD5A11352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CB96E2-2E32-5EB7-5842-64B3E406B3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DFEA1B-3B70-4795-9A41-F4825C16F0DF}" type="datetimeFigureOut">
              <a:rPr lang="en-US" smtClean="0"/>
              <a:t>11/21/2024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700F3-1239-3586-AFBC-EC05DC731D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86C8B-9060-F972-F804-70980E1EC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AE8A8-EFD7-442B-B3D7-C8E8D3A56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657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4" name="图片 3" descr="组 1"/>
            <p:cNvPicPr>
              <a:picLocks noChangeAspect="1"/>
            </p:cNvPicPr>
            <p:nvPr userDrawn="1">
              <p:custDataLst>
                <p:tags r:id="rId10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 userDrawn="1">
              <p:custDataLst>
                <p:tags r:id="rId11"/>
              </p:custDataLst>
            </p:nvPr>
          </p:nvPicPr>
          <p:blipFill>
            <a:blip r:embed="rId13"/>
            <a:stretch>
              <a:fillRect/>
            </a:stretch>
          </p:blipFill>
          <p:spPr>
            <a:xfrm>
              <a:off x="284" y="242"/>
              <a:ext cx="18633" cy="10316"/>
            </a:xfrm>
            <a:prstGeom prst="rect">
              <a:avLst/>
            </a:prstGeom>
            <a:effectLst>
              <a:outerShdw blurRad="406400" sx="102000" sy="102000" algn="ctr" rotWithShape="0">
                <a:prstClr val="black">
                  <a:alpha val="16000"/>
                </a:prstClr>
              </a:outerShdw>
            </a:effectLst>
          </p:spPr>
        </p:pic>
      </p:grpSp>
      <p:sp>
        <p:nvSpPr>
          <p:cNvPr id="2" name="TextBox 3">
            <a:extLst>
              <a:ext uri="{FF2B5EF4-FFF2-40B4-BE49-F238E27FC236}">
                <a16:creationId xmlns:a16="http://schemas.microsoft.com/office/drawing/2014/main" id="{0BFB6228-38F2-7401-4C19-57756A4FB445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6CEF4E-DF5F-35FC-2C6C-2BE1F9A40C8D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9F99666-CE53-00C4-90B8-8C4ADA60090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A26C8A-4C8C-F90A-9B70-07DD6EDC9D3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F78FD-9FD5-4855-3A73-0C8C2D7A84C8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B09494-2AB4-F9A3-2C75-6FF94395B43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57BF3146-E20E-9EE3-B80D-ED141A1853A5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14A0ABD-BFC6-0236-485B-252724BCE3B5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E04B58-7879-AB7D-6563-44CB631F9717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36E1B14-6369-7EF6-8974-6BA67DF91F2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custDataLst>
      <p:tags r:id="rId9"/>
    </p:custDataLst>
    <p:extLst>
      <p:ext uri="{BB962C8B-B14F-4D97-AF65-F5344CB8AC3E}">
        <p14:creationId xmlns:p14="http://schemas.microsoft.com/office/powerpoint/2010/main" val="109206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47.xml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tags" Target="../tags/tag42.xml"/><Relationship Id="rId7" Type="http://schemas.openxmlformats.org/officeDocument/2006/relationships/tags" Target="../tags/tag46.xml"/><Relationship Id="rId12" Type="http://schemas.openxmlformats.org/officeDocument/2006/relationships/image" Target="../media/image1.png"/><Relationship Id="rId17" Type="http://schemas.openxmlformats.org/officeDocument/2006/relationships/image" Target="../media/image8.png"/><Relationship Id="rId2" Type="http://schemas.openxmlformats.org/officeDocument/2006/relationships/tags" Target="../tags/tag41.xml"/><Relationship Id="rId16" Type="http://schemas.openxmlformats.org/officeDocument/2006/relationships/image" Target="../media/image7.png"/><Relationship Id="rId20" Type="http://schemas.openxmlformats.org/officeDocument/2006/relationships/image" Target="../media/image11.png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notesSlide" Target="../notesSlides/notesSlide1.xml"/><Relationship Id="rId5" Type="http://schemas.openxmlformats.org/officeDocument/2006/relationships/tags" Target="../tags/tag44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0.png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notesSlide" Target="../notesSlides/notesSlide7.xml"/><Relationship Id="rId18" Type="http://schemas.openxmlformats.org/officeDocument/2006/relationships/image" Target="../media/image9.png"/><Relationship Id="rId3" Type="http://schemas.openxmlformats.org/officeDocument/2006/relationships/tags" Target="../tags/tag97.xml"/><Relationship Id="rId21" Type="http://schemas.openxmlformats.org/officeDocument/2006/relationships/image" Target="../media/image8.png"/><Relationship Id="rId7" Type="http://schemas.openxmlformats.org/officeDocument/2006/relationships/tags" Target="../tags/tag101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6.png"/><Relationship Id="rId2" Type="http://schemas.openxmlformats.org/officeDocument/2006/relationships/tags" Target="../tags/tag96.xml"/><Relationship Id="rId16" Type="http://schemas.openxmlformats.org/officeDocument/2006/relationships/image" Target="../media/image5.png"/><Relationship Id="rId20" Type="http://schemas.openxmlformats.org/officeDocument/2006/relationships/image" Target="../media/image16.pn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image" Target="../media/image2.png"/><Relationship Id="rId10" Type="http://schemas.openxmlformats.org/officeDocument/2006/relationships/tags" Target="../tags/tag104.xml"/><Relationship Id="rId19" Type="http://schemas.openxmlformats.org/officeDocument/2006/relationships/image" Target="../media/image12.png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image" Target="../media/image1.png"/><Relationship Id="rId22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image" Target="../media/image2.png"/><Relationship Id="rId18" Type="http://schemas.openxmlformats.org/officeDocument/2006/relationships/image" Target="../media/image9.png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image" Target="../media/image1.png"/><Relationship Id="rId17" Type="http://schemas.openxmlformats.org/officeDocument/2006/relationships/image" Target="../media/image8.png"/><Relationship Id="rId2" Type="http://schemas.openxmlformats.org/officeDocument/2006/relationships/tags" Target="../tags/tag109.xml"/><Relationship Id="rId16" Type="http://schemas.openxmlformats.org/officeDocument/2006/relationships/image" Target="../media/image7.pn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112.xml"/><Relationship Id="rId15" Type="http://schemas.openxmlformats.org/officeDocument/2006/relationships/image" Target="../media/image6.png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26.png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56.xml"/><Relationship Id="rId13" Type="http://schemas.openxmlformats.org/officeDocument/2006/relationships/slideLayout" Target="../slideLayouts/slideLayout12.xml"/><Relationship Id="rId18" Type="http://schemas.openxmlformats.org/officeDocument/2006/relationships/image" Target="../media/image12.png"/><Relationship Id="rId3" Type="http://schemas.openxmlformats.org/officeDocument/2006/relationships/tags" Target="../tags/tag51.xml"/><Relationship Id="rId21" Type="http://schemas.openxmlformats.org/officeDocument/2006/relationships/image" Target="../media/image13.png"/><Relationship Id="rId7" Type="http://schemas.openxmlformats.org/officeDocument/2006/relationships/tags" Target="../tags/tag55.xml"/><Relationship Id="rId12" Type="http://schemas.openxmlformats.org/officeDocument/2006/relationships/tags" Target="../tags/tag60.xml"/><Relationship Id="rId17" Type="http://schemas.openxmlformats.org/officeDocument/2006/relationships/image" Target="../media/image5.png"/><Relationship Id="rId2" Type="http://schemas.openxmlformats.org/officeDocument/2006/relationships/tags" Target="../tags/tag50.xml"/><Relationship Id="rId16" Type="http://schemas.openxmlformats.org/officeDocument/2006/relationships/image" Target="../media/image2.png"/><Relationship Id="rId20" Type="http://schemas.openxmlformats.org/officeDocument/2006/relationships/image" Target="../media/image9.png"/><Relationship Id="rId1" Type="http://schemas.openxmlformats.org/officeDocument/2006/relationships/tags" Target="../tags/tag49.xml"/><Relationship Id="rId6" Type="http://schemas.openxmlformats.org/officeDocument/2006/relationships/tags" Target="../tags/tag54.xml"/><Relationship Id="rId11" Type="http://schemas.openxmlformats.org/officeDocument/2006/relationships/tags" Target="../tags/tag59.xml"/><Relationship Id="rId5" Type="http://schemas.openxmlformats.org/officeDocument/2006/relationships/tags" Target="../tags/tag53.xml"/><Relationship Id="rId15" Type="http://schemas.openxmlformats.org/officeDocument/2006/relationships/image" Target="../media/image1.png"/><Relationship Id="rId10" Type="http://schemas.openxmlformats.org/officeDocument/2006/relationships/tags" Target="../tags/tag58.xml"/><Relationship Id="rId19" Type="http://schemas.openxmlformats.org/officeDocument/2006/relationships/image" Target="../media/image6.png"/><Relationship Id="rId4" Type="http://schemas.openxmlformats.org/officeDocument/2006/relationships/tags" Target="../tags/tag52.xml"/><Relationship Id="rId9" Type="http://schemas.openxmlformats.org/officeDocument/2006/relationships/tags" Target="../tags/tag57.xml"/><Relationship Id="rId14" Type="http://schemas.openxmlformats.org/officeDocument/2006/relationships/notesSlide" Target="../notesSlides/notesSlide2.xml"/><Relationship Id="rId2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68.xml"/><Relationship Id="rId13" Type="http://schemas.openxmlformats.org/officeDocument/2006/relationships/notesSlide" Target="../notesSlides/notesSlide3.xml"/><Relationship Id="rId18" Type="http://schemas.openxmlformats.org/officeDocument/2006/relationships/image" Target="../media/image9.png"/><Relationship Id="rId3" Type="http://schemas.openxmlformats.org/officeDocument/2006/relationships/tags" Target="../tags/tag63.xml"/><Relationship Id="rId21" Type="http://schemas.openxmlformats.org/officeDocument/2006/relationships/image" Target="../media/image15.png"/><Relationship Id="rId7" Type="http://schemas.openxmlformats.org/officeDocument/2006/relationships/tags" Target="../tags/tag6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6.png"/><Relationship Id="rId2" Type="http://schemas.openxmlformats.org/officeDocument/2006/relationships/tags" Target="../tags/tag62.xml"/><Relationship Id="rId16" Type="http://schemas.openxmlformats.org/officeDocument/2006/relationships/image" Target="../media/image5.png"/><Relationship Id="rId20" Type="http://schemas.openxmlformats.org/officeDocument/2006/relationships/image" Target="../media/image8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tags" Target="../tags/tag71.xml"/><Relationship Id="rId5" Type="http://schemas.openxmlformats.org/officeDocument/2006/relationships/tags" Target="../tags/tag65.xml"/><Relationship Id="rId15" Type="http://schemas.openxmlformats.org/officeDocument/2006/relationships/image" Target="../media/image2.png"/><Relationship Id="rId10" Type="http://schemas.openxmlformats.org/officeDocument/2006/relationships/tags" Target="../tags/tag70.xml"/><Relationship Id="rId19" Type="http://schemas.openxmlformats.org/officeDocument/2006/relationships/image" Target="../media/image12.png"/><Relationship Id="rId4" Type="http://schemas.openxmlformats.org/officeDocument/2006/relationships/tags" Target="../tags/tag64.xml"/><Relationship Id="rId9" Type="http://schemas.openxmlformats.org/officeDocument/2006/relationships/tags" Target="../tags/tag69.xml"/><Relationship Id="rId14" Type="http://schemas.openxmlformats.org/officeDocument/2006/relationships/image" Target="../media/image1.png"/><Relationship Id="rId22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13" Type="http://schemas.openxmlformats.org/officeDocument/2006/relationships/notesSlide" Target="../notesSlides/notesSlide4.xml"/><Relationship Id="rId18" Type="http://schemas.openxmlformats.org/officeDocument/2006/relationships/image" Target="../media/image9.png"/><Relationship Id="rId3" Type="http://schemas.openxmlformats.org/officeDocument/2006/relationships/tags" Target="../tags/tag74.xml"/><Relationship Id="rId21" Type="http://schemas.openxmlformats.org/officeDocument/2006/relationships/image" Target="../media/image8.png"/><Relationship Id="rId7" Type="http://schemas.openxmlformats.org/officeDocument/2006/relationships/tags" Target="../tags/tag78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6.png"/><Relationship Id="rId2" Type="http://schemas.openxmlformats.org/officeDocument/2006/relationships/tags" Target="../tags/tag73.xml"/><Relationship Id="rId16" Type="http://schemas.openxmlformats.org/officeDocument/2006/relationships/image" Target="../media/image5.png"/><Relationship Id="rId20" Type="http://schemas.openxmlformats.org/officeDocument/2006/relationships/image" Target="../media/image16.png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tags" Target="../tags/tag82.xml"/><Relationship Id="rId5" Type="http://schemas.openxmlformats.org/officeDocument/2006/relationships/tags" Target="../tags/tag76.xml"/><Relationship Id="rId15" Type="http://schemas.openxmlformats.org/officeDocument/2006/relationships/image" Target="../media/image2.png"/><Relationship Id="rId10" Type="http://schemas.openxmlformats.org/officeDocument/2006/relationships/tags" Target="../tags/tag81.xml"/><Relationship Id="rId19" Type="http://schemas.openxmlformats.org/officeDocument/2006/relationships/image" Target="../media/image12.png"/><Relationship Id="rId4" Type="http://schemas.openxmlformats.org/officeDocument/2006/relationships/tags" Target="../tags/tag75.xml"/><Relationship Id="rId9" Type="http://schemas.openxmlformats.org/officeDocument/2006/relationships/tags" Target="../tags/tag80.xml"/><Relationship Id="rId14" Type="http://schemas.openxmlformats.org/officeDocument/2006/relationships/image" Target="../media/image1.png"/><Relationship Id="rId22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notesSlide" Target="../notesSlides/notesSlide5.xml"/><Relationship Id="rId18" Type="http://schemas.openxmlformats.org/officeDocument/2006/relationships/image" Target="../media/image9.png"/><Relationship Id="rId3" Type="http://schemas.openxmlformats.org/officeDocument/2006/relationships/tags" Target="../tags/tag85.xml"/><Relationship Id="rId21" Type="http://schemas.openxmlformats.org/officeDocument/2006/relationships/image" Target="../media/image19.png"/><Relationship Id="rId7" Type="http://schemas.openxmlformats.org/officeDocument/2006/relationships/tags" Target="../tags/tag89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6.png"/><Relationship Id="rId2" Type="http://schemas.openxmlformats.org/officeDocument/2006/relationships/tags" Target="../tags/tag84.xml"/><Relationship Id="rId16" Type="http://schemas.openxmlformats.org/officeDocument/2006/relationships/image" Target="../media/image5.png"/><Relationship Id="rId20" Type="http://schemas.openxmlformats.org/officeDocument/2006/relationships/image" Target="../media/image16.png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image" Target="../media/image2.png"/><Relationship Id="rId10" Type="http://schemas.openxmlformats.org/officeDocument/2006/relationships/tags" Target="../tags/tag92.xml"/><Relationship Id="rId19" Type="http://schemas.openxmlformats.org/officeDocument/2006/relationships/image" Target="../media/image12.png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image" Target="../media/image1.png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6990" y="1044575"/>
            <a:ext cx="9558020" cy="4571365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" name="图片 70" descr="图层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6215" y="4065905"/>
            <a:ext cx="4227195" cy="2429510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8590" y="2824162"/>
            <a:ext cx="2276475" cy="4010025"/>
          </a:xfrm>
          <a:prstGeom prst="rect">
            <a:avLst/>
          </a:prstGeom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10210"/>
            <a:ext cx="6118860" cy="12706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89B38-BBD7-50BD-7A6E-25C2222FD14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154" y="-43220"/>
            <a:ext cx="1391364" cy="13913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0962A5-B897-F679-F5F0-41DC80B48651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623338" y="1612234"/>
            <a:ext cx="9254530" cy="36335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445019" y="1360955"/>
            <a:ext cx="10785374" cy="3026896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557731" y="357140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33" name="图片 32" descr="文件夹 1 的副本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2D6D07-081A-3DFC-8003-285246156C3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46459" y="1648949"/>
            <a:ext cx="10396646" cy="3337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710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343593" y="507077"/>
            <a:ext cx="11504814" cy="1554480"/>
          </a:xfrm>
          <a:prstGeom prst="roundRect">
            <a:avLst>
              <a:gd name="adj" fmla="val 434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3. Trao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đổi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lỗi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khắc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phục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nhược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mình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sửa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hay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hơn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D8C622-730F-C214-EA41-4245F1BECF3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07" y="2261062"/>
            <a:ext cx="8650778" cy="4408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62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343593" y="340583"/>
            <a:ext cx="11504814" cy="1554480"/>
          </a:xfrm>
          <a:prstGeom prst="roundRect">
            <a:avLst>
              <a:gd name="adj" fmla="val 4340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4.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nhóm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làm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được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khen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muốn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tập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6EC8DA-6A4E-46A8-01A2-3743B3936814}"/>
              </a:ext>
            </a:extLst>
          </p:cNvPr>
          <p:cNvGrpSpPr/>
          <p:nvPr/>
        </p:nvGrpSpPr>
        <p:grpSpPr>
          <a:xfrm>
            <a:off x="185207" y="2074471"/>
            <a:ext cx="3881828" cy="2920616"/>
            <a:chOff x="507077" y="2493817"/>
            <a:chExt cx="4653329" cy="3200401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07E4C945-3209-6B95-2608-0D1F59605AE6}"/>
                </a:ext>
              </a:extLst>
            </p:cNvPr>
            <p:cNvSpPr/>
            <p:nvPr/>
          </p:nvSpPr>
          <p:spPr>
            <a:xfrm>
              <a:off x="507077" y="2493817"/>
              <a:ext cx="4653329" cy="3200401"/>
            </a:xfrm>
            <a:prstGeom prst="cloud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95DF16E-F408-A175-3590-12F1AEE2636B}"/>
                </a:ext>
              </a:extLst>
            </p:cNvPr>
            <p:cNvSpPr txBox="1"/>
            <p:nvPr/>
          </p:nvSpPr>
          <p:spPr>
            <a:xfrm>
              <a:off x="619786" y="3121671"/>
              <a:ext cx="3973299" cy="19169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mở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đầu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cuốn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hút</a:t>
              </a:r>
              <a:endParaRPr lang="en-US" sz="3600" dirty="0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4B0F4F0-CBF0-98E1-5C9A-406F3ABACF73}"/>
              </a:ext>
            </a:extLst>
          </p:cNvPr>
          <p:cNvGrpSpPr/>
          <p:nvPr/>
        </p:nvGrpSpPr>
        <p:grpSpPr>
          <a:xfrm>
            <a:off x="3702133" y="3228633"/>
            <a:ext cx="4172989" cy="2920616"/>
            <a:chOff x="-2784" y="2695202"/>
            <a:chExt cx="5489500" cy="3799891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FD65D440-E9CB-A9D0-3278-B03039B6C860}"/>
                </a:ext>
              </a:extLst>
            </p:cNvPr>
            <p:cNvSpPr/>
            <p:nvPr/>
          </p:nvSpPr>
          <p:spPr>
            <a:xfrm>
              <a:off x="-2784" y="2695202"/>
              <a:ext cx="5489500" cy="3799891"/>
            </a:xfrm>
            <a:prstGeom prst="cloud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C2C7AC-B7FF-7E86-229C-F0CD4DA74A5D}"/>
                </a:ext>
              </a:extLst>
            </p:cNvPr>
            <p:cNvSpPr txBox="1"/>
            <p:nvPr/>
          </p:nvSpPr>
          <p:spPr>
            <a:xfrm>
              <a:off x="619785" y="3157851"/>
              <a:ext cx="4427912" cy="25222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viết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thực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gây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bất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ngờ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hoặc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sức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gợi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mở</a:t>
              </a:r>
              <a:endParaRPr lang="en-US" sz="3600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81C43DC-AB1C-B885-5088-A7A8AFBE714E}"/>
              </a:ext>
            </a:extLst>
          </p:cNvPr>
          <p:cNvGrpSpPr/>
          <p:nvPr/>
        </p:nvGrpSpPr>
        <p:grpSpPr>
          <a:xfrm>
            <a:off x="7757642" y="2042322"/>
            <a:ext cx="4249151" cy="2920616"/>
            <a:chOff x="-2784" y="2695202"/>
            <a:chExt cx="5589690" cy="3799891"/>
          </a:xfrm>
        </p:grpSpPr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4D052739-0555-9CB9-420D-4327B0C7FAC0}"/>
                </a:ext>
              </a:extLst>
            </p:cNvPr>
            <p:cNvSpPr/>
            <p:nvPr/>
          </p:nvSpPr>
          <p:spPr>
            <a:xfrm>
              <a:off x="-2784" y="2695202"/>
              <a:ext cx="5489500" cy="3799891"/>
            </a:xfrm>
            <a:prstGeom prst="cloud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AEFD5F-EE20-8074-646A-ED86B6D0855F}"/>
                </a:ext>
              </a:extLst>
            </p:cNvPr>
            <p:cNvSpPr txBox="1"/>
            <p:nvPr/>
          </p:nvSpPr>
          <p:spPr>
            <a:xfrm>
              <a:off x="97406" y="2933837"/>
              <a:ext cx="5489500" cy="300326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Những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chi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tiết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tưởng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độc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đáo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thú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nhiều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sáng</a:t>
              </a:r>
              <a:r>
                <a:rPr lang="en-US" sz="3600" b="1" dirty="0">
                  <a:solidFill>
                    <a:schemeClr val="tx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chemeClr val="tx1"/>
                  </a:solidFill>
                  <a:latin typeface="Cambria" panose="02040503050406030204" pitchFamily="18" charset="0"/>
                </a:rPr>
                <a:t>tạo</a:t>
              </a:r>
              <a:endParaRPr lang="en-US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580162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90DA1D2-697B-1614-AE72-77ADFEBFC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047" y="416848"/>
            <a:ext cx="9876376" cy="4078577"/>
          </a:xfrm>
          <a:prstGeom prst="rect">
            <a:avLst/>
          </a:prstGeom>
        </p:spPr>
      </p:pic>
      <p:pic>
        <p:nvPicPr>
          <p:cNvPr id="8" name="图片 7" descr="f30g8nuzr6lxov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 flipV="1">
            <a:off x="0" y="4837430"/>
            <a:ext cx="2962275" cy="20205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DEB90D-419D-72AA-C9DB-62DE6858A122}"/>
              </a:ext>
            </a:extLst>
          </p:cNvPr>
          <p:cNvSpPr txBox="1"/>
          <p:nvPr/>
        </p:nvSpPr>
        <p:spPr>
          <a:xfrm>
            <a:off x="1748438" y="2233776"/>
            <a:ext cx="86951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Hoàn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chỉnh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sửa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44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mình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4400" b="1" dirty="0" err="1">
                <a:latin typeface="Cambria" panose="02040503050406030204" pitchFamily="18" charset="0"/>
              </a:rPr>
              <a:t>Chuẩn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bị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bài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học</a:t>
            </a:r>
            <a:r>
              <a:rPr lang="en-US" sz="4400" b="1" dirty="0">
                <a:latin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</a:rPr>
              <a:t>mới</a:t>
            </a:r>
            <a:endParaRPr lang="en-US" sz="44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9" name="图片 71" descr="eb09fbff0843faff2f9d1c4cfc8f9823">
            <a:extLst>
              <a:ext uri="{FF2B5EF4-FFF2-40B4-BE49-F238E27FC236}">
                <a16:creationId xmlns:a16="http://schemas.microsoft.com/office/drawing/2014/main" id="{FFCF8378-52C3-9CF9-0129-AF3C20D056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725891" y="2612824"/>
            <a:ext cx="2291064" cy="403572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-17145" y="-28464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16990" y="1603622"/>
            <a:ext cx="9558020" cy="242951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1" name="图片 70" descr="图层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61470" y="3561855"/>
            <a:ext cx="5514791" cy="3169534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148590" y="2824162"/>
            <a:ext cx="2276475" cy="4010025"/>
          </a:xfrm>
          <a:prstGeom prst="rect">
            <a:avLst/>
          </a:prstGeom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10210"/>
            <a:ext cx="6118860" cy="12706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242039C-43B8-C607-64E2-E40E44793EF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12681" y="2106344"/>
            <a:ext cx="9766638" cy="19386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047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6" name="图片 45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60435" y="927818"/>
            <a:ext cx="9558020" cy="3313020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9" name="图片 48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50" name="图片 49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316990" y="400050"/>
            <a:ext cx="1360170" cy="484505"/>
          </a:xfrm>
          <a:prstGeom prst="rect">
            <a:avLst/>
          </a:prstGeom>
        </p:spPr>
      </p:pic>
      <p:pic>
        <p:nvPicPr>
          <p:cNvPr id="51" name="图片 50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grpSp>
        <p:nvGrpSpPr>
          <p:cNvPr id="91" name="组合 90"/>
          <p:cNvGrpSpPr/>
          <p:nvPr/>
        </p:nvGrpSpPr>
        <p:grpSpPr>
          <a:xfrm>
            <a:off x="1227440" y="2280684"/>
            <a:ext cx="1193165" cy="438150"/>
            <a:chOff x="7523" y="4529"/>
            <a:chExt cx="1879" cy="690"/>
          </a:xfrm>
        </p:grpSpPr>
        <p:sp>
          <p:nvSpPr>
            <p:cNvPr id="92" name="矩形 91"/>
            <p:cNvSpPr/>
            <p:nvPr>
              <p:custDataLst>
                <p:tags r:id="rId11"/>
              </p:custDataLst>
            </p:nvPr>
          </p:nvSpPr>
          <p:spPr>
            <a:xfrm>
              <a:off x="7925" y="4529"/>
              <a:ext cx="1477" cy="690"/>
            </a:xfrm>
            <a:prstGeom prst="rect">
              <a:avLst/>
            </a:prstGeom>
            <a:solidFill>
              <a:srgbClr val="F77A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Bold" panose="020B0800000000000000" charset="-122"/>
                  <a:ea typeface="思源黑体 CN Bold" panose="020B0800000000000000" charset="-122"/>
                  <a:cs typeface="思源黑体 CN Bold" panose="020B0800000000000000" charset="-122"/>
                </a:rPr>
                <a:t>    </a:t>
              </a:r>
            </a:p>
          </p:txBody>
        </p:sp>
        <p:pic>
          <p:nvPicPr>
            <p:cNvPr id="93" name="图片 92" descr="E:\PPT\包图网\审核中\图片2.png图片2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8"/>
            <a:srcRect/>
            <a:stretch>
              <a:fillRect/>
            </a:stretch>
          </p:blipFill>
          <p:spPr>
            <a:xfrm>
              <a:off x="7523" y="4713"/>
              <a:ext cx="1059" cy="393"/>
            </a:xfrm>
            <a:prstGeom prst="rect">
              <a:avLst/>
            </a:prstGeom>
          </p:spPr>
        </p:pic>
      </p:grpSp>
      <p:pic>
        <p:nvPicPr>
          <p:cNvPr id="103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17145" y="4829175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106" name="图片 10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rcRect l="81816" t="42704" b="13191"/>
          <a:stretch>
            <a:fillRect/>
          </a:stretch>
        </p:blipFill>
        <p:spPr>
          <a:xfrm>
            <a:off x="229870" y="4904104"/>
            <a:ext cx="1420495" cy="1878965"/>
          </a:xfrm>
          <a:prstGeom prst="rect">
            <a:avLst/>
          </a:prstGeom>
        </p:spPr>
      </p:pic>
      <p:pic>
        <p:nvPicPr>
          <p:cNvPr id="107" name="图片 10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/>
          <a:srcRect t="-1595" r="21671" b="71769"/>
          <a:stretch>
            <a:fillRect/>
          </a:stretch>
        </p:blipFill>
        <p:spPr>
          <a:xfrm>
            <a:off x="432118" y="-15354"/>
            <a:ext cx="6118860" cy="12706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EB6146-2FBF-1889-B489-422FD26158B0}"/>
              </a:ext>
            </a:extLst>
          </p:cNvPr>
          <p:cNvSpPr txBox="1"/>
          <p:nvPr/>
        </p:nvSpPr>
        <p:spPr>
          <a:xfrm>
            <a:off x="2515278" y="2038875"/>
            <a:ext cx="80085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ưu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nhược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tưởng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</a:rPr>
              <a:t>Biết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chỉnh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sửa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văn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cho</a:t>
            </a:r>
            <a:r>
              <a:rPr lang="en-US" sz="3200" b="1" dirty="0">
                <a:latin typeface="Cambria" panose="02040503050406030204" pitchFamily="18" charset="0"/>
              </a:rPr>
              <a:t> hay </a:t>
            </a:r>
            <a:r>
              <a:rPr lang="en-US" sz="3200" b="1" dirty="0" err="1">
                <a:latin typeface="Cambria" panose="02040503050406030204" pitchFamily="18" charset="0"/>
              </a:rPr>
              <a:t>hơn</a:t>
            </a:r>
            <a:r>
              <a:rPr lang="en-US" sz="3200" b="1">
                <a:latin typeface="Cambria" panose="02040503050406030204" pitchFamily="18" charset="0"/>
              </a:rPr>
              <a:t>.</a:t>
            </a:r>
            <a:endParaRPr lang="en-US" sz="3200" dirty="0"/>
          </a:p>
        </p:txBody>
      </p:sp>
      <p:pic>
        <p:nvPicPr>
          <p:cNvPr id="104" name="图片 103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163" y="2207576"/>
            <a:ext cx="5164688" cy="46374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4714FA0-0547-E08D-6173-26555084DC94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738251" y="1165453"/>
            <a:ext cx="4267570" cy="96325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B33FDD-F9E1-CAE6-93DE-E0B56F67914D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51519" y="1668374"/>
            <a:ext cx="11333446" cy="3097036"/>
          </a:xfrm>
          <a:prstGeom prst="rect">
            <a:avLst/>
          </a:prstGeom>
        </p:spPr>
      </p:pic>
      <p:pic>
        <p:nvPicPr>
          <p:cNvPr id="33" name="图片 32" descr="文件夹 1 的副本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2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74572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38DD4-D7B3-42FF-EFCF-4739B5D7B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y2mate.com - The Warm Up Song  Kids Exercise Videos  The Mini Monstars_v720P">
            <a:hlinkClick r:id="" action="ppaction://media"/>
            <a:extLst>
              <a:ext uri="{FF2B5EF4-FFF2-40B4-BE49-F238E27FC236}">
                <a16:creationId xmlns:a16="http://schemas.microsoft.com/office/drawing/2014/main" id="{F744B277-01C5-BB58-C525-A968E4EEA4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411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049482" y="1438444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33" name="图片 32" descr="文件夹 1 的副本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51B93E-31FF-44B2-9D5D-F135F5E1760D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11480" y="1693282"/>
            <a:ext cx="11333446" cy="30909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7164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7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 descr="组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8" name="图片 37" descr="组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924791" y="1268602"/>
            <a:ext cx="10328564" cy="2991671"/>
          </a:xfrm>
          <a:prstGeom prst="rect">
            <a:avLst/>
          </a:prstGeom>
          <a:effectLst>
            <a:outerShdw blurRad="406400" sx="102000" sy="102000" algn="ctr" rotWithShape="0">
              <a:prstClr val="black">
                <a:alpha val="16000"/>
              </a:prstClr>
            </a:outerShdw>
          </a:effectLst>
        </p:spPr>
      </p:pic>
      <p:pic>
        <p:nvPicPr>
          <p:cNvPr id="41" name="图片 40" descr="组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0424795" y="266700"/>
            <a:ext cx="1360170" cy="484505"/>
          </a:xfrm>
          <a:prstGeom prst="rect">
            <a:avLst/>
          </a:prstGeom>
        </p:spPr>
      </p:pic>
      <p:pic>
        <p:nvPicPr>
          <p:cNvPr id="42" name="图片 41" descr="组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556385" y="410210"/>
            <a:ext cx="1360170" cy="484505"/>
          </a:xfrm>
          <a:prstGeom prst="rect">
            <a:avLst/>
          </a:prstGeom>
        </p:spPr>
      </p:pic>
      <p:pic>
        <p:nvPicPr>
          <p:cNvPr id="65" name="图片 64" descr="组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/>
          <a:srcRect l="39496"/>
          <a:stretch>
            <a:fillRect/>
          </a:stretch>
        </p:blipFill>
        <p:spPr>
          <a:xfrm>
            <a:off x="0" y="253365"/>
            <a:ext cx="822960" cy="484505"/>
          </a:xfrm>
          <a:prstGeom prst="rect">
            <a:avLst/>
          </a:prstGeom>
        </p:spPr>
      </p:pic>
      <p:pic>
        <p:nvPicPr>
          <p:cNvPr id="70" name="图片 8" descr="E:\PPT\PPT\红\10月14号卡通风拒绝沉迷手机PPT模板\图片1.png图片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7"/>
          <a:srcRect/>
          <a:stretch>
            <a:fillRect/>
          </a:stretch>
        </p:blipFill>
        <p:spPr>
          <a:xfrm>
            <a:off x="22860" y="4814407"/>
            <a:ext cx="12169140" cy="2028825"/>
          </a:xfrm>
          <a:prstGeom prst="rect">
            <a:avLst/>
          </a:prstGeom>
          <a:noFill/>
          <a:ln cap="flat">
            <a:noFill/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76" name="图片 75" descr="组 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8"/>
          <a:srcRect l="81816" t="42704" b="13191"/>
          <a:stretch>
            <a:fillRect/>
          </a:stretch>
        </p:blipFill>
        <p:spPr>
          <a:xfrm>
            <a:off x="717550" y="591185"/>
            <a:ext cx="1420495" cy="1878965"/>
          </a:xfrm>
          <a:prstGeom prst="rect">
            <a:avLst/>
          </a:prstGeom>
        </p:spPr>
      </p:pic>
      <p:pic>
        <p:nvPicPr>
          <p:cNvPr id="77" name="图片 76" descr="组 3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8"/>
          <a:srcRect t="-1595" r="21671" b="71769"/>
          <a:stretch>
            <a:fillRect/>
          </a:stretch>
        </p:blipFill>
        <p:spPr>
          <a:xfrm>
            <a:off x="4756150" y="453736"/>
            <a:ext cx="6118860" cy="1270635"/>
          </a:xfrm>
          <a:prstGeom prst="rect">
            <a:avLst/>
          </a:prstGeom>
        </p:spPr>
      </p:pic>
      <p:pic>
        <p:nvPicPr>
          <p:cNvPr id="17" name="图片 16" descr="E:\PPT\包图网\审核中\图片2.png图片2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rcRect/>
          <a:stretch>
            <a:fillRect/>
          </a:stretch>
        </p:blipFill>
        <p:spPr>
          <a:xfrm>
            <a:off x="9534265" y="1125093"/>
            <a:ext cx="1330922" cy="494283"/>
          </a:xfrm>
          <a:prstGeom prst="rect">
            <a:avLst/>
          </a:prstGeom>
        </p:spPr>
      </p:pic>
      <p:pic>
        <p:nvPicPr>
          <p:cNvPr id="33" name="图片 32" descr="文件夹 1 的副本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0"/>
          <a:srcRect t="-364" r="17231" b="6917"/>
          <a:stretch>
            <a:fillRect/>
          </a:stretch>
        </p:blipFill>
        <p:spPr>
          <a:xfrm>
            <a:off x="7546975" y="3195031"/>
            <a:ext cx="4645025" cy="38500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E387EE-D950-31FC-6E3F-A69623308F9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40238" y="1809595"/>
            <a:ext cx="11333446" cy="2365453"/>
          </a:xfrm>
          <a:prstGeom prst="rect">
            <a:avLst/>
          </a:prstGeom>
        </p:spPr>
      </p:pic>
      <p:pic>
        <p:nvPicPr>
          <p:cNvPr id="72" name="图片 71" descr="eb09fbff0843faff2f9d1c4cfc8f98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73036" y="3334891"/>
            <a:ext cx="2000055" cy="3523109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4095C5-E37E-5AA8-8952-E4415A55D35C}"/>
              </a:ext>
            </a:extLst>
          </p:cNvPr>
          <p:cNvSpPr txBox="1"/>
          <p:nvPr/>
        </p:nvSpPr>
        <p:spPr>
          <a:xfrm>
            <a:off x="232063" y="654627"/>
            <a:ext cx="119599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latin typeface="Cambria" panose="02040503050406030204" pitchFamily="18" charset="0"/>
              </a:rPr>
              <a:t>Đề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bài</a:t>
            </a:r>
            <a:r>
              <a:rPr lang="en-US" sz="3600" b="1" i="1" dirty="0">
                <a:latin typeface="Cambria" panose="02040503050406030204" pitchFamily="18" charset="0"/>
              </a:rPr>
              <a:t>: </a:t>
            </a:r>
            <a:r>
              <a:rPr lang="en-US" sz="3600" dirty="0" err="1">
                <a:latin typeface="Cambria" panose="02040503050406030204" pitchFamily="18" charset="0"/>
              </a:rPr>
              <a:t>Viết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đoạn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văn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tưởng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tượng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dựa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vào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một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câu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chuyện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đọc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hoặc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nghe</a:t>
            </a:r>
            <a:r>
              <a:rPr lang="en-US" sz="36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9E2495-F8BA-2111-FB07-3E68C97C04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709" y="1659176"/>
            <a:ext cx="8554644" cy="484890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999599E-E965-54FD-9306-CFFBF61044A0}"/>
              </a:ext>
            </a:extLst>
          </p:cNvPr>
          <p:cNvSpPr/>
          <p:nvPr/>
        </p:nvSpPr>
        <p:spPr>
          <a:xfrm>
            <a:off x="1285009" y="623455"/>
            <a:ext cx="9621981" cy="10702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1. Nghe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giáo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xét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chung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bài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lớp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E38245-BBB0-1120-1826-77D7528B8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64" y="2006413"/>
            <a:ext cx="8222508" cy="431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063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73D63A9-262C-E2A4-9B0C-F313C30A8CA8}"/>
              </a:ext>
            </a:extLst>
          </p:cNvPr>
          <p:cNvSpPr/>
          <p:nvPr/>
        </p:nvSpPr>
        <p:spPr>
          <a:xfrm>
            <a:off x="1285009" y="623455"/>
            <a:ext cx="9621981" cy="107026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2.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Đọc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nhận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xét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thầy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cô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ưu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nhược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100585E-2B0E-4768-D6C3-FFA98CC4D86D}"/>
              </a:ext>
            </a:extLst>
          </p:cNvPr>
          <p:cNvSpPr/>
          <p:nvPr/>
        </p:nvSpPr>
        <p:spPr>
          <a:xfrm>
            <a:off x="781396" y="1948641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đủ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mở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đầu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triển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khai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thúc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AF487D0-E124-1759-49CF-005D9833CAF5}"/>
              </a:ext>
            </a:extLst>
          </p:cNvPr>
          <p:cNvSpPr/>
          <p:nvPr/>
        </p:nvSpPr>
        <p:spPr>
          <a:xfrm>
            <a:off x="1632065" y="3429000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Những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điểu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tưởng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tượng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nối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với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chuyện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4988170-53B1-00C6-3CE5-6B0402D9FD82}"/>
              </a:ext>
            </a:extLst>
          </p:cNvPr>
          <p:cNvSpPr/>
          <p:nvPr/>
        </p:nvSpPr>
        <p:spPr>
          <a:xfrm>
            <a:off x="3679767" y="4964085"/>
            <a:ext cx="7102531" cy="124760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FF9A3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mắc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lỗi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dùng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viết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chính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tả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2337434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40"/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思源黑体 CN Light"/>
        <a:cs typeface=""/>
      </a:majorFont>
      <a:minorFont>
        <a:latin typeface="Arial"/>
        <a:ea typeface="思源黑体 CN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</TotalTime>
  <Words>232</Words>
  <Application>Microsoft Office PowerPoint</Application>
  <PresentationFormat>Widescreen</PresentationFormat>
  <Paragraphs>15</Paragraphs>
  <Slides>14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#9Slide07 HoneyCream</vt:lpstr>
      <vt:lpstr>Arial</vt:lpstr>
      <vt:lpstr>SVN-Ready</vt:lpstr>
      <vt:lpstr>SVN-Newton</vt:lpstr>
      <vt:lpstr>Calibri</vt:lpstr>
      <vt:lpstr>思源黑体 CN Bold</vt:lpstr>
      <vt:lpstr>Wingdings</vt:lpstr>
      <vt:lpstr>Calibri Light</vt:lpstr>
      <vt:lpstr>Times New Roman</vt:lpstr>
      <vt:lpstr>Cambria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KhanhHuyen;MANGNONTEAM;MNT</dc:creator>
  <cp:keywords>MNT;MANGNONTEAM</cp:keywords>
  <cp:lastModifiedBy>Thảo Hoàng</cp:lastModifiedBy>
  <cp:revision>14</cp:revision>
  <dcterms:created xsi:type="dcterms:W3CDTF">2023-07-26T09:03:47Z</dcterms:created>
  <dcterms:modified xsi:type="dcterms:W3CDTF">2024-11-21T14:00:24Z</dcterms:modified>
</cp:coreProperties>
</file>