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5" r:id="rId3"/>
  </p:sldMasterIdLst>
  <p:notesMasterIdLst>
    <p:notesMasterId r:id="rId16"/>
  </p:notesMasterIdLst>
  <p:sldIdLst>
    <p:sldId id="257" r:id="rId4"/>
    <p:sldId id="280" r:id="rId5"/>
    <p:sldId id="281" r:id="rId6"/>
    <p:sldId id="288" r:id="rId7"/>
    <p:sldId id="289" r:id="rId8"/>
    <p:sldId id="285" r:id="rId9"/>
    <p:sldId id="287" r:id="rId10"/>
    <p:sldId id="286" r:id="rId11"/>
    <p:sldId id="283" r:id="rId12"/>
    <p:sldId id="291" r:id="rId13"/>
    <p:sldId id="290" r:id="rId14"/>
    <p:sldId id="277" r:id="rId15"/>
  </p:sldIdLst>
  <p:sldSz cx="12192000" cy="6858000"/>
  <p:notesSz cx="6858000" cy="9144000"/>
  <p:embeddedFontLst>
    <p:embeddedFont>
      <p:font typeface="等线" panose="02010600030101010101" pitchFamily="2" charset="-122"/>
      <p:regular r:id="rId17"/>
    </p:embeddedFont>
    <p:embeddedFont>
      <p:font typeface="等线 Light" panose="02010600030101010101" pitchFamily="2" charset="-122"/>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C5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3D5285-C506-47A3-92AF-C8EE3743C090}"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76210-EAF1-4CD5-B395-B95BB51A6B90}" type="slidenum">
              <a:rPr lang="en-US" smtClean="0"/>
              <a:t>‹#›</a:t>
            </a:fld>
            <a:endParaRPr lang="en-US"/>
          </a:p>
        </p:txBody>
      </p:sp>
    </p:spTree>
    <p:extLst>
      <p:ext uri="{BB962C8B-B14F-4D97-AF65-F5344CB8AC3E}">
        <p14:creationId xmlns:p14="http://schemas.microsoft.com/office/powerpoint/2010/main" val="3416128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80715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82034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90873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02364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16894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3120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685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5450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5489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A103D-4705-49B1-8AB1-52142B6764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4489AC4-16A5-44D4-8341-63F3253532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AE8DD0-2575-426D-973D-BF35CA707C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D7E5836-152A-4009-94C6-3F9A00F6EC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52E4FD2-BBAE-4561-B1D4-B403F1F756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4099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AB275-719D-41C8-B09C-0BAE7BB4F7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67D8CD-FA1A-42F1-A359-9D0A8BD8A03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11AEDA-567A-4BC2-B1A7-6EC5783794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4B75A47-95B5-43C1-800E-023A71C83C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E87478C-39BB-464C-B82F-8E32D28A1C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00706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C6BA2-5023-491C-9C8D-CDA50A6E2B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1987506-6AE9-441F-B1E4-FA06C5DF20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B0FFA28-AC7B-484B-9BAB-0C91A2EC76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B85B689-F3CA-4B04-BFE3-9643C5106F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51891C9-D461-4B58-8485-4CC2774E93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98950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64B594-03DE-4460-B1CD-93D8BA0809B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B725FF-DE88-4B20-A6AE-ED8471C6FBA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7A1C345-DA4F-4E98-ABA8-C7FE59E042A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97597F4-9116-4377-9882-48C31D6B83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1A4F1165-1448-41F6-9327-3DCA62CBB2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E76AD68-6175-4D83-93AB-144DA5946B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4150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F78E56-49B5-4232-883D-E33501C4725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E867475-479C-47B5-B6F2-CADC7CBD4C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F10268D-0FDA-4E75-A7AE-F33B24FEAFE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B20DA5-0C14-402F-BE06-99CE7B940A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E33975C-8826-461A-BAAB-A82B7059E46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359AC10-7AEE-408E-A531-7FDF6C9BAB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EA059E7-61D6-499E-988E-4C391B9A9A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19612A80-278B-4B6B-970F-54D653B4E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7283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D0C35A-3F23-4EF1-A79D-F08CF482DD7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BE9E6F-4FE3-4B3C-9571-14E0752DD3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2F89343F-23B2-401B-845D-A7CE09290C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CED27417-D528-4D16-8D94-CC0A3BFCF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42040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spTree>
    <p:extLst>
      <p:ext uri="{BB962C8B-B14F-4D97-AF65-F5344CB8AC3E}">
        <p14:creationId xmlns:p14="http://schemas.microsoft.com/office/powerpoint/2010/main" val="1283880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5869"/>
          <a:stretch/>
        </p:blipFill>
        <p:spPr>
          <a:xfrm>
            <a:off x="0" y="0"/>
            <a:ext cx="12192000" cy="685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2929150" y="-2320090"/>
            <a:ext cx="6333699" cy="11498179"/>
          </a:xfrm>
          <a:prstGeom prst="rect">
            <a:avLst/>
          </a:prstGeom>
        </p:spPr>
      </p:pic>
    </p:spTree>
    <p:extLst>
      <p:ext uri="{BB962C8B-B14F-4D97-AF65-F5344CB8AC3E}">
        <p14:creationId xmlns:p14="http://schemas.microsoft.com/office/powerpoint/2010/main" val="540328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1355996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AD33E4-7C3E-4C60-88B2-6D1ABF81E39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27356D9-F087-4250-86CE-30B733224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F0F161-FB23-4DBE-84C5-D2CE7BFCC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3398C6-2926-4B8E-8AB9-190AD7B58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F4796E19-FD3F-4ABF-8BCA-140A7E6A4E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CB05A1A-8B00-4FB7-95A8-F126EF6343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86067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EAD36-65C6-4130-80D0-DC7FAD0681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C0DAF8-FEA7-46BF-9293-7ABAF4BD0D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A475A8-81AB-42A0-8E33-A3672E009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9E70DD9-0E88-4A38-A75F-34D567F39D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4AB593A-31E6-4071-90DA-0D29949945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AA4710B-C6CD-460D-8270-7EFE04B715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35486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EEA0A9-773A-4BB9-B77A-4AFE3DDFEEA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7CD9483-61D0-4857-8D0B-A39D409CE2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7D60AB-F651-4EE5-8788-F2CAE5BEBF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4EEA4F0-C01E-4AE8-AE4E-0612735820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29F641-0D49-42B0-81FB-B8DEF8053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65773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E48603-E26B-498B-8DE4-BEEECA95F6A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1A52814-2414-40C8-B0CF-B98EC3320CE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D0CCC-E08F-4FB4-B633-51E77B79A7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9211871-CE72-4DFE-99B9-D4A83B814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B46CE8B-C1D5-4F8E-9DAF-5A094305B9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54793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42759952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75609811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299165967"/>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00031584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213822060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04748772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40575264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44645593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135505216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183430827"/>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400783285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380856337"/>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02496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37119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51215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4691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99829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55228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664045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F134B40-2CBA-4BB2-8841-7DA904F91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7E4EF85-5D22-4910-A00B-5C16D5AD3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9D18E2-AF5F-423A-A14F-0BE059976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3E56CF69-C327-41B9-9273-739C76CC2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C1132E4B-33D7-4C19-8025-EA3CEE776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716743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4437968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67826" y="-69669"/>
            <a:ext cx="5169856" cy="3109229"/>
          </a:xfrm>
          <a:prstGeom prst="rect">
            <a:avLst/>
          </a:prstGeom>
        </p:spPr>
      </p:pic>
      <p:pic>
        <p:nvPicPr>
          <p:cNvPr id="7" name="Picture 6"/>
          <p:cNvPicPr>
            <a:picLocks noChangeAspect="1"/>
          </p:cNvPicPr>
          <p:nvPr/>
        </p:nvPicPr>
        <p:blipFill>
          <a:blip r:embed="rId4"/>
          <a:stretch>
            <a:fillRect/>
          </a:stretch>
        </p:blipFill>
        <p:spPr>
          <a:xfrm>
            <a:off x="1026731" y="1798663"/>
            <a:ext cx="10260457" cy="214597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2969" y="4701199"/>
            <a:ext cx="789926" cy="81446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94" y="-145863"/>
            <a:ext cx="2481063" cy="2481063"/>
          </a:xfrm>
          <a:prstGeom prst="rect">
            <a:avLst/>
          </a:prstGeom>
        </p:spPr>
      </p:pic>
    </p:spTree>
    <p:extLst>
      <p:ext uri="{BB962C8B-B14F-4D97-AF65-F5344CB8AC3E}">
        <p14:creationId xmlns:p14="http://schemas.microsoft.com/office/powerpoint/2010/main" val="10473835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9" name="图片 18" descr="8"/>
          <p:cNvPicPr>
            <a:picLocks noChangeAspect="1"/>
          </p:cNvPicPr>
          <p:nvPr/>
        </p:nvPicPr>
        <p:blipFill>
          <a:blip r:embed="rId4"/>
          <a:srcRect t="8316"/>
          <a:stretch>
            <a:fillRect/>
          </a:stretch>
        </p:blipFill>
        <p:spPr>
          <a:xfrm>
            <a:off x="7135495" y="11430"/>
            <a:ext cx="5056505" cy="6846570"/>
          </a:xfrm>
          <a:prstGeom prst="rect">
            <a:avLst/>
          </a:prstGeom>
        </p:spPr>
      </p:pic>
      <p:pic>
        <p:nvPicPr>
          <p:cNvPr id="27" name="图片 26" descr="父亲节横版"/>
          <p:cNvPicPr>
            <a:picLocks noChangeAspect="1"/>
          </p:cNvPicPr>
          <p:nvPr/>
        </p:nvPicPr>
        <p:blipFill>
          <a:blip r:embed="rId5"/>
          <a:stretch>
            <a:fillRect/>
          </a:stretch>
        </p:blipFill>
        <p:spPr>
          <a:xfrm>
            <a:off x="-26035" y="11430"/>
            <a:ext cx="12141200" cy="6846570"/>
          </a:xfrm>
          <a:prstGeom prst="rect">
            <a:avLst/>
          </a:prstGeom>
        </p:spPr>
      </p:pic>
      <p:pic>
        <p:nvPicPr>
          <p:cNvPr id="15" name="图片 14" descr="7"/>
          <p:cNvPicPr>
            <a:picLocks noChangeAspect="1"/>
          </p:cNvPicPr>
          <p:nvPr/>
        </p:nvPicPr>
        <p:blipFill>
          <a:blip r:embed="rId6"/>
          <a:srcRect l="11101" t="64178" b="808"/>
          <a:stretch>
            <a:fillRect/>
          </a:stretch>
        </p:blipFill>
        <p:spPr>
          <a:xfrm>
            <a:off x="0" y="0"/>
            <a:ext cx="11010900" cy="6503035"/>
          </a:xfrm>
          <a:prstGeom prst="rect">
            <a:avLst/>
          </a:prstGeom>
        </p:spPr>
      </p:pic>
      <p:pic>
        <p:nvPicPr>
          <p:cNvPr id="21" name="图片 20" descr="2 (5)"/>
          <p:cNvPicPr>
            <a:picLocks noChangeAspect="1"/>
          </p:cNvPicPr>
          <p:nvPr/>
        </p:nvPicPr>
        <p:blipFill>
          <a:blip r:embed="rId7"/>
          <a:stretch>
            <a:fillRect/>
          </a:stretch>
        </p:blipFill>
        <p:spPr>
          <a:xfrm>
            <a:off x="-26035" y="1394460"/>
            <a:ext cx="12217400" cy="5463540"/>
          </a:xfrm>
          <a:prstGeom prst="rect">
            <a:avLst/>
          </a:prstGeom>
        </p:spPr>
      </p:pic>
      <p:pic>
        <p:nvPicPr>
          <p:cNvPr id="13" name="图片 12" descr="E:\ppt创作\新建文件夹\33.png33"/>
          <p:cNvPicPr>
            <a:picLocks noChangeAspect="1"/>
          </p:cNvPicPr>
          <p:nvPr/>
        </p:nvPicPr>
        <p:blipFill>
          <a:blip r:embed="rId8"/>
          <a:srcRect l="4069" t="17637" r="70556" b="18696"/>
          <a:stretch>
            <a:fillRect/>
          </a:stretch>
        </p:blipFill>
        <p:spPr>
          <a:xfrm flipH="1">
            <a:off x="8982075" y="2293620"/>
            <a:ext cx="3246755" cy="4582160"/>
          </a:xfrm>
          <a:prstGeom prst="rect">
            <a:avLst/>
          </a:prstGeom>
        </p:spPr>
      </p:pic>
      <p:pic>
        <p:nvPicPr>
          <p:cNvPr id="17" name="图片 16" descr="7"/>
          <p:cNvPicPr>
            <a:picLocks noChangeAspect="1"/>
          </p:cNvPicPr>
          <p:nvPr/>
        </p:nvPicPr>
        <p:blipFill>
          <a:blip r:embed="rId6"/>
          <a:srcRect l="59796" t="14947" b="58258"/>
          <a:stretch>
            <a:fillRect/>
          </a:stretch>
        </p:blipFill>
        <p:spPr>
          <a:xfrm>
            <a:off x="5908040" y="1203960"/>
            <a:ext cx="3361690" cy="3360420"/>
          </a:xfrm>
          <a:prstGeom prst="rect">
            <a:avLst/>
          </a:prstGeom>
        </p:spPr>
      </p:pic>
      <p:sp>
        <p:nvSpPr>
          <p:cNvPr id="59" name="文本框 58"/>
          <p:cNvSpPr txBox="1"/>
          <p:nvPr/>
        </p:nvSpPr>
        <p:spPr>
          <a:xfrm rot="20940000">
            <a:off x="348932" y="1718231"/>
            <a:ext cx="10010801" cy="1446530"/>
          </a:xfrm>
          <a:prstGeom prst="rect">
            <a:avLst/>
          </a:prstGeom>
          <a:noFill/>
        </p:spPr>
        <p:txBody>
          <a:bodyPr wrap="square" rtlCol="0">
            <a:spAutoFit/>
          </a:bodyPr>
          <a:lstStyle/>
          <a:p>
            <a:pPr lvl="0"/>
            <a:endParaRPr lang="vi-VN" altLang="zh-CN" sz="8800" b="1" spc="300" dirty="0">
              <a:ln w="139700">
                <a:solidFill>
                  <a:prstClr val="white"/>
                </a:solidFill>
              </a:ln>
              <a:solidFill>
                <a:prstClr val="white"/>
              </a:solidFill>
              <a:effectLst>
                <a:outerShdw blurRad="38100" dist="38100" dir="2700000" algn="tl">
                  <a:srgbClr val="000000">
                    <a:alpha val="43137"/>
                  </a:srgbClr>
                </a:outerShdw>
              </a:effectLst>
              <a:latin typeface="思源宋体 Heavy" panose="02020900000000000000" charset="-122"/>
              <a:ea typeface="思源宋体 Heavy" panose="02020900000000000000" charset="-122"/>
              <a:cs typeface="思源黑体 CN Bold" panose="020B0800000000000000" charset="-122"/>
            </a:endParaRPr>
          </a:p>
        </p:txBody>
      </p:sp>
      <p:pic>
        <p:nvPicPr>
          <p:cNvPr id="3" name="Picture 2"/>
          <p:cNvPicPr>
            <a:picLocks noChangeAspect="1"/>
          </p:cNvPicPr>
          <p:nvPr/>
        </p:nvPicPr>
        <p:blipFill>
          <a:blip r:embed="rId9"/>
          <a:stretch>
            <a:fillRect/>
          </a:stretch>
        </p:blipFill>
        <p:spPr>
          <a:xfrm>
            <a:off x="-62865" y="919116"/>
            <a:ext cx="9845893" cy="3932261"/>
          </a:xfrm>
          <a:prstGeom prst="rect">
            <a:avLst/>
          </a:prstGeom>
        </p:spPr>
      </p:pic>
    </p:spTree>
    <p:extLst>
      <p:ext uri="{BB962C8B-B14F-4D97-AF65-F5344CB8AC3E}">
        <p14:creationId xmlns:p14="http://schemas.microsoft.com/office/powerpoint/2010/main" val="174569916"/>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736" y="223439"/>
            <a:ext cx="11814048" cy="6494085"/>
          </a:xfrm>
          <a:prstGeom prst="rect">
            <a:avLst/>
          </a:prstGeom>
        </p:spPr>
        <p:txBody>
          <a:bodyPr wrap="square">
            <a:spAutoFit/>
          </a:bodyPr>
          <a:lstStyle/>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Hằng năm, sau kì nghỉ Tết Nguyên Đán, trường em lại tổ chức quyên góp để ủng hộ học sinh vùng lũ lụt. Và năm nay cũng vậy.</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Chúng em có thể ủng hộ đồ dùng học tập, quần áo hoặc tiền mặt. Cán bộ lớp có trách nhiệm phân loại, thống kê và nộp về cho nhà trường. Thời gian để các lớp hoàn thành nhiệm vụ là một tuần.</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Chiều hôm đó, sau khi kế hoạch được phát động, em đã xin mẹ thu gom một số sách vở còn mới để tặng các bạn. Ngoài ra, em cũng thu gom một số bộ quần áo mới mà mình không mặc nữa. Sau khi đã thu gom được một số đồ, em gấp lại gọn gàng, rồi để vào trong túi. Mẹ cũng đã giúp em sắp xếp gọn gàng đồ đạc. Hai mẹ con vừa làm vừa trò chuyện vui vẻ. </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Em tin rằng những món quà này sẽ giúp đỡ phần nào cho các bạn học sinh có hoàn cảnh khó khăn. Nhờ nó mà các bạn nhỏ đó có thể tiếp tục học tập như em để thực hiện được ước mơ của mình và mùa đông này các bạn sẽ không bị lạnh nữa.</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Em cảm thấy vui khi đã làm được một việc tốt. Điều đó khiến em hạnh phúc vô cùng.</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Tấm lòng nhỏ nhưng góp phần đem lại lợi ích to lớn. Em tự hứa sẽ cố gắng làm thêm được nhiều những công việc có ích cho cuộc sống hơn nữa.</a:t>
            </a:r>
          </a:p>
        </p:txBody>
      </p:sp>
    </p:spTree>
    <p:extLst>
      <p:ext uri="{BB962C8B-B14F-4D97-AF65-F5344CB8AC3E}">
        <p14:creationId xmlns:p14="http://schemas.microsoft.com/office/powerpoint/2010/main" val="153466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26800" y="1167265"/>
            <a:ext cx="4413887" cy="2731245"/>
          </a:xfrm>
          <a:prstGeom prst="rect">
            <a:avLst/>
          </a:prstGeom>
        </p:spPr>
      </p:pic>
    </p:spTree>
    <p:extLst>
      <p:ext uri="{BB962C8B-B14F-4D97-AF65-F5344CB8AC3E}">
        <p14:creationId xmlns:p14="http://schemas.microsoft.com/office/powerpoint/2010/main" val="375991472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54733" y="880765"/>
            <a:ext cx="6288505" cy="4058653"/>
            <a:chOff x="1511488" y="1026694"/>
            <a:chExt cx="6288505" cy="4058653"/>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3324" t="17189" r="9289" b="32865"/>
            <a:stretch/>
          </p:blipFill>
          <p:spPr>
            <a:xfrm>
              <a:off x="1511488" y="1026694"/>
              <a:ext cx="6288505" cy="4058653"/>
            </a:xfrm>
            <a:prstGeom prst="rect">
              <a:avLst/>
            </a:prstGeom>
          </p:spPr>
        </p:pic>
        <p:sp>
          <p:nvSpPr>
            <p:cNvPr id="5" name="文本框 4">
              <a:extLst>
                <a:ext uri="{FF2B5EF4-FFF2-40B4-BE49-F238E27FC236}">
                  <a16:creationId xmlns:a16="http://schemas.microsoft.com/office/drawing/2014/main" id="{804AFF67-DCBE-499D-9148-821BF8251A43}"/>
                </a:ext>
              </a:extLst>
            </p:cNvPr>
            <p:cNvSpPr txBox="1"/>
            <p:nvPr/>
          </p:nvSpPr>
          <p:spPr>
            <a:xfrm>
              <a:off x="2152025" y="2759511"/>
              <a:ext cx="500742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Kể</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lại</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một</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việc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làm</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có</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ích</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mà</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em</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đã</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làm</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cùng</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bạn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bè</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hoặc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người</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thân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endParaRPr>
            </a:p>
          </p:txBody>
        </p:sp>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363" y="734836"/>
            <a:ext cx="5174165" cy="4743675"/>
          </a:xfrm>
          <a:prstGeom prst="rect">
            <a:avLst/>
          </a:prstGeom>
        </p:spPr>
      </p:pic>
      <p:grpSp>
        <p:nvGrpSpPr>
          <p:cNvPr id="8" name="Group 7"/>
          <p:cNvGrpSpPr/>
          <p:nvPr/>
        </p:nvGrpSpPr>
        <p:grpSpPr>
          <a:xfrm>
            <a:off x="3823064" y="191764"/>
            <a:ext cx="4279252" cy="1280365"/>
            <a:chOff x="3823064" y="191764"/>
            <a:chExt cx="4279252" cy="1280365"/>
          </a:xfrm>
        </p:grpSpPr>
        <p:sp>
          <p:nvSpPr>
            <p:cNvPr id="2" name="矩形: 圆角 1">
              <a:extLst>
                <a:ext uri="{FF2B5EF4-FFF2-40B4-BE49-F238E27FC236}">
                  <a16:creationId xmlns:a16="http://schemas.microsoft.com/office/drawing/2014/main" id="{F013B66D-924D-4B9F-ACDD-B2E0720CD689}"/>
                </a:ext>
              </a:extLst>
            </p:cNvPr>
            <p:cNvSpPr/>
            <p:nvPr/>
          </p:nvSpPr>
          <p:spPr>
            <a:xfrm>
              <a:off x="3823064" y="191764"/>
              <a:ext cx="4279252" cy="916577"/>
            </a:xfrm>
            <a:prstGeom prst="roundRect">
              <a:avLst>
                <a:gd name="adj" fmla="val 50000"/>
              </a:avLst>
            </a:prstGeom>
            <a:solidFill>
              <a:srgbClr val="F1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UVF Reina 12 Pro" panose="02000000000000000000" pitchFamily="2" charset="0"/>
                <a:ea typeface="字魂107号-萌趣欢乐体" panose="00000500000000000000" pitchFamily="2" charset="-122"/>
                <a:cs typeface="+mn-cs"/>
              </a:endParaRPr>
            </a:p>
          </p:txBody>
        </p:sp>
        <p:pic>
          <p:nvPicPr>
            <p:cNvPr id="6" name="Picture 5"/>
            <p:cNvPicPr>
              <a:picLocks noChangeAspect="1"/>
            </p:cNvPicPr>
            <p:nvPr/>
          </p:nvPicPr>
          <p:blipFill>
            <a:blip r:embed="rId5"/>
            <a:stretch>
              <a:fillRect/>
            </a:stretch>
          </p:blipFill>
          <p:spPr>
            <a:xfrm>
              <a:off x="3966077" y="289402"/>
              <a:ext cx="3993226" cy="1182727"/>
            </a:xfrm>
            <a:prstGeom prst="rect">
              <a:avLst/>
            </a:prstGeom>
          </p:spPr>
        </p:pic>
      </p:grpSp>
    </p:spTree>
    <p:extLst>
      <p:ext uri="{BB962C8B-B14F-4D97-AF65-F5344CB8AC3E}">
        <p14:creationId xmlns:p14="http://schemas.microsoft.com/office/powerpoint/2010/main" val="2437035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47"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5">
            <a:extLst>
              <a:ext uri="{FF2B5EF4-FFF2-40B4-BE49-F238E27FC236}">
                <a16:creationId xmlns:a16="http://schemas.microsoft.com/office/drawing/2014/main" id="{21D80048-4B4A-4452-9AFE-737EF8661CBA}"/>
              </a:ext>
            </a:extLst>
          </p:cNvPr>
          <p:cNvSpPr/>
          <p:nvPr/>
        </p:nvSpPr>
        <p:spPr>
          <a:xfrm>
            <a:off x="566058" y="828817"/>
            <a:ext cx="11146973"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altLang="zh-CN" sz="3200" b="1" i="0" u="none" strike="noStrike" kern="1200" cap="none" spc="0" normalizeH="0" baseline="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Lựa</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chọn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một</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có</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ích</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đã</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từng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làm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cùng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bạn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bè</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hoặc</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người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thân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p>
        </p:txBody>
      </p:sp>
      <p:grpSp>
        <p:nvGrpSpPr>
          <p:cNvPr id="10" name="Group 9"/>
          <p:cNvGrpSpPr/>
          <p:nvPr/>
        </p:nvGrpSpPr>
        <p:grpSpPr>
          <a:xfrm>
            <a:off x="478971" y="2059395"/>
            <a:ext cx="3561807" cy="2619278"/>
            <a:chOff x="478970" y="2072642"/>
            <a:chExt cx="3561807" cy="2619278"/>
          </a:xfrm>
        </p:grpSpPr>
        <p:pic>
          <p:nvPicPr>
            <p:cNvPr id="6" name="图片 8"/>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950235" y="1601377"/>
              <a:ext cx="2619278" cy="3561807"/>
            </a:xfrm>
            <a:prstGeom prst="rect">
              <a:avLst/>
            </a:prstGeom>
          </p:spPr>
        </p:pic>
        <p:sp>
          <p:nvSpPr>
            <p:cNvPr id="9" name="TextBox 8"/>
            <p:cNvSpPr txBox="1"/>
            <p:nvPr/>
          </p:nvSpPr>
          <p:spPr>
            <a:xfrm>
              <a:off x="688547" y="2270023"/>
              <a:ext cx="3142652" cy="2246769"/>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ích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cộng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đồng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quyên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góp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tặng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bạn</a:t>
              </a:r>
              <a:r>
                <a:rPr lang="en-US" sz="2800" dirty="0">
                  <a:latin typeface="Calibri" panose="020F0502020204030204" pitchFamily="34" charset="0"/>
                  <a:cs typeface="Calibri" panose="020F0502020204030204" pitchFamily="34" charset="0"/>
                </a:rPr>
                <a:t> ở </a:t>
              </a:r>
              <a:r>
                <a:rPr lang="en-US" sz="2800" dirty="0" err="1">
                  <a:latin typeface="Calibri" panose="020F0502020204030204" pitchFamily="34" charset="0"/>
                  <a:cs typeface="Calibri" panose="020F0502020204030204" pitchFamily="34" charset="0"/>
                </a:rPr>
                <a:t>vùng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khăn</a:t>
              </a:r>
              <a:r>
                <a:rPr lang="en-US" sz="2800" dirty="0">
                  <a:latin typeface="Calibri" panose="020F0502020204030204" pitchFamily="34" charset="0"/>
                  <a:cs typeface="Calibri" panose="020F0502020204030204" pitchFamily="34" charset="0"/>
                </a:rPr>
                <a:t>,…)</a:t>
              </a:r>
            </a:p>
          </p:txBody>
        </p:sp>
      </p:grpSp>
      <p:grpSp>
        <p:nvGrpSpPr>
          <p:cNvPr id="12" name="Group 11"/>
          <p:cNvGrpSpPr/>
          <p:nvPr/>
        </p:nvGrpSpPr>
        <p:grpSpPr>
          <a:xfrm>
            <a:off x="4315097" y="2067880"/>
            <a:ext cx="3561807" cy="2619278"/>
            <a:chOff x="4332514" y="2072643"/>
            <a:chExt cx="3561807" cy="2619278"/>
          </a:xfrm>
        </p:grpSpPr>
        <p:pic>
          <p:nvPicPr>
            <p:cNvPr id="7" name="图片 8"/>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200000">
              <a:off x="4803779" y="1601378"/>
              <a:ext cx="2619278" cy="3561807"/>
            </a:xfrm>
            <a:prstGeom prst="rect">
              <a:avLst/>
            </a:prstGeom>
          </p:spPr>
        </p:pic>
        <p:sp>
          <p:nvSpPr>
            <p:cNvPr id="11" name="TextBox 10"/>
            <p:cNvSpPr txBox="1"/>
            <p:nvPr/>
          </p:nvSpPr>
          <p:spPr>
            <a:xfrm>
              <a:off x="4542092" y="2681301"/>
              <a:ext cx="3142652" cy="1384995"/>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ích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trường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lớp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vệ</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trường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lớp</a:t>
              </a:r>
              <a:r>
                <a:rPr lang="en-US" sz="2800" dirty="0">
                  <a:latin typeface="Calibri" panose="020F0502020204030204" pitchFamily="34" charset="0"/>
                  <a:cs typeface="Calibri" panose="020F0502020204030204" pitchFamily="34" charset="0"/>
                </a:rPr>
                <a:t>,…)</a:t>
              </a:r>
            </a:p>
          </p:txBody>
        </p:sp>
      </p:grpSp>
      <p:grpSp>
        <p:nvGrpSpPr>
          <p:cNvPr id="14" name="Group 13"/>
          <p:cNvGrpSpPr/>
          <p:nvPr/>
        </p:nvGrpSpPr>
        <p:grpSpPr>
          <a:xfrm>
            <a:off x="8151224" y="2067880"/>
            <a:ext cx="3561807" cy="2619276"/>
            <a:chOff x="8186058" y="2072643"/>
            <a:chExt cx="3561807" cy="2619276"/>
          </a:xfrm>
        </p:grpSpPr>
        <p:pic>
          <p:nvPicPr>
            <p:cNvPr id="8" name="图片 8"/>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6200000">
              <a:off x="8657324" y="1601377"/>
              <a:ext cx="2619276" cy="3561807"/>
            </a:xfrm>
            <a:prstGeom prst="rect">
              <a:avLst/>
            </a:prstGeom>
          </p:spPr>
        </p:pic>
        <p:sp>
          <p:nvSpPr>
            <p:cNvPr id="13" name="TextBox 12"/>
            <p:cNvSpPr txBox="1"/>
            <p:nvPr/>
          </p:nvSpPr>
          <p:spPr>
            <a:xfrm>
              <a:off x="8395636" y="2681300"/>
              <a:ext cx="3142652" cy="1384995"/>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ích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sóc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nuôi</a:t>
              </a:r>
              <a:r>
                <a:rPr lang="en-US" sz="2800" dirty="0">
                  <a:latin typeface="Calibri" panose="020F0502020204030204" pitchFamily="34" charset="0"/>
                  <a:cs typeface="Calibri" panose="020F0502020204030204" pitchFamily="34" charset="0"/>
                </a:rPr>
                <a:t>,…)</a:t>
              </a:r>
            </a:p>
          </p:txBody>
        </p:sp>
      </p:grpSp>
      <p:sp>
        <p:nvSpPr>
          <p:cNvPr id="15" name="矩形: 圆角 5">
            <a:extLst>
              <a:ext uri="{FF2B5EF4-FFF2-40B4-BE49-F238E27FC236}">
                <a16:creationId xmlns:a16="http://schemas.microsoft.com/office/drawing/2014/main" id="{21D80048-4B4A-4452-9AFE-737EF8661CBA}"/>
              </a:ext>
            </a:extLst>
          </p:cNvPr>
          <p:cNvSpPr/>
          <p:nvPr/>
        </p:nvSpPr>
        <p:spPr>
          <a:xfrm>
            <a:off x="566058" y="4944124"/>
            <a:ext cx="10572206"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defTabSz="914400" rtl="0" eaLnBrk="1" fontAlgn="auto" latinLnBrk="0" hangingPunct="1">
              <a:lnSpc>
                <a:spcPct val="114000"/>
              </a:lnSpc>
              <a:spcBef>
                <a:spcPts val="0"/>
              </a:spcBef>
              <a:spcAft>
                <a:spcPts val="0"/>
              </a:spcAft>
              <a:buClrTx/>
              <a:buSzTx/>
              <a:buFontTx/>
              <a:buChar char="-"/>
              <a:tabLst/>
              <a:defRPr/>
            </a:pPr>
            <a:r>
              <a:rPr kumimoji="0" lang="en-US" altLang="zh-CN" sz="3200" b="1" i="0" u="none" strike="noStrike" kern="1200" cap="none" spc="0" normalizeH="0" baseline="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baseline="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baseline="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đã</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làm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đó</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ở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đâu</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Khi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nào</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Với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những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ai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lang="en-US" altLang="zh-CN" sz="3200" b="1" baseline="0" dirty="0" err="1">
                <a:solidFill>
                  <a:srgbClr val="98C553"/>
                </a:solidFill>
                <a:effectLst/>
                <a:latin typeface="Calibri" panose="020F0502020204030204" pitchFamily="34" charset="0"/>
                <a:ea typeface="等线" panose="020B0604020202020204" charset="-122"/>
                <a:cs typeface="Calibri" panose="020F0502020204030204" pitchFamily="34" charset="0"/>
              </a:rPr>
              <a:t>Em</a:t>
            </a:r>
            <a:r>
              <a:rPr lang="en-US" altLang="zh-CN" sz="3200" b="1" baseline="0"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baseline="0" dirty="0" err="1">
                <a:solidFill>
                  <a:srgbClr val="98C553"/>
                </a:solidFill>
                <a:effectLst/>
                <a:latin typeface="Calibri" panose="020F0502020204030204" pitchFamily="34" charset="0"/>
                <a:ea typeface="等线" panose="020B0604020202020204" charset="-122"/>
                <a:cs typeface="Calibri" panose="020F0502020204030204" pitchFamily="34" charset="0"/>
              </a:rPr>
              <a:t>đã</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tham</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gia</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làm</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những</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việc</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gì</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kumimoji="0" lang="en-US" altLang="zh-CN" sz="3200" b="1" i="0" u="none" strike="noStrike" kern="1200" cap="none" spc="0" normalizeH="0" baseline="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baseline="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baseline="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đó</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có</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ích</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như</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thế</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nào</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endParaRPr kumimoji="0" lang="zh-CN" altLang="en-US" sz="3200" b="1" i="0" u="none" strike="noStrike" kern="1200" cap="none" spc="0" normalizeH="0" baseline="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endParaRPr>
          </a:p>
        </p:txBody>
      </p:sp>
      <p:pic>
        <p:nvPicPr>
          <p:cNvPr id="19" name="Picture 18"/>
          <p:cNvPicPr>
            <a:picLocks noChangeAspect="1"/>
          </p:cNvPicPr>
          <p:nvPr/>
        </p:nvPicPr>
        <p:blipFill>
          <a:blip r:embed="rId3"/>
          <a:stretch>
            <a:fillRect/>
          </a:stretch>
        </p:blipFill>
        <p:spPr>
          <a:xfrm>
            <a:off x="155976" y="76979"/>
            <a:ext cx="995474" cy="998605"/>
          </a:xfrm>
          <a:prstGeom prst="rect">
            <a:avLst/>
          </a:prstGeom>
        </p:spPr>
      </p:pic>
    </p:spTree>
    <p:extLst>
      <p:ext uri="{BB962C8B-B14F-4D97-AF65-F5344CB8AC3E}">
        <p14:creationId xmlns:p14="http://schemas.microsoft.com/office/powerpoint/2010/main" val="306822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1500"/>
                            </p:stCondLst>
                            <p:childTnLst>
                              <p:par>
                                <p:cTn id="31" presetID="14" presetClass="entr" presetSubtype="1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ector sad children.girl comforting her sadly friend.children consoling sadly isolat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705" y="2911314"/>
            <a:ext cx="4631021" cy="3706296"/>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5">
            <a:extLst>
              <a:ext uri="{FF2B5EF4-FFF2-40B4-BE49-F238E27FC236}">
                <a16:creationId xmlns:a16="http://schemas.microsoft.com/office/drawing/2014/main" id="{A638E746-FAF9-45FE-9FF5-431EAE84B8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5534" y="250100"/>
            <a:ext cx="5271194" cy="2994090"/>
          </a:xfrm>
          <a:prstGeom prst="rect">
            <a:avLst/>
          </a:prstGeom>
        </p:spPr>
      </p:pic>
      <p:pic>
        <p:nvPicPr>
          <p:cNvPr id="2052" name="Picture 4" descr="Vector cardboard donation box containing toys for children and charity in hand drawn cartoon illu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249" y="2985980"/>
            <a:ext cx="5049112" cy="35569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369140" y="250100"/>
            <a:ext cx="5167221" cy="2994090"/>
          </a:xfrm>
          <a:prstGeom prst="rect">
            <a:avLst/>
          </a:prstGeom>
        </p:spPr>
      </p:pic>
    </p:spTree>
    <p:extLst>
      <p:ext uri="{BB962C8B-B14F-4D97-AF65-F5344CB8AC3E}">
        <p14:creationId xmlns:p14="http://schemas.microsoft.com/office/powerpoint/2010/main" val="247180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par>
                                <p:cTn id="14" presetID="6" presetClass="entr" presetSubtype="16"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circle(in)">
                                      <p:cBhvr>
                                        <p:cTn id="16"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98354" y="1079863"/>
            <a:ext cx="8445812" cy="5560252"/>
          </a:xfrm>
          <a:prstGeom prst="rect">
            <a:avLst/>
          </a:prstGeom>
        </p:spPr>
      </p:pic>
      <p:pic>
        <p:nvPicPr>
          <p:cNvPr id="21" name="Picture 20"/>
          <p:cNvPicPr>
            <a:picLocks noChangeAspect="1"/>
          </p:cNvPicPr>
          <p:nvPr/>
        </p:nvPicPr>
        <p:blipFill>
          <a:blip r:embed="rId3"/>
          <a:stretch>
            <a:fillRect/>
          </a:stretch>
        </p:blipFill>
        <p:spPr>
          <a:xfrm>
            <a:off x="848177" y="462814"/>
            <a:ext cx="10931075" cy="1072989"/>
          </a:xfrm>
          <a:prstGeom prst="rect">
            <a:avLst/>
          </a:prstGeom>
        </p:spPr>
      </p:pic>
    </p:spTree>
    <p:extLst>
      <p:ext uri="{BB962C8B-B14F-4D97-AF65-F5344CB8AC3E}">
        <p14:creationId xmlns:p14="http://schemas.microsoft.com/office/powerpoint/2010/main" val="281998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54926" y="-584391"/>
            <a:ext cx="8516983" cy="4746228"/>
            <a:chOff x="1854926" y="-584391"/>
            <a:chExt cx="8516983" cy="4746228"/>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3324" t="17189" r="9289" b="32865"/>
            <a:stretch/>
          </p:blipFill>
          <p:spPr>
            <a:xfrm>
              <a:off x="1854926" y="-584391"/>
              <a:ext cx="8516983" cy="4746228"/>
            </a:xfrm>
            <a:prstGeom prst="rect">
              <a:avLst/>
            </a:prstGeom>
          </p:spPr>
        </p:pic>
        <p:pic>
          <p:nvPicPr>
            <p:cNvPr id="2" name="Picture 1"/>
            <p:cNvPicPr>
              <a:picLocks noChangeAspect="1"/>
            </p:cNvPicPr>
            <p:nvPr/>
          </p:nvPicPr>
          <p:blipFill>
            <a:blip r:embed="rId4"/>
            <a:stretch>
              <a:fillRect/>
            </a:stretch>
          </p:blipFill>
          <p:spPr>
            <a:xfrm>
              <a:off x="2873973" y="1083090"/>
              <a:ext cx="6718374" cy="3078747"/>
            </a:xfrm>
            <a:prstGeom prst="rect">
              <a:avLst/>
            </a:prstGeom>
          </p:spPr>
        </p:pic>
      </p:grpSp>
    </p:spTree>
    <p:extLst>
      <p:ext uri="{BB962C8B-B14F-4D97-AF65-F5344CB8AC3E}">
        <p14:creationId xmlns:p14="http://schemas.microsoft.com/office/powerpoint/2010/main" val="38644737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21D80048-4B4A-4452-9AFE-737EF8661CBA}"/>
              </a:ext>
            </a:extLst>
          </p:cNvPr>
          <p:cNvSpPr/>
          <p:nvPr/>
        </p:nvSpPr>
        <p:spPr>
          <a:xfrm>
            <a:off x="313509" y="1185868"/>
            <a:ext cx="11582402"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14000"/>
              </a:lnSpc>
              <a:spcBef>
                <a:spcPts val="0"/>
              </a:spcBef>
              <a:spcAft>
                <a:spcPts val="0"/>
              </a:spcAft>
              <a:buClrTx/>
              <a:buSzTx/>
              <a:tabLst/>
              <a:defRPr/>
            </a:pP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Chia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sẻ</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với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bạn</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việc</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có</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ích</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em</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đã</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làm</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cùng</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bạn</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bè</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hoặc</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người</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thân</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Kể</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lại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công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đã</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tham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gia</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theo</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đúng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trình</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tự</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và</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nêu</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cảm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xúc</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của</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Nêu</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lợi</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ích</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của</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công</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việc</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đó</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a:t>
            </a:r>
            <a:endPar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endParaRPr>
          </a:p>
        </p:txBody>
      </p:sp>
      <p:grpSp>
        <p:nvGrpSpPr>
          <p:cNvPr id="11" name="Group 10"/>
          <p:cNvGrpSpPr/>
          <p:nvPr/>
        </p:nvGrpSpPr>
        <p:grpSpPr>
          <a:xfrm>
            <a:off x="2288861" y="3608765"/>
            <a:ext cx="4033829" cy="3094657"/>
            <a:chOff x="2358265" y="2940382"/>
            <a:chExt cx="4033829" cy="3094657"/>
          </a:xfrm>
        </p:grpSpPr>
        <p:pic>
          <p:nvPicPr>
            <p:cNvPr id="6" name="图片 8"/>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2827851" y="2470796"/>
              <a:ext cx="3094657" cy="4033829"/>
            </a:xfrm>
            <a:prstGeom prst="rect">
              <a:avLst/>
            </a:prstGeom>
          </p:spPr>
        </p:pic>
        <p:sp>
          <p:nvSpPr>
            <p:cNvPr id="8" name="TextBox 7"/>
            <p:cNvSpPr txBox="1"/>
            <p:nvPr/>
          </p:nvSpPr>
          <p:spPr>
            <a:xfrm>
              <a:off x="2637819" y="3148882"/>
              <a:ext cx="3474720" cy="2677656"/>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tự</a:t>
              </a:r>
              <a:r>
                <a:rPr lang="en-US" sz="2800" dirty="0">
                  <a:latin typeface="Calibri" panose="020F0502020204030204" pitchFamily="34" charset="0"/>
                  <a:cs typeface="Calibri" panose="020F0502020204030204" pitchFamily="34" charset="0"/>
                </a:rPr>
                <a:t>.</a:t>
              </a:r>
            </a:p>
            <a:p>
              <a:pPr algn="just"/>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biểu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lộ</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xúc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hỗ</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nói</a:t>
              </a:r>
              <a:r>
                <a:rPr lang="en-US" sz="2800" dirty="0">
                  <a:latin typeface="Calibri" panose="020F0502020204030204" pitchFamily="34" charset="0"/>
                  <a:cs typeface="Calibri" panose="020F0502020204030204" pitchFamily="34" charset="0"/>
                </a:rPr>
                <a:t>.</a:t>
              </a:r>
            </a:p>
          </p:txBody>
        </p:sp>
      </p:grpSp>
      <p:grpSp>
        <p:nvGrpSpPr>
          <p:cNvPr id="10" name="Group 9"/>
          <p:cNvGrpSpPr/>
          <p:nvPr/>
        </p:nvGrpSpPr>
        <p:grpSpPr>
          <a:xfrm>
            <a:off x="6374553" y="3581483"/>
            <a:ext cx="4033830" cy="3094657"/>
            <a:chOff x="6555803" y="3462896"/>
            <a:chExt cx="4033830" cy="3094657"/>
          </a:xfrm>
        </p:grpSpPr>
        <p:pic>
          <p:nvPicPr>
            <p:cNvPr id="7" name="图片 8"/>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025389" y="2993310"/>
              <a:ext cx="3094657" cy="4033830"/>
            </a:xfrm>
            <a:prstGeom prst="rect">
              <a:avLst/>
            </a:prstGeom>
          </p:spPr>
        </p:pic>
        <p:sp>
          <p:nvSpPr>
            <p:cNvPr id="9" name="TextBox 8"/>
            <p:cNvSpPr txBox="1"/>
            <p:nvPr/>
          </p:nvSpPr>
          <p:spPr>
            <a:xfrm>
              <a:off x="6764807" y="3632941"/>
              <a:ext cx="3545270" cy="2677656"/>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chú</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nghe</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bằng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đầu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cười</a:t>
              </a:r>
              <a:r>
                <a:rPr lang="en-US" sz="2800" dirty="0">
                  <a:latin typeface="Calibri" panose="020F0502020204030204" pitchFamily="34" charset="0"/>
                  <a:cs typeface="Calibri" panose="020F0502020204030204" pitchFamily="34" charset="0"/>
                </a:rPr>
                <a:t>,…)</a:t>
              </a:r>
            </a:p>
            <a:p>
              <a:pPr algn="just"/>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Đặt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câu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hỏi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sau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nói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kết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thúc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phần</a:t>
              </a:r>
              <a:r>
                <a:rPr lang="en-US" sz="2800" dirty="0">
                  <a:latin typeface="Calibri" panose="020F0502020204030204" pitchFamily="34" charset="0"/>
                  <a:cs typeface="Calibri" panose="020F0502020204030204" pitchFamily="34" charset="0"/>
                </a:rPr>
                <a:t> chia </a:t>
              </a:r>
              <a:r>
                <a:rPr lang="en-US" sz="2800" dirty="0" err="1">
                  <a:latin typeface="Calibri" panose="020F0502020204030204" pitchFamily="34" charset="0"/>
                  <a:cs typeface="Calibri" panose="020F0502020204030204" pitchFamily="34" charset="0"/>
                </a:rPr>
                <a:t>sẻ</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mình</a:t>
              </a:r>
              <a:r>
                <a:rPr lang="en-US" sz="2800" dirty="0">
                  <a:latin typeface="Calibri" panose="020F0502020204030204" pitchFamily="34" charset="0"/>
                  <a:cs typeface="Calibri" panose="020F0502020204030204" pitchFamily="34" charset="0"/>
                </a:rPr>
                <a:t>.</a:t>
              </a:r>
            </a:p>
          </p:txBody>
        </p:sp>
      </p:gr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96" b="95313" l="5527" r="55959">
                        <a14:backgroundMark x1="50086" y1="15451" x2="50604" y2="25347"/>
                        <a14:backgroundMark x1="51123" y1="34201" x2="49396" y2="34375"/>
                        <a14:backgroundMark x1="50950" y1="65972" x2="50950" y2="70486"/>
                      </a14:backgroundRemoval>
                    </a14:imgEffect>
                  </a14:imgLayer>
                </a14:imgProps>
              </a:ext>
              <a:ext uri="{28A0092B-C50C-407E-A947-70E740481C1C}">
                <a14:useLocalDpi xmlns:a14="http://schemas.microsoft.com/office/drawing/2010/main" val="0"/>
              </a:ext>
            </a:extLst>
          </a:blip>
          <a:srcRect l="10678" t="18886" r="44435" b="138"/>
          <a:stretch/>
        </p:blipFill>
        <p:spPr>
          <a:xfrm>
            <a:off x="-64541" y="3805647"/>
            <a:ext cx="3076045" cy="3230880"/>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4861" b="97049" l="48187" r="98446">
                        <a14:foregroundMark x1="84456" y1="56771" x2="84456" y2="56771"/>
                        <a14:foregroundMark x1="83074" y1="53299" x2="79620" y2="58854"/>
                        <a14:foregroundMark x1="78756" y1="50694" x2="76339" y2="54514"/>
                        <a14:foregroundMark x1="78066" y1="29167" x2="76684" y2="37674"/>
                        <a14:backgroundMark x1="50086" y1="15451" x2="50604" y2="25347"/>
                        <a14:backgroundMark x1="51123" y1="34201" x2="49396" y2="34375"/>
                        <a14:backgroundMark x1="50950" y1="65972" x2="50950" y2="70486"/>
                        <a14:backgroundMark x1="73057" y1="17708" x2="63385" y2="27083"/>
                        <a14:backgroundMark x1="65630" y1="7986" x2="77547" y2="8854"/>
                        <a14:backgroundMark x1="70639" y1="14236" x2="73575" y2="10417"/>
                        <a14:backgroundMark x1="66149" y1="15278" x2="70812" y2="7986"/>
                        <a14:backgroundMark x1="59240" y1="84028" x2="59413" y2="92708"/>
                        <a14:backgroundMark x1="70121" y1="87847" x2="70121" y2="87847"/>
                      </a14:backgroundRemoval>
                    </a14:imgEffect>
                  </a14:imgLayer>
                </a14:imgProps>
              </a:ext>
              <a:ext uri="{28A0092B-C50C-407E-A947-70E740481C1C}">
                <a14:useLocalDpi xmlns:a14="http://schemas.microsoft.com/office/drawing/2010/main" val="0"/>
              </a:ext>
            </a:extLst>
          </a:blip>
          <a:srcRect l="44787" t="-606" r="-352" b="744"/>
          <a:stretch/>
        </p:blipFill>
        <p:spPr>
          <a:xfrm>
            <a:off x="8790224" y="3462897"/>
            <a:ext cx="3236318" cy="3386394"/>
          </a:xfrm>
          <a:prstGeom prst="rect">
            <a:avLst/>
          </a:prstGeom>
        </p:spPr>
      </p:pic>
      <p:grpSp>
        <p:nvGrpSpPr>
          <p:cNvPr id="12" name="组合 12">
            <a:extLst>
              <a:ext uri="{FF2B5EF4-FFF2-40B4-BE49-F238E27FC236}">
                <a16:creationId xmlns:a16="http://schemas.microsoft.com/office/drawing/2014/main" id="{782D2231-8C79-4B44-B307-99B9F6BCFDFA}"/>
              </a:ext>
            </a:extLst>
          </p:cNvPr>
          <p:cNvGrpSpPr/>
          <p:nvPr/>
        </p:nvGrpSpPr>
        <p:grpSpPr>
          <a:xfrm>
            <a:off x="7044586" y="3106825"/>
            <a:ext cx="2931569" cy="668404"/>
            <a:chOff x="304800" y="673100"/>
            <a:chExt cx="4000500" cy="4000500"/>
          </a:xfrm>
          <a:solidFill>
            <a:schemeClr val="bg1"/>
          </a:solidFill>
          <a:effectLst/>
        </p:grpSpPr>
        <p:sp>
          <p:nvSpPr>
            <p:cNvPr id="13" name="同心圆 14">
              <a:extLst>
                <a:ext uri="{FF2B5EF4-FFF2-40B4-BE49-F238E27FC236}">
                  <a16:creationId xmlns:a16="http://schemas.microsoft.com/office/drawing/2014/main" id="{E58F1BB0-911E-4888-ACF9-1352ECE67A2F}"/>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4" name="椭圆 14">
              <a:extLst>
                <a:ext uri="{FF2B5EF4-FFF2-40B4-BE49-F238E27FC236}">
                  <a16:creationId xmlns:a16="http://schemas.microsoft.com/office/drawing/2014/main" id="{E2D167AA-463E-483A-8D97-84BABE305FE2}"/>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Người</a:t>
              </a:r>
              <a:r>
                <a:rPr kumimoji="0" lang="en-US" altLang="zh-CN" sz="2800" b="0" i="0" u="none" strike="noStrike" kern="1200" cap="none" spc="0" normalizeH="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 </a:t>
              </a:r>
              <a:r>
                <a:rPr kumimoji="0" lang="en-US" altLang="zh-CN" sz="2800" b="0" i="0" u="none" strike="noStrike" kern="1200" cap="none" spc="0" normalizeH="0" noProof="0" dirty="0" err="1">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nghe</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grpSp>
      <p:grpSp>
        <p:nvGrpSpPr>
          <p:cNvPr id="15" name="组合 12">
            <a:extLst>
              <a:ext uri="{FF2B5EF4-FFF2-40B4-BE49-F238E27FC236}">
                <a16:creationId xmlns:a16="http://schemas.microsoft.com/office/drawing/2014/main" id="{782D2231-8C79-4B44-B307-99B9F6BCFDFA}"/>
              </a:ext>
            </a:extLst>
          </p:cNvPr>
          <p:cNvGrpSpPr/>
          <p:nvPr/>
        </p:nvGrpSpPr>
        <p:grpSpPr>
          <a:xfrm>
            <a:off x="3029878" y="3218105"/>
            <a:ext cx="2559560" cy="668404"/>
            <a:chOff x="304800" y="673100"/>
            <a:chExt cx="4000500" cy="4000500"/>
          </a:xfrm>
          <a:solidFill>
            <a:schemeClr val="bg1"/>
          </a:solidFill>
          <a:effectLst/>
        </p:grpSpPr>
        <p:sp>
          <p:nvSpPr>
            <p:cNvPr id="16" name="同心圆 14">
              <a:extLst>
                <a:ext uri="{FF2B5EF4-FFF2-40B4-BE49-F238E27FC236}">
                  <a16:creationId xmlns:a16="http://schemas.microsoft.com/office/drawing/2014/main" id="{E58F1BB0-911E-4888-ACF9-1352ECE67A2F}"/>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7" name="椭圆 14">
              <a:extLst>
                <a:ext uri="{FF2B5EF4-FFF2-40B4-BE49-F238E27FC236}">
                  <a16:creationId xmlns:a16="http://schemas.microsoft.com/office/drawing/2014/main" id="{E2D167AA-463E-483A-8D97-84BABE305FE2}"/>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Người</a:t>
              </a:r>
              <a:r>
                <a:rPr kumimoji="0" lang="en-US" altLang="zh-CN" sz="2800" b="0" i="0" u="none" strike="noStrike" kern="1200" cap="none" spc="0" normalizeH="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 </a:t>
              </a:r>
              <a:r>
                <a:rPr kumimoji="0" lang="en-US" altLang="zh-CN" sz="2800" b="0" i="0" u="none" strike="noStrike" kern="1200" cap="none" spc="0" normalizeH="0" noProof="0" dirty="0" err="1">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nói</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28969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54926" y="-584391"/>
            <a:ext cx="8516983" cy="4746228"/>
            <a:chOff x="1854926" y="-584391"/>
            <a:chExt cx="8516983" cy="4746228"/>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3324" t="17189" r="9289" b="32865"/>
            <a:stretch/>
          </p:blipFill>
          <p:spPr>
            <a:xfrm>
              <a:off x="1854926" y="-584391"/>
              <a:ext cx="8516983" cy="4746228"/>
            </a:xfrm>
            <a:prstGeom prst="rect">
              <a:avLst/>
            </a:prstGeom>
          </p:spPr>
        </p:pic>
        <p:pic>
          <p:nvPicPr>
            <p:cNvPr id="2" name="Picture 1"/>
            <p:cNvPicPr>
              <a:picLocks noChangeAspect="1"/>
            </p:cNvPicPr>
            <p:nvPr/>
          </p:nvPicPr>
          <p:blipFill>
            <a:blip r:embed="rId4"/>
            <a:stretch>
              <a:fillRect/>
            </a:stretch>
          </p:blipFill>
          <p:spPr>
            <a:xfrm>
              <a:off x="2563039" y="993514"/>
              <a:ext cx="7596274" cy="3078747"/>
            </a:xfrm>
            <a:prstGeom prst="rect">
              <a:avLst/>
            </a:prstGeom>
          </p:spPr>
        </p:pic>
      </p:grpSp>
    </p:spTree>
    <p:extLst>
      <p:ext uri="{BB962C8B-B14F-4D97-AF65-F5344CB8AC3E}">
        <p14:creationId xmlns:p14="http://schemas.microsoft.com/office/powerpoint/2010/main" val="272324281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528" t="1720" r="2448" b="3226"/>
          <a:stretch/>
        </p:blipFill>
        <p:spPr>
          <a:xfrm>
            <a:off x="3631473" y="1828800"/>
            <a:ext cx="4632960" cy="4763589"/>
          </a:xfrm>
          <a:prstGeom prst="rect">
            <a:avLst/>
          </a:prstGeom>
        </p:spPr>
      </p:pic>
      <p:sp>
        <p:nvSpPr>
          <p:cNvPr id="5" name="矩形: 圆角 5">
            <a:extLst>
              <a:ext uri="{FF2B5EF4-FFF2-40B4-BE49-F238E27FC236}">
                <a16:creationId xmlns:a16="http://schemas.microsoft.com/office/drawing/2014/main" id="{21D80048-4B4A-4452-9AFE-737EF8661CBA}"/>
              </a:ext>
            </a:extLst>
          </p:cNvPr>
          <p:cNvSpPr/>
          <p:nvPr/>
        </p:nvSpPr>
        <p:spPr>
          <a:xfrm>
            <a:off x="696685" y="611102"/>
            <a:ext cx="10502537"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14000"/>
              </a:lnSpc>
              <a:spcBef>
                <a:spcPts val="0"/>
              </a:spcBef>
              <a:spcAft>
                <a:spcPts val="0"/>
              </a:spcAft>
              <a:buClrTx/>
              <a:buSzTx/>
              <a:tabLst/>
              <a:defRPr/>
            </a:pP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Ghi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chép</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những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ý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quan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trọng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trong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bài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phát</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biểu</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của</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bạn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p>
          <a:p>
            <a:pPr marR="0" lvl="0" algn="ctr" defTabSz="914400" rtl="0" eaLnBrk="1" fontAlgn="auto" latinLnBrk="0" hangingPunct="1">
              <a:lnSpc>
                <a:spcPct val="114000"/>
              </a:lnSpc>
              <a:spcBef>
                <a:spcPts val="0"/>
              </a:spcBef>
              <a:spcAft>
                <a:spcPts val="0"/>
              </a:spcAft>
              <a:buClrTx/>
              <a:buSzTx/>
              <a:tabLst/>
              <a:defRPr/>
            </a:pP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để</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trao</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đổi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với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bạn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p>
        </p:txBody>
      </p:sp>
    </p:spTree>
    <p:extLst>
      <p:ext uri="{BB962C8B-B14F-4D97-AF65-F5344CB8AC3E}">
        <p14:creationId xmlns:p14="http://schemas.microsoft.com/office/powerpoint/2010/main" val="272810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539</Words>
  <Application>Microsoft Office PowerPoint</Application>
  <PresentationFormat>Widescreen</PresentationFormat>
  <Paragraphs>30</Paragraphs>
  <Slides>12</Slides>
  <Notes>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UVF Reina 12 Pro</vt:lpstr>
      <vt:lpstr>Arial</vt:lpstr>
      <vt:lpstr>等线 Light</vt:lpstr>
      <vt:lpstr>Calibri</vt:lpstr>
      <vt:lpstr>字魂105号-简雅黑</vt:lpstr>
      <vt:lpstr>思源宋体 Heavy</vt:lpstr>
      <vt:lpstr>等线</vt:lpstr>
      <vt:lpstr>思源黑体 CN Bold</vt:lpstr>
      <vt:lpstr>Office 主题​​</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Thảo Hoàng</cp:lastModifiedBy>
  <cp:revision>22</cp:revision>
  <dcterms:created xsi:type="dcterms:W3CDTF">2023-09-09T09:30:36Z</dcterms:created>
  <dcterms:modified xsi:type="dcterms:W3CDTF">2024-10-22T02:37:30Z</dcterms:modified>
</cp:coreProperties>
</file>