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111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57961D5-8D37-0923-DC32-F00726026B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342900"/>
            <a:ext cx="2533352" cy="2533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sv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6.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45" Type="http://schemas.openxmlformats.org/officeDocument/2006/relationships/image" Target="../media/image4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 Id="rId8" Type="http://schemas.openxmlformats.org/officeDocument/2006/relationships/image" Target="../media/image8.svg"/><Relationship Id="rId3"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 Id="rId20" Type="http://schemas.openxmlformats.org/officeDocument/2006/relationships/image" Target="../media/image20.svg"/><Relationship Id="rId41" Type="http://schemas.openxmlformats.org/officeDocument/2006/relationships/image" Target="../media/image41.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18" Type="http://schemas.openxmlformats.org/officeDocument/2006/relationships/image" Target="../media/image86.svg"/><Relationship Id="rId3" Type="http://schemas.openxmlformats.org/officeDocument/2006/relationships/image" Target="../media/image13.png"/><Relationship Id="rId21" Type="http://schemas.openxmlformats.org/officeDocument/2006/relationships/image" Target="../media/image87.png"/><Relationship Id="rId7" Type="http://schemas.openxmlformats.org/officeDocument/2006/relationships/image" Target="../media/image19.png"/><Relationship Id="rId12" Type="http://schemas.openxmlformats.org/officeDocument/2006/relationships/image" Target="../media/image22.svg"/><Relationship Id="rId17" Type="http://schemas.openxmlformats.org/officeDocument/2006/relationships/image" Target="../media/image85.png"/><Relationship Id="rId2" Type="http://schemas.openxmlformats.org/officeDocument/2006/relationships/image" Target="../media/image2.png"/><Relationship Id="rId16" Type="http://schemas.openxmlformats.org/officeDocument/2006/relationships/image" Target="../media/image84.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83.png"/><Relationship Id="rId23" Type="http://schemas.openxmlformats.org/officeDocument/2006/relationships/image" Target="../media/image97.jpeg"/><Relationship Id="rId10" Type="http://schemas.openxmlformats.org/officeDocument/2006/relationships/image" Target="../media/image24.svg"/><Relationship Id="rId19" Type="http://schemas.openxmlformats.org/officeDocument/2006/relationships/image" Target="../media/image48.png"/><Relationship Id="rId4" Type="http://schemas.openxmlformats.org/officeDocument/2006/relationships/image" Target="../media/image14.svg"/><Relationship Id="rId9" Type="http://schemas.openxmlformats.org/officeDocument/2006/relationships/image" Target="../media/image23.png"/><Relationship Id="rId14" Type="http://schemas.openxmlformats.org/officeDocument/2006/relationships/image" Target="../media/image47.svg"/><Relationship Id="rId22" Type="http://schemas.openxmlformats.org/officeDocument/2006/relationships/image" Target="../media/image88.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18" Type="http://schemas.openxmlformats.org/officeDocument/2006/relationships/image" Target="../media/image85.png"/><Relationship Id="rId3" Type="http://schemas.openxmlformats.org/officeDocument/2006/relationships/image" Target="../media/image2.png"/><Relationship Id="rId21" Type="http://schemas.openxmlformats.org/officeDocument/2006/relationships/image" Target="../media/image49.svg"/><Relationship Id="rId7" Type="http://schemas.openxmlformats.org/officeDocument/2006/relationships/image" Target="../media/image8.svg"/><Relationship Id="rId12" Type="http://schemas.openxmlformats.org/officeDocument/2006/relationships/image" Target="../media/image21.png"/><Relationship Id="rId17" Type="http://schemas.openxmlformats.org/officeDocument/2006/relationships/image" Target="../media/image84.svg"/><Relationship Id="rId2" Type="http://schemas.openxmlformats.org/officeDocument/2006/relationships/notesSlide" Target="../notesSlides/notesSlide1.xml"/><Relationship Id="rId16" Type="http://schemas.openxmlformats.org/officeDocument/2006/relationships/image" Target="../media/image8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24" Type="http://schemas.openxmlformats.org/officeDocument/2006/relationships/image" Target="../media/image99.emf"/><Relationship Id="rId5" Type="http://schemas.openxmlformats.org/officeDocument/2006/relationships/image" Target="../media/image14.svg"/><Relationship Id="rId15" Type="http://schemas.openxmlformats.org/officeDocument/2006/relationships/image" Target="../media/image47.svg"/><Relationship Id="rId23" Type="http://schemas.openxmlformats.org/officeDocument/2006/relationships/image" Target="../media/image88.svg"/><Relationship Id="rId10" Type="http://schemas.openxmlformats.org/officeDocument/2006/relationships/image" Target="../media/image23.png"/><Relationship Id="rId19" Type="http://schemas.openxmlformats.org/officeDocument/2006/relationships/image" Target="../media/image86.svg"/><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46.png"/><Relationship Id="rId22" Type="http://schemas.openxmlformats.org/officeDocument/2006/relationships/image" Target="../media/image87.png"/></Relationships>
</file>

<file path=ppt/slides/_rels/slide13.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82.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100.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7.pn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2.svg"/><Relationship Id="rId17" Type="http://schemas.openxmlformats.org/officeDocument/2006/relationships/image" Target="../media/image25.png"/><Relationship Id="rId25" Type="http://schemas.openxmlformats.org/officeDocument/2006/relationships/image" Target="../media/image48.png"/><Relationship Id="rId2" Type="http://schemas.openxmlformats.org/officeDocument/2006/relationships/image" Target="../media/image2.pn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24" Type="http://schemas.openxmlformats.org/officeDocument/2006/relationships/image" Target="../media/image32.svg"/><Relationship Id="rId32"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60.svg"/><Relationship Id="rId10" Type="http://schemas.openxmlformats.org/officeDocument/2006/relationships/image" Target="../media/image20.svg"/><Relationship Id="rId19" Type="http://schemas.openxmlformats.org/officeDocument/2006/relationships/image" Target="../media/image27.png"/><Relationship Id="rId31" Type="http://schemas.openxmlformats.org/officeDocument/2006/relationships/image" Target="../media/image61.pn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58.svg"/><Relationship Id="rId22" Type="http://schemas.openxmlformats.org/officeDocument/2006/relationships/image" Target="../media/image30.svg"/><Relationship Id="rId27" Type="http://schemas.openxmlformats.org/officeDocument/2006/relationships/image" Target="../media/image59.png"/><Relationship Id="rId30"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8.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7.png"/><Relationship Id="rId21" Type="http://schemas.openxmlformats.org/officeDocument/2006/relationships/image" Target="../media/image67.png"/><Relationship Id="rId7"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1.png"/><Relationship Id="rId24" Type="http://schemas.openxmlformats.org/officeDocument/2006/relationships/image" Target="../media/image70.svg"/><Relationship Id="rId5" Type="http://schemas.openxmlformats.org/officeDocument/2006/relationships/image" Target="../media/image9.png"/><Relationship Id="rId15" Type="http://schemas.openxmlformats.org/officeDocument/2006/relationships/image" Target="../media/image15.pn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20.svg"/><Relationship Id="rId19" Type="http://schemas.openxmlformats.org/officeDocument/2006/relationships/image" Target="../media/image65.pn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49.svg"/><Relationship Id="rId22" Type="http://schemas.openxmlformats.org/officeDocument/2006/relationships/image" Target="../media/image68.svg"/><Relationship Id="rId27"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32.svg"/><Relationship Id="rId26" Type="http://schemas.openxmlformats.org/officeDocument/2006/relationships/image" Target="../media/image80.png"/><Relationship Id="rId3" Type="http://schemas.openxmlformats.org/officeDocument/2006/relationships/image" Target="../media/image7.png"/><Relationship Id="rId21" Type="http://schemas.openxmlformats.org/officeDocument/2006/relationships/image" Target="../media/image75.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31.png"/><Relationship Id="rId25" Type="http://schemas.openxmlformats.org/officeDocument/2006/relationships/image" Target="../media/image79.png"/><Relationship Id="rId2" Type="http://schemas.openxmlformats.org/officeDocument/2006/relationships/image" Target="../media/image2.png"/><Relationship Id="rId16" Type="http://schemas.openxmlformats.org/officeDocument/2006/relationships/image" Target="../media/image30.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78.svg"/><Relationship Id="rId5" Type="http://schemas.openxmlformats.org/officeDocument/2006/relationships/image" Target="../media/image9.png"/><Relationship Id="rId15" Type="http://schemas.openxmlformats.org/officeDocument/2006/relationships/image" Target="../media/image29.png"/><Relationship Id="rId23" Type="http://schemas.openxmlformats.org/officeDocument/2006/relationships/image" Target="../media/image77.png"/><Relationship Id="rId10" Type="http://schemas.openxmlformats.org/officeDocument/2006/relationships/image" Target="../media/image16.svg"/><Relationship Id="rId19"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76.svg"/><Relationship Id="rId27" Type="http://schemas.openxmlformats.org/officeDocument/2006/relationships/image" Target="../media/image81.sv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82.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8.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7.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4.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3.png"/><Relationship Id="rId30" Type="http://schemas.openxmlformats.org/officeDocument/2006/relationships/image" Target="../media/image86.svg"/><Relationship Id="rId8" Type="http://schemas.openxmlformats.org/officeDocument/2006/relationships/image" Target="../media/image14.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84.svg"/><Relationship Id="rId21" Type="http://schemas.openxmlformats.org/officeDocument/2006/relationships/image" Target="../media/image31.png"/><Relationship Id="rId34" Type="http://schemas.openxmlformats.org/officeDocument/2006/relationships/image" Target="../media/image92.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sv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90.svg"/><Relationship Id="rId37" Type="http://schemas.openxmlformats.org/officeDocument/2006/relationships/image" Target="../media/image95.pn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6.svg"/><Relationship Id="rId36" Type="http://schemas.openxmlformats.org/officeDocument/2006/relationships/image" Target="../media/image94.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89.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5.png"/><Relationship Id="rId30" Type="http://schemas.openxmlformats.org/officeDocument/2006/relationships/image" Target="../media/image49.svg"/><Relationship Id="rId35" Type="http://schemas.openxmlformats.org/officeDocument/2006/relationships/image" Target="../media/image93.png"/><Relationship Id="rId8" Type="http://schemas.openxmlformats.org/officeDocument/2006/relationships/image" Target="../media/image14.sv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8.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7.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4.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3.png"/><Relationship Id="rId30" Type="http://schemas.openxmlformats.org/officeDocument/2006/relationships/image" Target="../media/image86.svg"/><Relationship Id="rId8"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Máy Tính Trường Sơn</cp:lastModifiedBy>
  <cp:revision>27</cp:revision>
  <dcterms:created xsi:type="dcterms:W3CDTF">2006-08-16T00:00:00Z</dcterms:created>
  <dcterms:modified xsi:type="dcterms:W3CDTF">2024-10-20T07:43:31Z</dcterms:modified>
  <dc:identifier>DAGMZ9ajds0</dc:identifier>
</cp:coreProperties>
</file>