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9" r:id="rId3"/>
    <p:sldId id="261" r:id="rId4"/>
    <p:sldId id="262" r:id="rId5"/>
    <p:sldId id="265" r:id="rId6"/>
    <p:sldId id="270" r:id="rId7"/>
    <p:sldId id="271" r:id="rId8"/>
    <p:sldId id="273" r:id="rId9"/>
    <p:sldId id="274" r:id="rId10"/>
    <p:sldId id="275" r:id="rId11"/>
    <p:sldId id="276" r:id="rId12"/>
    <p:sldId id="263" r:id="rId13"/>
    <p:sldId id="277" r:id="rId14"/>
    <p:sldId id="278" r:id="rId15"/>
    <p:sldId id="269"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71" d="100"/>
          <a:sy n="71" d="100"/>
        </p:scale>
        <p:origin x="10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135DF-F507-4767-B414-1BBD1763DDBA}" type="datetimeFigureOut">
              <a:rPr lang="en-US" smtClean="0"/>
              <a:t>26/11/2024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6F7DE-D790-4653-AA72-16A087C5A769}" type="slidenum">
              <a:rPr lang="en-US" smtClean="0"/>
              <a:t>‹#›</a:t>
            </a:fld>
            <a:endParaRPr lang="en-US"/>
          </a:p>
        </p:txBody>
      </p:sp>
    </p:spTree>
    <p:extLst>
      <p:ext uri="{BB962C8B-B14F-4D97-AF65-F5344CB8AC3E}">
        <p14:creationId xmlns:p14="http://schemas.microsoft.com/office/powerpoint/2010/main" val="151403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66602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218941"/>
            <a:ext cx="11620500" cy="6334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cs typeface="+mn-cs"/>
            </a:endParaRPr>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85740" flipH="1">
            <a:off x="10029452" y="85305"/>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20835109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371414511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238924385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225280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2.jp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7.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1045296" y="482600"/>
            <a:ext cx="10350500" cy="6044380"/>
          </a:xfrm>
          <a:prstGeom prst="rect">
            <a:avLst/>
          </a:prstGeom>
        </p:spPr>
      </p:pic>
      <p:pic>
        <p:nvPicPr>
          <p:cNvPr id="51" name="图片 50">
            <a:extLst>
              <a:ext uri="{FF2B5EF4-FFF2-40B4-BE49-F238E27FC236}">
                <a16:creationId xmlns:a16="http://schemas.microsoft.com/office/drawing/2014/main" id="{068E6151-850B-ED2C-5D88-E1BB01669A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9322" y="266834"/>
            <a:ext cx="2882603" cy="2882603"/>
          </a:xfrm>
          <a:prstGeom prst="rect">
            <a:avLst/>
          </a:prstGeom>
        </p:spPr>
      </p:pic>
      <p:pic>
        <p:nvPicPr>
          <p:cNvPr id="54" name="图片 53">
            <a:extLst>
              <a:ext uri="{FF2B5EF4-FFF2-40B4-BE49-F238E27FC236}">
                <a16:creationId xmlns:a16="http://schemas.microsoft.com/office/drawing/2014/main" id="{9F6D768A-BF3F-D1AA-1652-D36EFC8D80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95" y="4074379"/>
            <a:ext cx="4059807" cy="4059807"/>
          </a:xfrm>
          <a:prstGeom prst="rect">
            <a:avLst/>
          </a:prstGeom>
        </p:spPr>
      </p:pic>
      <p:pic>
        <p:nvPicPr>
          <p:cNvPr id="21" name="图片 20">
            <a:extLst>
              <a:ext uri="{FF2B5EF4-FFF2-40B4-BE49-F238E27FC236}">
                <a16:creationId xmlns:a16="http://schemas.microsoft.com/office/drawing/2014/main" id="{7E96C052-9917-2FE7-A31E-3EC932B0F6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3340" y="2906698"/>
            <a:ext cx="3161336" cy="3161336"/>
          </a:xfrm>
          <a:prstGeom prst="rect">
            <a:avLst/>
          </a:prstGeom>
          <a:effectLst>
            <a:outerShdw blurRad="76200" dir="13500000" sy="23000" kx="1200000" algn="br" rotWithShape="0">
              <a:prstClr val="black">
                <a:alpha val="20000"/>
              </a:prstClr>
            </a:outerShdw>
          </a:effectLst>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pic>
        <p:nvPicPr>
          <p:cNvPr id="62" name="图片 61">
            <a:extLst>
              <a:ext uri="{FF2B5EF4-FFF2-40B4-BE49-F238E27FC236}">
                <a16:creationId xmlns:a16="http://schemas.microsoft.com/office/drawing/2014/main" id="{1EE7C8CB-BDA3-BE81-B6C5-2E1D69EBB69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3274" t="5212" r="63318" b="67851"/>
          <a:stretch/>
        </p:blipFill>
        <p:spPr>
          <a:xfrm>
            <a:off x="5210711" y="5452354"/>
            <a:ext cx="1376878" cy="111016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8236467" y="3278909"/>
            <a:ext cx="3984357" cy="3463837"/>
            <a:chOff x="8236467" y="3278909"/>
            <a:chExt cx="3984357"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12" name="Picture 11"/>
          <p:cNvPicPr>
            <a:picLocks noChangeAspect="1"/>
          </p:cNvPicPr>
          <p:nvPr/>
        </p:nvPicPr>
        <p:blipFill rotWithShape="1">
          <a:blip r:embed="rId13"/>
          <a:srcRect b="53723"/>
          <a:stretch/>
        </p:blipFill>
        <p:spPr>
          <a:xfrm rot="358301">
            <a:off x="2518750" y="1366959"/>
            <a:ext cx="7754784" cy="1847969"/>
          </a:xfrm>
          <a:prstGeom prst="rect">
            <a:avLst/>
          </a:prstGeom>
        </p:spPr>
      </p:pic>
      <p:pic>
        <p:nvPicPr>
          <p:cNvPr id="13" name="Picture 12">
            <a:extLst>
              <a:ext uri="{FF2B5EF4-FFF2-40B4-BE49-F238E27FC236}">
                <a16:creationId xmlns:a16="http://schemas.microsoft.com/office/drawing/2014/main" id="{416AA52A-2568-3B14-1382-2943F1A7FFD1}"/>
              </a:ext>
            </a:extLst>
          </p:cNvPr>
          <p:cNvPicPr>
            <a:picLocks noChangeAspect="1"/>
          </p:cNvPicPr>
          <p:nvPr/>
        </p:nvPicPr>
        <p:blipFill>
          <a:blip r:embed="rId14"/>
          <a:stretch>
            <a:fillRect/>
          </a:stretch>
        </p:blipFill>
        <p:spPr>
          <a:xfrm>
            <a:off x="10716964" y="-103742"/>
            <a:ext cx="1523956" cy="1508868"/>
          </a:xfrm>
          <a:prstGeom prst="rect">
            <a:avLst/>
          </a:prstGeom>
        </p:spPr>
      </p:pic>
      <p:sp>
        <p:nvSpPr>
          <p:cNvPr id="18"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pic>
        <p:nvPicPr>
          <p:cNvPr id="4" name="Picture 3"/>
          <p:cNvPicPr>
            <a:picLocks noChangeAspect="1"/>
          </p:cNvPicPr>
          <p:nvPr/>
        </p:nvPicPr>
        <p:blipFill>
          <a:blip r:embed="rId15"/>
          <a:stretch>
            <a:fillRect/>
          </a:stretch>
        </p:blipFill>
        <p:spPr>
          <a:xfrm>
            <a:off x="2723068" y="2629976"/>
            <a:ext cx="7169517" cy="2609314"/>
          </a:xfrm>
          <a:prstGeom prst="rect">
            <a:avLst/>
          </a:prstGeom>
        </p:spPr>
      </p:pic>
    </p:spTree>
    <p:extLst>
      <p:ext uri="{BB962C8B-B14F-4D97-AF65-F5344CB8AC3E}">
        <p14:creationId xmlns:p14="http://schemas.microsoft.com/office/powerpoint/2010/main" val="1092175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6"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par>
                          <p:cTn id="29" fill="hold">
                            <p:stCondLst>
                              <p:cond delay="3000"/>
                            </p:stCondLst>
                            <p:childTnLst>
                              <p:par>
                                <p:cTn id="30" presetID="14" presetClass="entr" presetSubtype="1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25" y="862377"/>
            <a:ext cx="5493820" cy="5601542"/>
          </a:xfrm>
          <a:prstGeom prst="rect">
            <a:avLst/>
          </a:prstGeom>
        </p:spPr>
      </p:pic>
      <p:grpSp>
        <p:nvGrpSpPr>
          <p:cNvPr id="3" name="Group 2"/>
          <p:cNvGrpSpPr/>
          <p:nvPr/>
        </p:nvGrpSpPr>
        <p:grpSpPr>
          <a:xfrm>
            <a:off x="4279899" y="-360219"/>
            <a:ext cx="8020882" cy="7093527"/>
            <a:chOff x="4279899" y="-360219"/>
            <a:chExt cx="8020882" cy="7093527"/>
          </a:xfrm>
        </p:grpSpPr>
        <p:pic>
          <p:nvPicPr>
            <p:cNvPr id="4" name="图片 5">
              <a:extLst>
                <a:ext uri="{FF2B5EF4-FFF2-40B4-BE49-F238E27FC236}">
                  <a16:creationId xmlns:a16="http://schemas.microsoft.com/office/drawing/2014/main" id="{0A379EF5-B376-0C20-4A33-8D595E63E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899" y="-360219"/>
              <a:ext cx="8020882" cy="7093527"/>
            </a:xfrm>
            <a:prstGeom prst="rect">
              <a:avLst/>
            </a:prstGeom>
          </p:spPr>
        </p:pic>
        <p:sp>
          <p:nvSpPr>
            <p:cNvPr id="5" name="TextBox 4"/>
            <p:cNvSpPr txBox="1"/>
            <p:nvPr/>
          </p:nvSpPr>
          <p:spPr>
            <a:xfrm>
              <a:off x="6165273" y="1773382"/>
              <a:ext cx="4758541" cy="3477875"/>
            </a:xfrm>
            <a:prstGeom prst="rect">
              <a:avLst/>
            </a:prstGeom>
            <a:noFill/>
          </p:spPr>
          <p:txBody>
            <a:bodyPr wrap="square" rtlCol="0">
              <a:spAutoFit/>
            </a:bodyPr>
            <a:lstStyle/>
            <a:p>
              <a:pPr algn="ctr">
                <a:lnSpc>
                  <a:spcPct val="110000"/>
                </a:lnSpc>
              </a:pPr>
              <a:r>
                <a:rPr lang="en-US" sz="5000" b="1">
                  <a:solidFill>
                    <a:srgbClr val="002060"/>
                  </a:solidFill>
                  <a:latin typeface="Cambria" panose="02040503050406030204" pitchFamily="18" charset="0"/>
                  <a:ea typeface="Cambria" panose="02040503050406030204" pitchFamily="18" charset="0"/>
                </a:rPr>
                <a:t>Chia sẻ trước lớp về những nội dung đã thảo luận.</a:t>
              </a:r>
            </a:p>
          </p:txBody>
        </p:sp>
      </p:grpSp>
    </p:spTree>
    <p:extLst>
      <p:ext uri="{BB962C8B-B14F-4D97-AF65-F5344CB8AC3E}">
        <p14:creationId xmlns:p14="http://schemas.microsoft.com/office/powerpoint/2010/main" val="3725529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3"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4"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5"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 name="图片 64">
              <a:extLst>
                <a:ext uri="{FF2B5EF4-FFF2-40B4-BE49-F238E27FC236}">
                  <a16:creationId xmlns:a16="http://schemas.microsoft.com/office/drawing/2014/main" id="{770CB4B2-3A9C-E7EB-E8E7-36A5EE93D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9" name="Picture 8"/>
          <p:cNvPicPr>
            <a:picLocks noChangeAspect="1"/>
          </p:cNvPicPr>
          <p:nvPr/>
        </p:nvPicPr>
        <p:blipFill rotWithShape="1">
          <a:blip r:embed="rId7"/>
          <a:srcRect l="21069" t="10582" r="38495" b="50757"/>
          <a:stretch/>
        </p:blipFill>
        <p:spPr>
          <a:xfrm>
            <a:off x="1269197" y="1108384"/>
            <a:ext cx="2925116" cy="2152552"/>
          </a:xfrm>
          <a:prstGeom prst="rect">
            <a:avLst/>
          </a:prstGeom>
        </p:spPr>
      </p:pic>
      <p:sp>
        <p:nvSpPr>
          <p:cNvPr id="10" name="TextBox 9"/>
          <p:cNvSpPr txBox="1"/>
          <p:nvPr/>
        </p:nvSpPr>
        <p:spPr>
          <a:xfrm>
            <a:off x="1768840" y="2527157"/>
            <a:ext cx="8991690" cy="2554545"/>
          </a:xfrm>
          <a:prstGeom prst="rect">
            <a:avLst/>
          </a:prstGeom>
          <a:noFill/>
        </p:spPr>
        <p:txBody>
          <a:bodyPr wrap="square" rtlCol="0">
            <a:spAutoFit/>
          </a:bodyPr>
          <a:lstStyle/>
          <a:p>
            <a:pPr algn="just"/>
            <a:r>
              <a:rPr lang="en-US" sz="4000" b="1">
                <a:solidFill>
                  <a:srgbClr val="002060"/>
                </a:solidFill>
                <a:latin typeface="Cambria" panose="02040503050406030204" pitchFamily="18" charset="0"/>
                <a:ea typeface="Cambria" panose="02040503050406030204" pitchFamily="18" charset="0"/>
              </a:rPr>
              <a:t>    </a:t>
            </a:r>
            <a:r>
              <a:rPr lang="en-US" sz="4000" b="1" i="1">
                <a:solidFill>
                  <a:srgbClr val="002060"/>
                </a:solidFill>
                <a:latin typeface="Cambria" panose="02040503050406030204" pitchFamily="18" charset="0"/>
                <a:ea typeface="Cambria" panose="02040503050406030204" pitchFamily="18" charset="0"/>
              </a:rPr>
              <a:t>Dựa vào nội dung của mỗi cuốn sách có thể lựa chọn hình thức giới thiệu phù hợp, tạo sự tò mò cho các bạn còn chưa hứng thú đọc sách.</a:t>
            </a:r>
            <a:endParaRPr lang="en-US" sz="4000" b="1">
              <a:solidFill>
                <a:srgbClr val="002060"/>
              </a:solidFill>
              <a:latin typeface="Cambria" panose="02040503050406030204" pitchFamily="18" charset="0"/>
              <a:ea typeface="Cambria" panose="020405030504060302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66389"/>
          <a:stretch/>
        </p:blipFill>
        <p:spPr>
          <a:xfrm>
            <a:off x="10651044" y="2596784"/>
            <a:ext cx="1482275" cy="4410075"/>
          </a:xfrm>
          <a:prstGeom prst="rect">
            <a:avLst/>
          </a:prstGeom>
        </p:spPr>
      </p:pic>
    </p:spTree>
    <p:extLst>
      <p:ext uri="{BB962C8B-B14F-4D97-AF65-F5344CB8AC3E}">
        <p14:creationId xmlns:p14="http://schemas.microsoft.com/office/powerpoint/2010/main" val="2371289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3"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4"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5"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 name="图片 64">
              <a:extLst>
                <a:ext uri="{FF2B5EF4-FFF2-40B4-BE49-F238E27FC236}">
                  <a16:creationId xmlns:a16="http://schemas.microsoft.com/office/drawing/2014/main" id="{770CB4B2-3A9C-E7EB-E8E7-36A5EE93D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8" name="图片 5">
            <a:extLst>
              <a:ext uri="{FF2B5EF4-FFF2-40B4-BE49-F238E27FC236}">
                <a16:creationId xmlns:a16="http://schemas.microsoft.com/office/drawing/2014/main" id="{79FFEEAC-F5AF-9168-C72D-0D368C74B6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sp>
        <p:nvSpPr>
          <p:cNvPr id="10"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pic>
        <p:nvPicPr>
          <p:cNvPr id="15" name="Picture 14"/>
          <p:cNvPicPr>
            <a:picLocks noChangeAspect="1"/>
          </p:cNvPicPr>
          <p:nvPr/>
        </p:nvPicPr>
        <p:blipFill>
          <a:blip r:embed="rId8"/>
          <a:stretch>
            <a:fillRect/>
          </a:stretch>
        </p:blipFill>
        <p:spPr>
          <a:xfrm rot="21318256">
            <a:off x="1236731" y="1110074"/>
            <a:ext cx="4109060" cy="2755631"/>
          </a:xfrm>
          <a:prstGeom prst="rect">
            <a:avLst/>
          </a:prstGeom>
        </p:spPr>
      </p:pic>
      <p:pic>
        <p:nvPicPr>
          <p:cNvPr id="16" name="Picture 15"/>
          <p:cNvPicPr>
            <a:picLocks noChangeAspect="1"/>
          </p:cNvPicPr>
          <p:nvPr/>
        </p:nvPicPr>
        <p:blipFill>
          <a:blip r:embed="rId9"/>
          <a:stretch>
            <a:fillRect/>
          </a:stretch>
        </p:blipFill>
        <p:spPr>
          <a:xfrm>
            <a:off x="2354756" y="2969218"/>
            <a:ext cx="7870618" cy="2517866"/>
          </a:xfrm>
          <a:prstGeom prst="rect">
            <a:avLst/>
          </a:prstGeom>
        </p:spPr>
      </p:pic>
    </p:spTree>
    <p:extLst>
      <p:ext uri="{BB962C8B-B14F-4D97-AF65-F5344CB8AC3E}">
        <p14:creationId xmlns:p14="http://schemas.microsoft.com/office/powerpoint/2010/main" val="2082472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04" y="2884358"/>
            <a:ext cx="5337931" cy="3642622"/>
          </a:xfrm>
          <a:prstGeom prst="rect">
            <a:avLst/>
          </a:prstGeom>
        </p:spPr>
      </p:pic>
      <p:pic>
        <p:nvPicPr>
          <p:cNvPr id="4" name="图片 4">
            <a:extLst>
              <a:ext uri="{FF2B5EF4-FFF2-40B4-BE49-F238E27FC236}">
                <a16:creationId xmlns:a16="http://schemas.microsoft.com/office/drawing/2014/main" id="{1C3890F8-402B-F806-70D9-A14BBB01BB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8186" y="359229"/>
            <a:ext cx="7298871" cy="5829300"/>
          </a:xfrm>
          <a:prstGeom prst="rect">
            <a:avLst/>
          </a:prstGeom>
        </p:spPr>
      </p:pic>
      <p:sp>
        <p:nvSpPr>
          <p:cNvPr id="5" name="TextBox 4"/>
          <p:cNvSpPr txBox="1"/>
          <p:nvPr/>
        </p:nvSpPr>
        <p:spPr>
          <a:xfrm>
            <a:off x="6253844" y="1469567"/>
            <a:ext cx="4572000" cy="3600986"/>
          </a:xfrm>
          <a:prstGeom prst="rect">
            <a:avLst/>
          </a:prstGeom>
          <a:noFill/>
        </p:spPr>
        <p:txBody>
          <a:bodyPr wrap="square" rtlCol="0">
            <a:spAutoFit/>
          </a:bodyPr>
          <a:lstStyle/>
          <a:p>
            <a:pPr marL="285750" indent="-285750" algn="just">
              <a:buFontTx/>
              <a:buChar char="-"/>
            </a:pPr>
            <a:r>
              <a:rPr lang="en-US" sz="3800" b="1">
                <a:solidFill>
                  <a:srgbClr val="FF3300"/>
                </a:solidFill>
                <a:latin typeface="Cambria" panose="02040503050406030204" pitchFamily="18" charset="0"/>
                <a:ea typeface="Cambria" panose="02040503050406030204" pitchFamily="18" charset="0"/>
              </a:rPr>
              <a:t>Lựa chọn cuốn sách mà nhóm em sẽ giới thiệu.</a:t>
            </a:r>
          </a:p>
          <a:p>
            <a:pPr marL="285750" indent="-285750" algn="just">
              <a:buFontTx/>
              <a:buChar char="-"/>
            </a:pPr>
            <a:r>
              <a:rPr lang="en-US" sz="3800" b="1">
                <a:solidFill>
                  <a:srgbClr val="FF3300"/>
                </a:solidFill>
                <a:latin typeface="Cambria" panose="02040503050406030204" pitchFamily="18" charset="0"/>
                <a:ea typeface="Cambria" panose="02040503050406030204" pitchFamily="18" charset="0"/>
              </a:rPr>
              <a:t>Lập kế hoạch giới thiệu sách theo gợi ý.</a:t>
            </a:r>
          </a:p>
        </p:txBody>
      </p:sp>
      <p:pic>
        <p:nvPicPr>
          <p:cNvPr id="6" name="图片 61"/>
          <p:cNvPicPr>
            <a:picLocks noChangeAspect="1"/>
          </p:cNvPicPr>
          <p:nvPr/>
        </p:nvPicPr>
        <p:blipFill rotWithShape="1">
          <a:blip r:embed="rId4" cstate="print">
            <a:extLst>
              <a:ext uri="{28A0092B-C50C-407E-A947-70E740481C1C}">
                <a14:useLocalDpi xmlns:a14="http://schemas.microsoft.com/office/drawing/2010/main" val="0"/>
              </a:ext>
            </a:extLst>
          </a:blip>
          <a:srcRect l="43829" t="45283" r="43280" b="217"/>
          <a:stretch/>
        </p:blipFill>
        <p:spPr>
          <a:xfrm rot="428165">
            <a:off x="148337" y="428264"/>
            <a:ext cx="1571624" cy="3164148"/>
          </a:xfrm>
          <a:prstGeom prst="rect">
            <a:avLst/>
          </a:prstGeom>
        </p:spPr>
      </p:pic>
    </p:spTree>
    <p:extLst>
      <p:ext uri="{BB962C8B-B14F-4D97-AF65-F5344CB8AC3E}">
        <p14:creationId xmlns:p14="http://schemas.microsoft.com/office/powerpoint/2010/main" val="38187281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3" y="640215"/>
            <a:ext cx="10919277" cy="5091113"/>
          </a:xfrm>
          <a:prstGeom prst="rect">
            <a:avLst/>
          </a:prstGeom>
        </p:spPr>
      </p:pic>
    </p:spTree>
    <p:extLst>
      <p:ext uri="{BB962C8B-B14F-4D97-AF65-F5344CB8AC3E}">
        <p14:creationId xmlns:p14="http://schemas.microsoft.com/office/powerpoint/2010/main" val="162375218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3"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4"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5"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 name="图片 64">
              <a:extLst>
                <a:ext uri="{FF2B5EF4-FFF2-40B4-BE49-F238E27FC236}">
                  <a16:creationId xmlns:a16="http://schemas.microsoft.com/office/drawing/2014/main" id="{770CB4B2-3A9C-E7EB-E8E7-36A5EE93D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8" name="图片 5">
            <a:extLst>
              <a:ext uri="{FF2B5EF4-FFF2-40B4-BE49-F238E27FC236}">
                <a16:creationId xmlns:a16="http://schemas.microsoft.com/office/drawing/2014/main" id="{79FFEEAC-F5AF-9168-C72D-0D368C74B6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9" name="Picture 8"/>
          <p:cNvPicPr>
            <a:picLocks noChangeAspect="1"/>
          </p:cNvPicPr>
          <p:nvPr/>
        </p:nvPicPr>
        <p:blipFill rotWithShape="1">
          <a:blip r:embed="rId8"/>
          <a:srcRect l="26878" t="2658" r="25757" b="62903"/>
          <a:stretch/>
        </p:blipFill>
        <p:spPr>
          <a:xfrm>
            <a:off x="3537677" y="1334125"/>
            <a:ext cx="4392119" cy="1666421"/>
          </a:xfrm>
          <a:prstGeom prst="rect">
            <a:avLst/>
          </a:prstGeom>
        </p:spPr>
      </p:pic>
      <p:sp>
        <p:nvSpPr>
          <p:cNvPr id="10" name="Rectangle 3"/>
          <p:cNvSpPr>
            <a:spLocks noChangeArrowheads="1"/>
          </p:cNvSpPr>
          <p:nvPr/>
        </p:nvSpPr>
        <p:spPr bwMode="auto">
          <a:xfrm>
            <a:off x="1688475" y="2707047"/>
            <a:ext cx="880463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lang="en-US" altLang="en-US" sz="3600" b="1">
                <a:solidFill>
                  <a:srgbClr val="002060"/>
                </a:solidFill>
                <a:latin typeface="Cambria" panose="02040503050406030204" pitchFamily="18" charset="0"/>
                <a:ea typeface="Cambria" panose="02040503050406030204" pitchFamily="18" charset="0"/>
              </a:rPr>
              <a:t>- Bước đầu thực hiện công việc em được phân công.</a:t>
            </a:r>
          </a:p>
          <a:p>
            <a:pPr lvl="0" algn="just" eaLnBrk="0" fontAlgn="base" hangingPunct="0">
              <a:spcBef>
                <a:spcPct val="0"/>
              </a:spcBef>
              <a:spcAft>
                <a:spcPct val="0"/>
              </a:spcAft>
            </a:pPr>
            <a:r>
              <a:rPr lang="vi-VN" sz="3600" b="1">
                <a:latin typeface="Cambria" panose="02040503050406030204" pitchFamily="18" charset="0"/>
                <a:ea typeface="Cambria" panose="02040503050406030204" pitchFamily="18" charset="0"/>
              </a:rPr>
              <a:t> </a:t>
            </a:r>
            <a:r>
              <a:rPr lang="en-US" sz="3600" b="1">
                <a:latin typeface="Cambria" panose="02040503050406030204" pitchFamily="18" charset="0"/>
                <a:ea typeface="Cambria" panose="02040503050406030204" pitchFamily="18" charset="0"/>
              </a:rPr>
              <a:t>- Chuẩn bị một cuốn sách mà em yêu thích cho tiết Sinh hoạt lớp.</a:t>
            </a:r>
            <a:endParaRPr kumimoji="0" lang="en-US" altLang="en-US" sz="3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860877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3"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4" name="图片 55">
            <a:extLst>
              <a:ext uri="{FF2B5EF4-FFF2-40B4-BE49-F238E27FC236}">
                <a16:creationId xmlns:a16="http://schemas.microsoft.com/office/drawing/2014/main" id="{FC252311-5B28-D452-D611-B7EF425834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980"/>
          <a:stretch/>
        </p:blipFill>
        <p:spPr>
          <a:xfrm rot="585740" flipH="1">
            <a:off x="9066638" y="14469"/>
            <a:ext cx="3478671" cy="1705254"/>
          </a:xfrm>
          <a:prstGeom prst="rect">
            <a:avLst/>
          </a:prstGeom>
        </p:spPr>
      </p:pic>
      <p:pic>
        <p:nvPicPr>
          <p:cNvPr id="5" name="图片 3">
            <a:extLst>
              <a:ext uri="{FF2B5EF4-FFF2-40B4-BE49-F238E27FC236}">
                <a16:creationId xmlns:a16="http://schemas.microsoft.com/office/drawing/2014/main" id="{59661E9A-BB10-ADE2-16FE-57DCDFE879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681602" y="2842693"/>
            <a:ext cx="4510398" cy="4510398"/>
          </a:xfrm>
          <a:prstGeom prst="rect">
            <a:avLst/>
          </a:prstGeom>
        </p:spPr>
      </p:pic>
      <p:pic>
        <p:nvPicPr>
          <p:cNvPr id="6" name="Picture 5"/>
          <p:cNvPicPr>
            <a:picLocks noChangeAspect="1"/>
          </p:cNvPicPr>
          <p:nvPr/>
        </p:nvPicPr>
        <p:blipFill rotWithShape="1">
          <a:blip r:embed="rId6"/>
          <a:srcRect l="14469" r="14633" b="41954"/>
          <a:stretch/>
        </p:blipFill>
        <p:spPr>
          <a:xfrm>
            <a:off x="1364104" y="1362189"/>
            <a:ext cx="7901470" cy="3368361"/>
          </a:xfrm>
          <a:prstGeom prst="rect">
            <a:avLst/>
          </a:prstGeom>
        </p:spPr>
      </p:pic>
      <p:pic>
        <p:nvPicPr>
          <p:cNvPr id="7" name="图片 55">
            <a:extLst>
              <a:ext uri="{FF2B5EF4-FFF2-40B4-BE49-F238E27FC236}">
                <a16:creationId xmlns:a16="http://schemas.microsoft.com/office/drawing/2014/main" id="{FC252311-5B28-D452-D611-B7EF425834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980"/>
          <a:stretch/>
        </p:blipFill>
        <p:spPr>
          <a:xfrm rot="21014260">
            <a:off x="-375232" y="69769"/>
            <a:ext cx="3478671" cy="1705254"/>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180495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3"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4"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grpSp>
        <p:nvGrpSpPr>
          <p:cNvPr id="5" name="组合 65">
            <a:extLst>
              <a:ext uri="{FF2B5EF4-FFF2-40B4-BE49-F238E27FC236}">
                <a16:creationId xmlns:a16="http://schemas.microsoft.com/office/drawing/2014/main" id="{B1EAD35E-A6A9-1409-C3E1-5FAE61B5ACF3}"/>
              </a:ext>
            </a:extLst>
          </p:cNvPr>
          <p:cNvGrpSpPr/>
          <p:nvPr/>
        </p:nvGrpSpPr>
        <p:grpSpPr>
          <a:xfrm>
            <a:off x="-243791" y="3221795"/>
            <a:ext cx="3556291" cy="3463837"/>
            <a:chOff x="8075634" y="3278909"/>
            <a:chExt cx="3556291" cy="3463837"/>
          </a:xfrm>
        </p:grpSpPr>
        <p:pic>
          <p:nvPicPr>
            <p:cNvPr id="6" name="图片 64">
              <a:extLst>
                <a:ext uri="{FF2B5EF4-FFF2-40B4-BE49-F238E27FC236}">
                  <a16:creationId xmlns:a16="http://schemas.microsoft.com/office/drawing/2014/main" id="{770CB4B2-3A9C-E7EB-E8E7-36A5EE93D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8" name="图片 5">
            <a:extLst>
              <a:ext uri="{FF2B5EF4-FFF2-40B4-BE49-F238E27FC236}">
                <a16:creationId xmlns:a16="http://schemas.microsoft.com/office/drawing/2014/main" id="{79FFEEAC-F5AF-9168-C72D-0D368C74B6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9" name="Picture 8"/>
          <p:cNvPicPr>
            <a:picLocks noChangeAspect="1"/>
          </p:cNvPicPr>
          <p:nvPr/>
        </p:nvPicPr>
        <p:blipFill>
          <a:blip r:embed="rId8"/>
          <a:stretch>
            <a:fillRect/>
          </a:stretch>
        </p:blipFill>
        <p:spPr>
          <a:xfrm>
            <a:off x="1652772" y="2126394"/>
            <a:ext cx="8827773" cy="1859441"/>
          </a:xfrm>
          <a:prstGeom prst="rect">
            <a:avLst/>
          </a:prstGeom>
        </p:spPr>
      </p:pic>
      <p:sp>
        <p:nvSpPr>
          <p:cNvPr id="10"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316816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3"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4"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grpSp>
        <p:nvGrpSpPr>
          <p:cNvPr id="5" name="组合 65">
            <a:extLst>
              <a:ext uri="{FF2B5EF4-FFF2-40B4-BE49-F238E27FC236}">
                <a16:creationId xmlns:a16="http://schemas.microsoft.com/office/drawing/2014/main" id="{B1EAD35E-A6A9-1409-C3E1-5FAE61B5ACF3}"/>
              </a:ext>
            </a:extLst>
          </p:cNvPr>
          <p:cNvGrpSpPr/>
          <p:nvPr/>
        </p:nvGrpSpPr>
        <p:grpSpPr>
          <a:xfrm>
            <a:off x="-243791" y="3221795"/>
            <a:ext cx="3556291" cy="3463837"/>
            <a:chOff x="8075634" y="3278909"/>
            <a:chExt cx="3556291" cy="3463837"/>
          </a:xfrm>
        </p:grpSpPr>
        <p:pic>
          <p:nvPicPr>
            <p:cNvPr id="6" name="图片 64">
              <a:extLst>
                <a:ext uri="{FF2B5EF4-FFF2-40B4-BE49-F238E27FC236}">
                  <a16:creationId xmlns:a16="http://schemas.microsoft.com/office/drawing/2014/main" id="{770CB4B2-3A9C-E7EB-E8E7-36A5EE93D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8" name="图片 5">
            <a:extLst>
              <a:ext uri="{FF2B5EF4-FFF2-40B4-BE49-F238E27FC236}">
                <a16:creationId xmlns:a16="http://schemas.microsoft.com/office/drawing/2014/main" id="{79FFEEAC-F5AF-9168-C72D-0D368C74B6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sp>
        <p:nvSpPr>
          <p:cNvPr id="10"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pic>
        <p:nvPicPr>
          <p:cNvPr id="12" name="Picture 11"/>
          <p:cNvPicPr>
            <a:picLocks noChangeAspect="1"/>
          </p:cNvPicPr>
          <p:nvPr/>
        </p:nvPicPr>
        <p:blipFill>
          <a:blip r:embed="rId8"/>
          <a:stretch>
            <a:fillRect/>
          </a:stretch>
        </p:blipFill>
        <p:spPr>
          <a:xfrm>
            <a:off x="1437807" y="2074149"/>
            <a:ext cx="9390575" cy="1977987"/>
          </a:xfrm>
          <a:prstGeom prst="rect">
            <a:avLst/>
          </a:prstGeom>
        </p:spPr>
      </p:pic>
      <p:pic>
        <p:nvPicPr>
          <p:cNvPr id="13" name="图片 58"/>
          <p:cNvPicPr>
            <a:picLocks noChangeAspect="1"/>
          </p:cNvPicPr>
          <p:nvPr/>
        </p:nvPicPr>
        <p:blipFill rotWithShape="1">
          <a:blip r:embed="rId9" cstate="print">
            <a:extLst>
              <a:ext uri="{28A0092B-C50C-407E-A947-70E740481C1C}">
                <a14:useLocalDpi xmlns:a14="http://schemas.microsoft.com/office/drawing/2010/main" val="0"/>
              </a:ext>
            </a:extLst>
          </a:blip>
          <a:srcRect l="16408" t="3609" r="58123" b="62136"/>
          <a:stretch/>
        </p:blipFill>
        <p:spPr>
          <a:xfrm>
            <a:off x="9655041" y="590000"/>
            <a:ext cx="2619916" cy="1677980"/>
          </a:xfrm>
          <a:prstGeom prst="rect">
            <a:avLst/>
          </a:prstGeom>
        </p:spPr>
      </p:pic>
    </p:spTree>
    <p:extLst>
      <p:ext uri="{BB962C8B-B14F-4D97-AF65-F5344CB8AC3E}">
        <p14:creationId xmlns:p14="http://schemas.microsoft.com/office/powerpoint/2010/main" val="484818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3"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4"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5" name="组合 65">
            <a:extLst>
              <a:ext uri="{FF2B5EF4-FFF2-40B4-BE49-F238E27FC236}">
                <a16:creationId xmlns:a16="http://schemas.microsoft.com/office/drawing/2014/main" id="{B1EAD35E-A6A9-1409-C3E1-5FAE61B5ACF3}"/>
              </a:ext>
            </a:extLst>
          </p:cNvPr>
          <p:cNvGrpSpPr/>
          <p:nvPr/>
        </p:nvGrpSpPr>
        <p:grpSpPr>
          <a:xfrm>
            <a:off x="-436921" y="3092825"/>
            <a:ext cx="4049445" cy="3797458"/>
            <a:chOff x="8075634" y="3278909"/>
            <a:chExt cx="3556291" cy="3463837"/>
          </a:xfrm>
        </p:grpSpPr>
        <p:pic>
          <p:nvPicPr>
            <p:cNvPr id="6" name="图片 64">
              <a:extLst>
                <a:ext uri="{FF2B5EF4-FFF2-40B4-BE49-F238E27FC236}">
                  <a16:creationId xmlns:a16="http://schemas.microsoft.com/office/drawing/2014/main" id="{770CB4B2-3A9C-E7EB-E8E7-36A5EE93D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8" name="图片 5">
            <a:extLst>
              <a:ext uri="{FF2B5EF4-FFF2-40B4-BE49-F238E27FC236}">
                <a16:creationId xmlns:a16="http://schemas.microsoft.com/office/drawing/2014/main" id="{79FFEEAC-F5AF-9168-C72D-0D368C74B6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9" name="Picture 8"/>
          <p:cNvPicPr>
            <a:picLocks noChangeAspect="1"/>
          </p:cNvPicPr>
          <p:nvPr/>
        </p:nvPicPr>
        <p:blipFill rotWithShape="1">
          <a:blip r:embed="rId8"/>
          <a:srcRect l="14324" t="8756" r="31490" b="43689"/>
          <a:stretch/>
        </p:blipFill>
        <p:spPr>
          <a:xfrm rot="651939">
            <a:off x="1537733" y="1358268"/>
            <a:ext cx="3500138" cy="2366505"/>
          </a:xfrm>
          <a:prstGeom prst="rect">
            <a:avLst/>
          </a:prstGeom>
        </p:spPr>
      </p:pic>
      <p:sp>
        <p:nvSpPr>
          <p:cNvPr id="10"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pic>
        <p:nvPicPr>
          <p:cNvPr id="13" name="Picture 12"/>
          <p:cNvPicPr>
            <a:picLocks noChangeAspect="1"/>
          </p:cNvPicPr>
          <p:nvPr/>
        </p:nvPicPr>
        <p:blipFill>
          <a:blip r:embed="rId9"/>
          <a:stretch>
            <a:fillRect/>
          </a:stretch>
        </p:blipFill>
        <p:spPr>
          <a:xfrm>
            <a:off x="2348171" y="2676529"/>
            <a:ext cx="7931838" cy="3618820"/>
          </a:xfrm>
          <a:prstGeom prst="rect">
            <a:avLst/>
          </a:prstGeom>
        </p:spPr>
      </p:pic>
      <p:pic>
        <p:nvPicPr>
          <p:cNvPr id="14" name="图片 58"/>
          <p:cNvPicPr>
            <a:picLocks noChangeAspect="1"/>
          </p:cNvPicPr>
          <p:nvPr/>
        </p:nvPicPr>
        <p:blipFill rotWithShape="1">
          <a:blip r:embed="rId10" cstate="print">
            <a:extLst>
              <a:ext uri="{28A0092B-C50C-407E-A947-70E740481C1C}">
                <a14:useLocalDpi xmlns:a14="http://schemas.microsoft.com/office/drawing/2010/main" val="0"/>
              </a:ext>
            </a:extLst>
          </a:blip>
          <a:srcRect l="16408" t="3609" r="58123" b="62136"/>
          <a:stretch/>
        </p:blipFill>
        <p:spPr>
          <a:xfrm>
            <a:off x="120173" y="48995"/>
            <a:ext cx="2714748" cy="1738717"/>
          </a:xfrm>
          <a:prstGeom prst="rect">
            <a:avLst/>
          </a:prstGeom>
        </p:spPr>
      </p:pic>
    </p:spTree>
    <p:extLst>
      <p:ext uri="{BB962C8B-B14F-4D97-AF65-F5344CB8AC3E}">
        <p14:creationId xmlns:p14="http://schemas.microsoft.com/office/powerpoint/2010/main" val="2091313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89ECAD52-5337-7F1F-A73B-4C736FA8A5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08870" y="2923309"/>
            <a:ext cx="3934691" cy="3934691"/>
          </a:xfrm>
          <a:prstGeom prst="rect">
            <a:avLst/>
          </a:prstGeom>
        </p:spPr>
      </p:pic>
      <p:grpSp>
        <p:nvGrpSpPr>
          <p:cNvPr id="6" name="Group 5"/>
          <p:cNvGrpSpPr/>
          <p:nvPr/>
        </p:nvGrpSpPr>
        <p:grpSpPr>
          <a:xfrm>
            <a:off x="3283527" y="1784385"/>
            <a:ext cx="8465128" cy="4491724"/>
            <a:chOff x="612000" y="337056"/>
            <a:chExt cx="10687371" cy="1339344"/>
          </a:xfrm>
        </p:grpSpPr>
        <p:sp>
          <p:nvSpPr>
            <p:cNvPr id="7" name="Rounded Rectangle 6"/>
            <p:cNvSpPr/>
            <p:nvPr/>
          </p:nvSpPr>
          <p:spPr>
            <a:xfrm>
              <a:off x="612000" y="337056"/>
              <a:ext cx="10687371" cy="133934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8" name="TextBox 7"/>
            <p:cNvSpPr txBox="1"/>
            <p:nvPr/>
          </p:nvSpPr>
          <p:spPr>
            <a:xfrm>
              <a:off x="891866" y="399121"/>
              <a:ext cx="10162622" cy="1238935"/>
            </a:xfrm>
            <a:prstGeom prst="rect">
              <a:avLst/>
            </a:prstGeom>
            <a:noFill/>
          </p:spPr>
          <p:txBody>
            <a:bodyPr wrap="square" rtlCol="0">
              <a:spAutoFit/>
            </a:bodyPr>
            <a:lstStyle/>
            <a:p>
              <a:pPr algn="just"/>
              <a:r>
                <a:rPr lang="en-US" sz="4400" b="1">
                  <a:latin typeface="Cambria" panose="02040503050406030204" pitchFamily="18" charset="0"/>
                  <a:ea typeface="Cambria" panose="02040503050406030204" pitchFamily="18" charset="0"/>
                </a:rPr>
                <a:t>Những bạn cùng yêu thích một cuốn sách hoặc một nhân vật chung, ghép nhóm với nhau, cùng hô tên sách, tên nhân vật và nói: </a:t>
              </a:r>
              <a:r>
                <a:rPr lang="en-US" sz="4400" b="1" i="1">
                  <a:solidFill>
                    <a:srgbClr val="FF0066"/>
                  </a:solidFill>
                  <a:latin typeface="Cambria" panose="02040503050406030204" pitchFamily="18" charset="0"/>
                  <a:ea typeface="Cambria" panose="02040503050406030204" pitchFamily="18" charset="0"/>
                </a:rPr>
                <a:t>Hãy về với đội chúng tôi!</a:t>
              </a:r>
              <a:endParaRPr lang="en-US" sz="6600" b="1">
                <a:solidFill>
                  <a:srgbClr val="FF0066"/>
                </a:solidFill>
                <a:latin typeface="Cambria" panose="02040503050406030204" pitchFamily="18" charset="0"/>
                <a:ea typeface="Cambria" panose="02040503050406030204" pitchFamily="18" charset="0"/>
              </a:endParaRPr>
            </a:p>
          </p:txBody>
        </p:sp>
      </p:grpSp>
      <p:grpSp>
        <p:nvGrpSpPr>
          <p:cNvPr id="11" name="Group 10"/>
          <p:cNvGrpSpPr/>
          <p:nvPr/>
        </p:nvGrpSpPr>
        <p:grpSpPr>
          <a:xfrm>
            <a:off x="252583" y="146709"/>
            <a:ext cx="4995863" cy="1581150"/>
            <a:chOff x="252583" y="146709"/>
            <a:chExt cx="4995863" cy="1581150"/>
          </a:xfrm>
        </p:grpSpPr>
        <p:pic>
          <p:nvPicPr>
            <p:cNvPr id="9" name="图片 62"/>
            <p:cNvPicPr>
              <a:picLocks noChangeAspect="1"/>
            </p:cNvPicPr>
            <p:nvPr/>
          </p:nvPicPr>
          <p:blipFill rotWithShape="1">
            <a:blip r:embed="rId3"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10" name="TextBox 9"/>
            <p:cNvSpPr txBox="1"/>
            <p:nvPr/>
          </p:nvSpPr>
          <p:spPr>
            <a:xfrm>
              <a:off x="770575" y="791884"/>
              <a:ext cx="3707295" cy="707886"/>
            </a:xfrm>
            <a:prstGeom prst="rect">
              <a:avLst/>
            </a:prstGeom>
            <a:noFill/>
          </p:spPr>
          <p:txBody>
            <a:bodyPr wrap="square" rtlCol="0">
              <a:prstTxWarp prst="textArchUp">
                <a:avLst/>
              </a:prstTxWarp>
              <a:spAutoFit/>
            </a:bodyPr>
            <a:lstStyle/>
            <a:p>
              <a:pPr algn="ctr"/>
              <a:r>
                <a:rPr lang="en-US" sz="4000" b="1">
                  <a:solidFill>
                    <a:schemeClr val="accent3">
                      <a:lumMod val="50000"/>
                    </a:schemeClr>
                  </a:solidFill>
                  <a:latin typeface="Cambria" panose="02040503050406030204" pitchFamily="18" charset="0"/>
                  <a:ea typeface="Cambria" panose="02040503050406030204" pitchFamily="18" charset="0"/>
                </a:rPr>
                <a:t>TẠO NHÓM</a:t>
              </a:r>
            </a:p>
          </p:txBody>
        </p:sp>
      </p:grpSp>
    </p:spTree>
    <p:extLst>
      <p:ext uri="{BB962C8B-B14F-4D97-AF65-F5344CB8AC3E}">
        <p14:creationId xmlns:p14="http://schemas.microsoft.com/office/powerpoint/2010/main" val="4033083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5"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pic>
        <p:nvPicPr>
          <p:cNvPr id="9" name="图片 5">
            <a:extLst>
              <a:ext uri="{FF2B5EF4-FFF2-40B4-BE49-F238E27FC236}">
                <a16:creationId xmlns:a16="http://schemas.microsoft.com/office/drawing/2014/main" id="{79FFEEAC-F5AF-9168-C72D-0D368C74B6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1173" y="3852681"/>
            <a:ext cx="3170827" cy="3170827"/>
          </a:xfrm>
          <a:prstGeom prst="rect">
            <a:avLst/>
          </a:prstGeom>
        </p:spPr>
      </p:pic>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pic>
        <p:nvPicPr>
          <p:cNvPr id="13" name="图片 3">
            <a:extLst>
              <a:ext uri="{FF2B5EF4-FFF2-40B4-BE49-F238E27FC236}">
                <a16:creationId xmlns:a16="http://schemas.microsoft.com/office/drawing/2014/main" id="{89ECAD52-5337-7F1F-A73B-4C736FA8A5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68208" y="2934991"/>
            <a:ext cx="3934691" cy="3934691"/>
          </a:xfrm>
          <a:prstGeom prst="rect">
            <a:avLst/>
          </a:prstGeom>
        </p:spPr>
      </p:pic>
      <p:grpSp>
        <p:nvGrpSpPr>
          <p:cNvPr id="14" name="Group 13"/>
          <p:cNvGrpSpPr/>
          <p:nvPr/>
        </p:nvGrpSpPr>
        <p:grpSpPr>
          <a:xfrm>
            <a:off x="2820313" y="1684587"/>
            <a:ext cx="7534649" cy="3814171"/>
            <a:chOff x="612000" y="337056"/>
            <a:chExt cx="10687371" cy="1137311"/>
          </a:xfrm>
        </p:grpSpPr>
        <p:sp>
          <p:nvSpPr>
            <p:cNvPr id="15" name="Rounded Rectangle 14"/>
            <p:cNvSpPr/>
            <p:nvPr/>
          </p:nvSpPr>
          <p:spPr>
            <a:xfrm>
              <a:off x="612000" y="337056"/>
              <a:ext cx="10687371" cy="1137311"/>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6" name="TextBox 15"/>
            <p:cNvSpPr txBox="1"/>
            <p:nvPr/>
          </p:nvSpPr>
          <p:spPr>
            <a:xfrm>
              <a:off x="891866" y="377013"/>
              <a:ext cx="10162621" cy="1018680"/>
            </a:xfrm>
            <a:prstGeom prst="rect">
              <a:avLst/>
            </a:prstGeom>
            <a:noFill/>
          </p:spPr>
          <p:txBody>
            <a:bodyPr wrap="square" rtlCol="0">
              <a:spAutoFit/>
            </a:bodyPr>
            <a:lstStyle/>
            <a:p>
              <a:pPr algn="just"/>
              <a:r>
                <a:rPr lang="en-US" sz="3600" b="1" i="1">
                  <a:solidFill>
                    <a:schemeClr val="accent4">
                      <a:lumMod val="50000"/>
                    </a:schemeClr>
                  </a:solidFill>
                  <a:latin typeface="Cambria" panose="02040503050406030204" pitchFamily="18" charset="0"/>
                  <a:ea typeface="Cambria" panose="02040503050406030204" pitchFamily="18" charset="0"/>
                </a:rPr>
                <a:t>    Mỗi cuốn sách đều có những nét thú vị riêng. Chúng mình sẽ cùng nhau tham gia hoạt động giới thiệu sách của nhà trường để chia sẻ với các bạn thêm nhiều cuốn sách hay nhé!</a:t>
              </a:r>
            </a:p>
          </p:txBody>
        </p:sp>
      </p:grpSp>
    </p:spTree>
    <p:extLst>
      <p:ext uri="{BB962C8B-B14F-4D97-AF65-F5344CB8AC3E}">
        <p14:creationId xmlns:p14="http://schemas.microsoft.com/office/powerpoint/2010/main" val="3029084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1"/>
          <p:cNvPicPr>
            <a:picLocks noChangeAspect="1"/>
          </p:cNvPicPr>
          <p:nvPr/>
        </p:nvPicPr>
        <p:blipFill rotWithShape="1">
          <a:blip r:embed="rId2" cstate="print">
            <a:extLst>
              <a:ext uri="{28A0092B-C50C-407E-A947-70E740481C1C}">
                <a14:useLocalDpi xmlns:a14="http://schemas.microsoft.com/office/drawing/2010/main" val="0"/>
              </a:ext>
            </a:extLst>
          </a:blip>
          <a:srcRect l="43829" t="45283" r="43280" b="217"/>
          <a:stretch/>
        </p:blipFill>
        <p:spPr>
          <a:xfrm>
            <a:off x="-156370" y="0"/>
            <a:ext cx="1571624" cy="31641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62" y="2966000"/>
            <a:ext cx="5337931" cy="3642622"/>
          </a:xfrm>
          <a:prstGeom prst="rect">
            <a:avLst/>
          </a:prstGeom>
        </p:spPr>
      </p:pic>
      <p:grpSp>
        <p:nvGrpSpPr>
          <p:cNvPr id="4" name="Group 3"/>
          <p:cNvGrpSpPr/>
          <p:nvPr/>
        </p:nvGrpSpPr>
        <p:grpSpPr>
          <a:xfrm>
            <a:off x="4572000" y="-119299"/>
            <a:ext cx="8085130" cy="6977299"/>
            <a:chOff x="5679037" y="-119299"/>
            <a:chExt cx="6977299" cy="6977299"/>
          </a:xfrm>
        </p:grpSpPr>
        <p:pic>
          <p:nvPicPr>
            <p:cNvPr id="5" name="图片 6">
              <a:extLst>
                <a:ext uri="{FF2B5EF4-FFF2-40B4-BE49-F238E27FC236}">
                  <a16:creationId xmlns:a16="http://schemas.microsoft.com/office/drawing/2014/main" id="{AF87D40E-7E7D-EB91-97E3-8589136646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9037" y="-119299"/>
              <a:ext cx="6977299" cy="6977299"/>
            </a:xfrm>
            <a:prstGeom prst="rect">
              <a:avLst/>
            </a:prstGeom>
          </p:spPr>
        </p:pic>
        <p:sp>
          <p:nvSpPr>
            <p:cNvPr id="6" name="TextBox 5"/>
            <p:cNvSpPr txBox="1"/>
            <p:nvPr/>
          </p:nvSpPr>
          <p:spPr>
            <a:xfrm>
              <a:off x="7276443" y="1396340"/>
              <a:ext cx="4145914" cy="3139321"/>
            </a:xfrm>
            <a:prstGeom prst="rect">
              <a:avLst/>
            </a:prstGeom>
            <a:noFill/>
          </p:spPr>
          <p:txBody>
            <a:bodyPr wrap="square" rtlCol="0">
              <a:spAutoFit/>
            </a:bodyPr>
            <a:lstStyle/>
            <a:p>
              <a:pPr algn="just">
                <a:lnSpc>
                  <a:spcPct val="150000"/>
                </a:lnSpc>
              </a:pPr>
              <a:r>
                <a:rPr lang="en-US" sz="3300" b="1">
                  <a:solidFill>
                    <a:srgbClr val="FF6600"/>
                  </a:solidFill>
                  <a:latin typeface="Cambria" panose="02040503050406030204" pitchFamily="18" charset="0"/>
                  <a:ea typeface="Cambria" panose="02040503050406030204" pitchFamily="18" charset="0"/>
                </a:rPr>
                <a:t>+ Mục đích hoạt động.</a:t>
              </a:r>
            </a:p>
            <a:p>
              <a:pPr algn="just">
                <a:lnSpc>
                  <a:spcPct val="150000"/>
                </a:lnSpc>
              </a:pPr>
              <a:r>
                <a:rPr lang="en-US" sz="3300" b="1">
                  <a:solidFill>
                    <a:srgbClr val="FF6600"/>
                  </a:solidFill>
                  <a:latin typeface="Cambria" panose="02040503050406030204" pitchFamily="18" charset="0"/>
                  <a:ea typeface="Cambria" panose="02040503050406030204" pitchFamily="18" charset="0"/>
                </a:rPr>
                <a:t>+ Nhiệm vụ.</a:t>
              </a:r>
            </a:p>
            <a:p>
              <a:pPr algn="just">
                <a:lnSpc>
                  <a:spcPct val="150000"/>
                </a:lnSpc>
              </a:pPr>
              <a:r>
                <a:rPr lang="en-US" sz="3300" b="1">
                  <a:solidFill>
                    <a:srgbClr val="FF6600"/>
                  </a:solidFill>
                  <a:latin typeface="Cambria" panose="02040503050406030204" pitchFamily="18" charset="0"/>
                  <a:ea typeface="Cambria" panose="02040503050406030204" pitchFamily="18" charset="0"/>
                </a:rPr>
                <a:t>+ Hình thức giới thiệu.</a:t>
              </a:r>
            </a:p>
            <a:p>
              <a:pPr algn="just">
                <a:lnSpc>
                  <a:spcPct val="150000"/>
                </a:lnSpc>
              </a:pPr>
              <a:r>
                <a:rPr lang="en-US" sz="3300" b="1">
                  <a:solidFill>
                    <a:srgbClr val="FF6600"/>
                  </a:solidFill>
                  <a:latin typeface="Cambria" panose="02040503050406030204" pitchFamily="18" charset="0"/>
                  <a:ea typeface="Cambria" panose="02040503050406030204" pitchFamily="18" charset="0"/>
                </a:rPr>
                <a:t>+ Phân công công việc.</a:t>
              </a:r>
            </a:p>
          </p:txBody>
        </p:sp>
      </p:grpSp>
      <p:grpSp>
        <p:nvGrpSpPr>
          <p:cNvPr id="7" name="Group 6"/>
          <p:cNvGrpSpPr/>
          <p:nvPr/>
        </p:nvGrpSpPr>
        <p:grpSpPr>
          <a:xfrm>
            <a:off x="6327199" y="66240"/>
            <a:ext cx="4995863" cy="1581150"/>
            <a:chOff x="252583" y="146709"/>
            <a:chExt cx="4995863" cy="1581150"/>
          </a:xfrm>
        </p:grpSpPr>
        <p:pic>
          <p:nvPicPr>
            <p:cNvPr id="8" name="图片 62"/>
            <p:cNvPicPr>
              <a:picLocks noChangeAspect="1"/>
            </p:cNvPicPr>
            <p:nvPr/>
          </p:nvPicPr>
          <p:blipFill rotWithShape="1">
            <a:blip r:embed="rId2"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9" name="TextBox 8"/>
            <p:cNvSpPr txBox="1"/>
            <p:nvPr/>
          </p:nvSpPr>
          <p:spPr>
            <a:xfrm>
              <a:off x="770575" y="791884"/>
              <a:ext cx="3707295" cy="707886"/>
            </a:xfrm>
            <a:prstGeom prst="rect">
              <a:avLst/>
            </a:prstGeom>
            <a:noFill/>
          </p:spPr>
          <p:txBody>
            <a:bodyPr wrap="square" rtlCol="0">
              <a:prstTxWarp prst="textArchUp">
                <a:avLst/>
              </a:prstTxWarp>
              <a:spAutoFit/>
            </a:bodyPr>
            <a:lstStyle/>
            <a:p>
              <a:pPr algn="ctr"/>
              <a:r>
                <a:rPr lang="en-US" sz="4000" b="1">
                  <a:solidFill>
                    <a:schemeClr val="accent3">
                      <a:lumMod val="50000"/>
                    </a:schemeClr>
                  </a:solidFill>
                  <a:latin typeface="Cambria" panose="02040503050406030204" pitchFamily="18" charset="0"/>
                  <a:ea typeface="Cambria" panose="02040503050406030204" pitchFamily="18" charset="0"/>
                </a:rPr>
                <a:t>NỘI DUNG</a:t>
              </a:r>
            </a:p>
          </p:txBody>
        </p:sp>
      </p:grpSp>
    </p:spTree>
    <p:extLst>
      <p:ext uri="{BB962C8B-B14F-4D97-AF65-F5344CB8AC3E}">
        <p14:creationId xmlns:p14="http://schemas.microsoft.com/office/powerpoint/2010/main" val="1800222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2584" y="146709"/>
            <a:ext cx="3960188" cy="1567791"/>
            <a:chOff x="252583" y="146709"/>
            <a:chExt cx="4995863" cy="1581150"/>
          </a:xfrm>
        </p:grpSpPr>
        <p:pic>
          <p:nvPicPr>
            <p:cNvPr id="3" name="图片 62"/>
            <p:cNvPicPr>
              <a:picLocks noChangeAspect="1"/>
            </p:cNvPicPr>
            <p:nvPr/>
          </p:nvPicPr>
          <p:blipFill rotWithShape="1">
            <a:blip r:embed="rId2"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4" name="TextBox 3"/>
            <p:cNvSpPr txBox="1"/>
            <p:nvPr/>
          </p:nvSpPr>
          <p:spPr>
            <a:xfrm>
              <a:off x="770575" y="791884"/>
              <a:ext cx="3707295" cy="707886"/>
            </a:xfrm>
            <a:prstGeom prst="rect">
              <a:avLst/>
            </a:prstGeom>
            <a:noFill/>
          </p:spPr>
          <p:txBody>
            <a:bodyPr wrap="square" rtlCol="0">
              <a:prstTxWarp prst="textArchUp">
                <a:avLst/>
              </a:prstTxWarp>
              <a:spAutoFit/>
            </a:bodyPr>
            <a:lstStyle/>
            <a:p>
              <a:pPr algn="ctr"/>
              <a:r>
                <a:rPr lang="en-US" sz="4000" b="1" dirty="0">
                  <a:solidFill>
                    <a:srgbClr val="002060"/>
                  </a:solidFill>
                  <a:latin typeface="Cambria" panose="02040503050406030204" pitchFamily="18" charset="0"/>
                  <a:ea typeface="Cambria" panose="02040503050406030204" pitchFamily="18" charset="0"/>
                </a:rPr>
                <a:t>GỢI Ý</a:t>
              </a:r>
            </a:p>
          </p:txBody>
        </p:sp>
      </p:grpSp>
      <p:grpSp>
        <p:nvGrpSpPr>
          <p:cNvPr id="7" name="Group 6"/>
          <p:cNvGrpSpPr/>
          <p:nvPr/>
        </p:nvGrpSpPr>
        <p:grpSpPr>
          <a:xfrm>
            <a:off x="4212772" y="473404"/>
            <a:ext cx="6955971" cy="914400"/>
            <a:chOff x="4212772" y="473404"/>
            <a:chExt cx="6955971" cy="914400"/>
          </a:xfrm>
        </p:grpSpPr>
        <p:sp>
          <p:nvSpPr>
            <p:cNvPr id="5" name="Pentagon 4"/>
            <p:cNvSpPr/>
            <p:nvPr/>
          </p:nvSpPr>
          <p:spPr>
            <a:xfrm>
              <a:off x="4212772" y="473404"/>
              <a:ext cx="6955971" cy="914400"/>
            </a:xfrm>
            <a:prstGeom prst="homePlate">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78084" y="638216"/>
              <a:ext cx="6662057" cy="584775"/>
            </a:xfrm>
            <a:prstGeom prst="rect">
              <a:avLst/>
            </a:prstGeom>
            <a:noFill/>
          </p:spPr>
          <p:txBody>
            <a:bodyPr wrap="square" rtlCol="0">
              <a:spAutoFit/>
            </a:bodyPr>
            <a:lstStyle/>
            <a:p>
              <a:r>
                <a:rPr lang="en-US" sz="3200" b="1" dirty="0" err="1">
                  <a:solidFill>
                    <a:srgbClr val="0070C0"/>
                  </a:solidFill>
                  <a:latin typeface="Cambria" panose="02040503050406030204" pitchFamily="18" charset="0"/>
                  <a:ea typeface="Cambria" panose="02040503050406030204" pitchFamily="18" charset="0"/>
                </a:rPr>
                <a:t>Lựa</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chọn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hình</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thức</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giới</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thiệu</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sách</a:t>
              </a:r>
              <a:endParaRPr lang="en-US" sz="3200" b="1" dirty="0">
                <a:solidFill>
                  <a:srgbClr val="0070C0"/>
                </a:solidFill>
                <a:latin typeface="Cambria" panose="02040503050406030204" pitchFamily="18" charset="0"/>
                <a:ea typeface="Cambria" panose="02040503050406030204" pitchFamily="18" charset="0"/>
              </a:endParaRPr>
            </a:p>
          </p:txBody>
        </p:sp>
      </p:grpSp>
      <p:grpSp>
        <p:nvGrpSpPr>
          <p:cNvPr id="17" name="Group 16"/>
          <p:cNvGrpSpPr/>
          <p:nvPr/>
        </p:nvGrpSpPr>
        <p:grpSpPr>
          <a:xfrm>
            <a:off x="-165078" y="1831839"/>
            <a:ext cx="4426833" cy="4129468"/>
            <a:chOff x="-148749" y="1570575"/>
            <a:chExt cx="4426833" cy="4129468"/>
          </a:xfrm>
        </p:grpSpPr>
        <p:pic>
          <p:nvPicPr>
            <p:cNvPr id="11" name="图片 59"/>
            <p:cNvPicPr>
              <a:picLocks noChangeAspect="1"/>
            </p:cNvPicPr>
            <p:nvPr/>
          </p:nvPicPr>
          <p:blipFill rotWithShape="1">
            <a:blip r:embed="rId3" cstate="print">
              <a:extLst>
                <a:ext uri="{28A0092B-C50C-407E-A947-70E740481C1C}">
                  <a14:useLocalDpi xmlns:a14="http://schemas.microsoft.com/office/drawing/2010/main" val="0"/>
                </a:ext>
              </a:extLst>
            </a:blip>
            <a:srcRect l="76642" t="-327" r="780" b="56098"/>
            <a:stretch/>
          </p:blipFill>
          <p:spPr>
            <a:xfrm>
              <a:off x="-148749" y="1570575"/>
              <a:ext cx="4426833" cy="4129468"/>
            </a:xfrm>
            <a:prstGeom prst="rect">
              <a:avLst/>
            </a:prstGeom>
          </p:spPr>
        </p:pic>
        <p:sp>
          <p:nvSpPr>
            <p:cNvPr id="14" name="TextBox 13"/>
            <p:cNvSpPr txBox="1"/>
            <p:nvPr/>
          </p:nvSpPr>
          <p:spPr>
            <a:xfrm>
              <a:off x="1076562" y="2912204"/>
              <a:ext cx="2377299" cy="1200329"/>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Kể chuyện theo sách</a:t>
              </a:r>
            </a:p>
          </p:txBody>
        </p:sp>
      </p:grpSp>
      <p:grpSp>
        <p:nvGrpSpPr>
          <p:cNvPr id="18" name="Group 17"/>
          <p:cNvGrpSpPr/>
          <p:nvPr/>
        </p:nvGrpSpPr>
        <p:grpSpPr>
          <a:xfrm>
            <a:off x="3741452" y="1735388"/>
            <a:ext cx="4426833" cy="4129468"/>
            <a:chOff x="3823097" y="1735388"/>
            <a:chExt cx="4426833" cy="4129468"/>
          </a:xfrm>
        </p:grpSpPr>
        <p:pic>
          <p:nvPicPr>
            <p:cNvPr id="12" name="图片 59"/>
            <p:cNvPicPr>
              <a:picLocks noChangeAspect="1"/>
            </p:cNvPicPr>
            <p:nvPr/>
          </p:nvPicPr>
          <p:blipFill rotWithShape="1">
            <a:blip r:embed="rId3" cstate="print">
              <a:extLst>
                <a:ext uri="{28A0092B-C50C-407E-A947-70E740481C1C}">
                  <a14:useLocalDpi xmlns:a14="http://schemas.microsoft.com/office/drawing/2010/main" val="0"/>
                </a:ext>
              </a:extLst>
            </a:blip>
            <a:srcRect l="76642" t="-327" r="780" b="56098"/>
            <a:stretch/>
          </p:blipFill>
          <p:spPr>
            <a:xfrm>
              <a:off x="3823097" y="1735388"/>
              <a:ext cx="4426833" cy="4129468"/>
            </a:xfrm>
            <a:prstGeom prst="rect">
              <a:avLst/>
            </a:prstGeom>
          </p:spPr>
        </p:pic>
        <p:sp>
          <p:nvSpPr>
            <p:cNvPr id="15" name="TextBox 14"/>
            <p:cNvSpPr txBox="1"/>
            <p:nvPr/>
          </p:nvSpPr>
          <p:spPr>
            <a:xfrm>
              <a:off x="4947562" y="2645960"/>
              <a:ext cx="2577683" cy="2308324"/>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Làm bản trình chiếu giới thiệu sách</a:t>
              </a:r>
            </a:p>
          </p:txBody>
        </p:sp>
      </p:grpSp>
      <p:grpSp>
        <p:nvGrpSpPr>
          <p:cNvPr id="19" name="Group 18"/>
          <p:cNvGrpSpPr/>
          <p:nvPr/>
        </p:nvGrpSpPr>
        <p:grpSpPr>
          <a:xfrm>
            <a:off x="7609112" y="1735388"/>
            <a:ext cx="4426833" cy="4129468"/>
            <a:chOff x="7609112" y="1735388"/>
            <a:chExt cx="4426833" cy="4129468"/>
          </a:xfrm>
        </p:grpSpPr>
        <p:pic>
          <p:nvPicPr>
            <p:cNvPr id="13" name="图片 59"/>
            <p:cNvPicPr>
              <a:picLocks noChangeAspect="1"/>
            </p:cNvPicPr>
            <p:nvPr/>
          </p:nvPicPr>
          <p:blipFill rotWithShape="1">
            <a:blip r:embed="rId3" cstate="print">
              <a:extLst>
                <a:ext uri="{28A0092B-C50C-407E-A947-70E740481C1C}">
                  <a14:useLocalDpi xmlns:a14="http://schemas.microsoft.com/office/drawing/2010/main" val="0"/>
                </a:ext>
              </a:extLst>
            </a:blip>
            <a:srcRect l="76642" t="-327" r="780" b="56098"/>
            <a:stretch/>
          </p:blipFill>
          <p:spPr>
            <a:xfrm>
              <a:off x="7609112" y="1735388"/>
              <a:ext cx="4426833" cy="4129468"/>
            </a:xfrm>
            <a:prstGeom prst="rect">
              <a:avLst/>
            </a:prstGeom>
          </p:spPr>
        </p:pic>
        <p:sp>
          <p:nvSpPr>
            <p:cNvPr id="16" name="TextBox 15"/>
            <p:cNvSpPr txBox="1"/>
            <p:nvPr/>
          </p:nvSpPr>
          <p:spPr>
            <a:xfrm>
              <a:off x="8856760" y="2822867"/>
              <a:ext cx="2377299" cy="1754326"/>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Diễn kịch theo nội dung sách</a:t>
              </a:r>
            </a:p>
          </p:txBody>
        </p:sp>
      </p:grpSp>
    </p:spTree>
    <p:extLst>
      <p:ext uri="{BB962C8B-B14F-4D97-AF65-F5344CB8AC3E}">
        <p14:creationId xmlns:p14="http://schemas.microsoft.com/office/powerpoint/2010/main" val="2129980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2584" y="146709"/>
            <a:ext cx="3960188" cy="1567791"/>
            <a:chOff x="252583" y="146709"/>
            <a:chExt cx="4995863" cy="1581150"/>
          </a:xfrm>
        </p:grpSpPr>
        <p:pic>
          <p:nvPicPr>
            <p:cNvPr id="3" name="图片 62"/>
            <p:cNvPicPr>
              <a:picLocks noChangeAspect="1"/>
            </p:cNvPicPr>
            <p:nvPr/>
          </p:nvPicPr>
          <p:blipFill rotWithShape="1">
            <a:blip r:embed="rId2"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4" name="TextBox 3"/>
            <p:cNvSpPr txBox="1"/>
            <p:nvPr/>
          </p:nvSpPr>
          <p:spPr>
            <a:xfrm>
              <a:off x="770575" y="791884"/>
              <a:ext cx="3707295" cy="707886"/>
            </a:xfrm>
            <a:prstGeom prst="rect">
              <a:avLst/>
            </a:prstGeom>
            <a:noFill/>
          </p:spPr>
          <p:txBody>
            <a:bodyPr wrap="square" rtlCol="0">
              <a:prstTxWarp prst="textArchUp">
                <a:avLst/>
              </a:prstTxWarp>
              <a:spAutoFit/>
            </a:bodyPr>
            <a:lstStyle/>
            <a:p>
              <a:pPr algn="ctr"/>
              <a:r>
                <a:rPr lang="en-US" sz="4000" b="1">
                  <a:solidFill>
                    <a:srgbClr val="002060"/>
                  </a:solidFill>
                  <a:latin typeface="Cambria" panose="02040503050406030204" pitchFamily="18" charset="0"/>
                  <a:ea typeface="Cambria" panose="02040503050406030204" pitchFamily="18" charset="0"/>
                </a:rPr>
                <a:t>GỢI Ý</a:t>
              </a:r>
            </a:p>
          </p:txBody>
        </p:sp>
      </p:grpSp>
      <p:grpSp>
        <p:nvGrpSpPr>
          <p:cNvPr id="7" name="Group 6"/>
          <p:cNvGrpSpPr/>
          <p:nvPr/>
        </p:nvGrpSpPr>
        <p:grpSpPr>
          <a:xfrm>
            <a:off x="4212772" y="473404"/>
            <a:ext cx="6955971" cy="914400"/>
            <a:chOff x="4212772" y="473404"/>
            <a:chExt cx="6955971" cy="914400"/>
          </a:xfrm>
        </p:grpSpPr>
        <p:sp>
          <p:nvSpPr>
            <p:cNvPr id="5" name="Pentagon 4"/>
            <p:cNvSpPr/>
            <p:nvPr/>
          </p:nvSpPr>
          <p:spPr>
            <a:xfrm>
              <a:off x="4212772" y="473404"/>
              <a:ext cx="6955971" cy="914400"/>
            </a:xfrm>
            <a:prstGeom prst="homePlate">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06686" y="624601"/>
              <a:ext cx="6662057" cy="646331"/>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Phân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công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công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việc</a:t>
              </a:r>
              <a:endParaRPr lang="en-US" sz="3600" b="1" dirty="0">
                <a:solidFill>
                  <a:srgbClr val="FF0000"/>
                </a:solidFill>
                <a:latin typeface="Cambria" panose="02040503050406030204" pitchFamily="18" charset="0"/>
                <a:ea typeface="Cambria" panose="02040503050406030204" pitchFamily="18" charset="0"/>
              </a:endParaRPr>
            </a:p>
          </p:txBody>
        </p:sp>
      </p:grpSp>
      <p:grpSp>
        <p:nvGrpSpPr>
          <p:cNvPr id="8" name="Group 7"/>
          <p:cNvGrpSpPr/>
          <p:nvPr/>
        </p:nvGrpSpPr>
        <p:grpSpPr>
          <a:xfrm>
            <a:off x="483579" y="1948661"/>
            <a:ext cx="11085462" cy="4078161"/>
            <a:chOff x="612000" y="337056"/>
            <a:chExt cx="10687371" cy="1339344"/>
          </a:xfrm>
        </p:grpSpPr>
        <p:sp>
          <p:nvSpPr>
            <p:cNvPr id="9" name="Rounded Rectangle 8"/>
            <p:cNvSpPr/>
            <p:nvPr/>
          </p:nvSpPr>
          <p:spPr>
            <a:xfrm>
              <a:off x="612000" y="337056"/>
              <a:ext cx="10687371" cy="133934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0" name="TextBox 9"/>
            <p:cNvSpPr txBox="1"/>
            <p:nvPr/>
          </p:nvSpPr>
          <p:spPr>
            <a:xfrm>
              <a:off x="874374" y="444349"/>
              <a:ext cx="10162622" cy="693803"/>
            </a:xfrm>
            <a:prstGeom prst="rect">
              <a:avLst/>
            </a:prstGeom>
            <a:noFill/>
          </p:spPr>
          <p:txBody>
            <a:bodyPr wrap="square" rtlCol="0">
              <a:spAutoFit/>
            </a:bodyPr>
            <a:lstStyle/>
            <a:p>
              <a:pPr algn="just">
                <a:lnSpc>
                  <a:spcPct val="110000"/>
                </a:lnSpc>
                <a:spcBef>
                  <a:spcPts val="600"/>
                </a:spcBef>
              </a:pPr>
              <a:r>
                <a:rPr lang="en-US" sz="4400" b="1">
                  <a:solidFill>
                    <a:srgbClr val="002060"/>
                  </a:solidFill>
                  <a:latin typeface="Cambria" panose="02040503050406030204" pitchFamily="18" charset="0"/>
                  <a:ea typeface="Cambria" panose="02040503050406030204" pitchFamily="18" charset="0"/>
                </a:rPr>
                <a:t>- Liệt kê những công việc cụ thể cần làm với mỗi hình thức để tổ chức hoạt động giới thiệu sách.</a:t>
              </a:r>
            </a:p>
          </p:txBody>
        </p:sp>
      </p:grpSp>
    </p:spTree>
    <p:extLst>
      <p:ext uri="{BB962C8B-B14F-4D97-AF65-F5344CB8AC3E}">
        <p14:creationId xmlns:p14="http://schemas.microsoft.com/office/powerpoint/2010/main" val="2416099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64">
      <a:dk1>
        <a:sysClr val="windowText" lastClr="000000"/>
      </a:dk1>
      <a:lt1>
        <a:srgbClr val="FFFFFF"/>
      </a:lt1>
      <a:dk2>
        <a:srgbClr val="2D3847"/>
      </a:dk2>
      <a:lt2>
        <a:srgbClr val="EBF0F4"/>
      </a:lt2>
      <a:accent1>
        <a:srgbClr val="377ECD"/>
      </a:accent1>
      <a:accent2>
        <a:srgbClr val="5FC8A9"/>
      </a:accent2>
      <a:accent3>
        <a:srgbClr val="377ECD"/>
      </a:accent3>
      <a:accent4>
        <a:srgbClr val="5FC8A9"/>
      </a:accent4>
      <a:accent5>
        <a:srgbClr val="377ECD"/>
      </a:accent5>
      <a:accent6>
        <a:srgbClr val="5FC8A9"/>
      </a:accent6>
      <a:hlink>
        <a:srgbClr val="0563C1"/>
      </a:hlink>
      <a:folHlink>
        <a:srgbClr val="954F72"/>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TotalTime>
  <Words>284</Words>
  <Application>Microsoft Office PowerPoint</Application>
  <PresentationFormat>Widescreen</PresentationFormat>
  <Paragraphs>41</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宋体</vt:lpstr>
      <vt:lpstr>#9Slide07 HoneyCream</vt:lpstr>
      <vt:lpstr>Arial</vt:lpstr>
      <vt:lpstr>Calibri</vt:lpstr>
      <vt:lpstr>Cambria</vt:lpstr>
      <vt:lpstr>等线</vt:lpstr>
      <vt:lpstr>思源黑体 CN Bold</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Admin</cp:lastModifiedBy>
  <cp:revision>25</cp:revision>
  <dcterms:created xsi:type="dcterms:W3CDTF">2023-10-21T13:54:24Z</dcterms:created>
  <dcterms:modified xsi:type="dcterms:W3CDTF">2024-11-26T04:45:52Z</dcterms:modified>
</cp:coreProperties>
</file>