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3" r:id="rId3"/>
  </p:sldMasterIdLst>
  <p:notesMasterIdLst>
    <p:notesMasterId r:id="rId19"/>
  </p:notesMasterIdLst>
  <p:sldIdLst>
    <p:sldId id="409" r:id="rId4"/>
    <p:sldId id="410" r:id="rId5"/>
    <p:sldId id="411" r:id="rId6"/>
    <p:sldId id="412" r:id="rId7"/>
    <p:sldId id="420" r:id="rId8"/>
    <p:sldId id="413" r:id="rId9"/>
    <p:sldId id="416" r:id="rId10"/>
    <p:sldId id="417" r:id="rId11"/>
    <p:sldId id="422" r:id="rId12"/>
    <p:sldId id="418" r:id="rId13"/>
    <p:sldId id="419" r:id="rId14"/>
    <p:sldId id="426" r:id="rId15"/>
    <p:sldId id="427" r:id="rId16"/>
    <p:sldId id="425" r:id="rId17"/>
    <p:sldId id="431" r:id="rId18"/>
  </p:sldIdLst>
  <p:sldSz cx="12192000" cy="6858000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#9Slide07 HoneyCream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Vogue-ExtraBold" panose="020B0500000000000000" charset="0"/>
      <p:regular r:id="rId31"/>
    </p:embeddedFont>
    <p:embeddedFont>
      <p:font typeface="微软雅黑" panose="020B0503020204020204" pitchFamily="34" charset="-122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9C6E"/>
    <a:srgbClr val="60BF86"/>
    <a:srgbClr val="E1F3E8"/>
    <a:srgbClr val="E05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4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F76DF-92FE-4E9D-8F37-12B19E5A1796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BDEDB-305A-45CB-B66E-7A146F1FD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54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2.xml"/><Relationship Id="rId11" Type="http://schemas.openxmlformats.org/officeDocument/2006/relationships/image" Target="../media/image2.png"/><Relationship Id="rId5" Type="http://schemas.openxmlformats.org/officeDocument/2006/relationships/tags" Target="../tags/tag6.xml"/><Relationship Id="rId10" Type="http://schemas.openxmlformats.org/officeDocument/2006/relationships/image" Target="../media/image1.png"/><Relationship Id="rId4" Type="http://schemas.openxmlformats.org/officeDocument/2006/relationships/tags" Target="../tags/tag5.xml"/><Relationship Id="rId9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6A237-CE22-A200-B738-E9DE997F5B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B1AE13-804E-1D3D-CBB1-453AD49D44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2C977-B81D-55DA-CE05-33B9736F9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77355-D209-9BDE-9DFA-ED277C300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C8389-4B5D-DD0D-EB5C-4A1F3EFD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8254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354FA-DE87-B0EC-CD5D-D34C5AA2B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BB424-0B20-8C9D-2F81-875B63091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0EF2D-1008-1F1F-6AC9-86EE30B34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D49F3-8452-BD12-7648-DF9E2B067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CE290-C9E6-1AE2-90A9-04E16E7A0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1544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419A94-C474-62F0-5DA1-2E14F629A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E2BDCF-CF78-17B0-CD53-9DB3DC2E15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E4324-07BD-8659-6ABC-4112CD921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EC87C-6E7D-AF9E-90E9-DC20D6580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582CB-902F-4A9E-BCA4-5646CDA12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2992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97324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0" y="-635"/>
            <a:ext cx="12192635" cy="6858000"/>
            <a:chOff x="0" y="-1"/>
            <a:chExt cx="19201" cy="10800"/>
          </a:xfrm>
        </p:grpSpPr>
        <p:pic>
          <p:nvPicPr>
            <p:cNvPr id="3" name="图片 2" descr="5b7e77aaade9a-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l="2437" r="92048"/>
            <a:stretch>
              <a:fillRect/>
            </a:stretch>
          </p:blipFill>
          <p:spPr>
            <a:xfrm rot="5400000">
              <a:off x="9247" y="-9248"/>
              <a:ext cx="706" cy="19201"/>
            </a:xfrm>
            <a:prstGeom prst="rect">
              <a:avLst/>
            </a:prstGeom>
          </p:spPr>
        </p:pic>
        <p:pic>
          <p:nvPicPr>
            <p:cNvPr id="5" name="图片 4" descr="5b7e77aaade9a-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l="34666" t="3906" r="33636" b="5208"/>
            <a:stretch>
              <a:fillRect/>
            </a:stretch>
          </p:blipFill>
          <p:spPr>
            <a:xfrm rot="5400000">
              <a:off x="7370" y="-4618"/>
              <a:ext cx="4462" cy="19198"/>
            </a:xfrm>
            <a:prstGeom prst="rect">
              <a:avLst/>
            </a:prstGeom>
          </p:spPr>
        </p:pic>
        <p:pic>
          <p:nvPicPr>
            <p:cNvPr id="4" name="图片 3" descr="5b7e77aaade9a-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/>
            <a:srcRect l="76003" r="3859"/>
            <a:stretch>
              <a:fillRect/>
            </a:stretch>
          </p:blipFill>
          <p:spPr>
            <a:xfrm rot="5400000">
              <a:off x="8312" y="-90"/>
              <a:ext cx="2578" cy="19201"/>
            </a:xfrm>
            <a:prstGeom prst="rect">
              <a:avLst/>
            </a:prstGeom>
          </p:spPr>
        </p:pic>
        <p:sp>
          <p:nvSpPr>
            <p:cNvPr id="2" name="矩形 1"/>
            <p:cNvSpPr/>
            <p:nvPr>
              <p:custDataLst>
                <p:tags r:id="rId5"/>
              </p:custDataLst>
            </p:nvPr>
          </p:nvSpPr>
          <p:spPr>
            <a:xfrm>
              <a:off x="483" y="451"/>
              <a:ext cx="18230" cy="9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</p:grpSp>
      <p:pic>
        <p:nvPicPr>
          <p:cNvPr id="12" name="图片 11" descr="5b7e77aaade9a-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8"/>
          <a:srcRect l="74621" b="81593"/>
          <a:stretch>
            <a:fillRect/>
          </a:stretch>
        </p:blipFill>
        <p:spPr>
          <a:xfrm>
            <a:off x="0" y="-1270"/>
            <a:ext cx="894080" cy="97282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A95D9F4A-535D-19F4-A98E-AC6897FAE64C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7F1F01-F706-F321-ADA1-09C283724654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378556-4E1D-AA77-F18A-190F9B26B80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64EF8E-0FBA-B944-9722-03CAAEC787A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45FEDC-6FD8-F9FA-0567-F0B50A10F09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D4B826-DEA1-45E7-3A4F-3A31C8EA590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469292A-3DC7-0F34-E3C8-C84B214FA839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F704365-353E-6EE8-BBE0-527D13CBE74D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2ABB86-C1DF-CB83-F997-07C4475C287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71342D-0C5D-3602-87EC-6EFA90E109A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9899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30FB848-08D4-A9E4-9172-6A794CC43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60AEFC7-0406-DCC1-6301-AD21D6AD1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B3EEBAA5-98FD-79AB-EE49-EA175F4C4436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588">
            <a:extLst>
              <a:ext uri="{FF2B5EF4-FFF2-40B4-BE49-F238E27FC236}">
                <a16:creationId xmlns:a16="http://schemas.microsoft.com/office/drawing/2014/main" id="{52BE1099-71E7-9C00-47F2-0DB8A7D0E9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83383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DA0050A7-3806-0A46-2EFA-9898D65194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01BCB09F-53A9-4B37-0CB4-DF3A34C463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4876F7-A367-5022-940D-2B8F12379C0C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22B3D0EE-AD79-C2FD-5FB3-23E8E6A438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FEF1DFD5-08F9-3443-0D61-F6911F9070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AC5D630-A4C7-1EC2-9C52-24D1056C02A7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8C4E027D-6596-207F-54B0-843A2A9080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E6A3533E-7812-5EDD-7B9E-2E0736F8ED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96F4558-3E15-1FF4-C386-23785BBCA5EB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6D4AC469-380D-0256-2617-094F979E1928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FD189B5-269F-F76D-2747-118216D4F1F5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C4FA35-50CD-81BB-E49F-EAF86A2352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E0736E-AEEE-2955-3C27-AE5B12869E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726922-F946-F166-151F-FEE3A8966A8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8415DE-28E5-6F92-C69E-A18DA57C3C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E208231-DB22-9705-4E85-47496BFD9D68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78120B2-27F3-3CAE-33E5-F24F2D6A292C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CDA059-9FD2-778D-8B2D-618A58DF65D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80326A1-7873-AC5D-91A7-CE56056EB3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3750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0EE801-6279-3FEE-06AF-4963172BB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56813BE-3AC8-F26A-D33C-B95E2175D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97577FA-D3FC-EE2A-DC51-33A5F3DB1C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5A794A-9BD0-4BBA-0809-C9A8DE5A2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A80D432-C834-4B89-25DF-A54ECA61F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BB9BD2A-6054-495F-9F1C-6FE117CF048B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ACF50434-4082-DEE7-38A7-E75429334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707B5D74-78EC-9453-D5ED-6D85E77601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27E8146-9090-6C37-B4CF-C08B6CA690CF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ECD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ECDA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9C9B1559-57BE-A4D9-903A-43F27AFDA0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5A9AFE62-5FE5-DDD7-B443-6AE8152073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8E43571-B118-2EE4-A071-0AFF553FBF4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289157BB-6DDC-4F98-030A-F0746D2B37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B542DA5C-3824-BDDB-0919-A63991D7C9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C432009-C473-F35A-D8A6-08EE4D3B7BAE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3757050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8F1EF74-982D-E664-B818-E1670C8F8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B45E6A3-8268-ACB2-9D81-C5EE5FD22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C3EC037-A63D-3A49-3288-2AFD15C45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33E48D5-7891-FD68-1DE3-69F7140DA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35C58D8-74EE-8B58-04A5-4A23E6A0B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781303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1146A1-F77E-02E9-8B32-1063C14A5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70CC107-A8E5-280F-493A-FA728449E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C3E3DC3-7A7D-FE27-E487-D70001371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EC262B2-D037-254C-3A02-01BBBAA9A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59996CD-BC37-1C3A-382A-6D1FCC17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0BB7C71-4F66-713F-A6F6-8BEBB1A5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id="{809ABFF1-42E3-6132-A352-69FDF737A6BE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DD31F294-F1D0-5440-7583-56F40F2308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721D3D40-7372-8D57-7D49-686B98297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66F3B047-033B-88CF-E674-A1E74DF6E264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ECD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ECDA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0" name="Picture 10">
            <a:extLst>
              <a:ext uri="{FF2B5EF4-FFF2-40B4-BE49-F238E27FC236}">
                <a16:creationId xmlns:a16="http://schemas.microsoft.com/office/drawing/2014/main" id="{48929ED1-96A4-4EAB-1EC5-DC8D3876CF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31" name="Picture 11">
            <a:extLst>
              <a:ext uri="{FF2B5EF4-FFF2-40B4-BE49-F238E27FC236}">
                <a16:creationId xmlns:a16="http://schemas.microsoft.com/office/drawing/2014/main" id="{AC0CC138-3207-5867-668C-85E5387ACF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A348FCF8-7FE9-C428-89D2-659DC80451E8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33" name="Picture 14">
            <a:extLst>
              <a:ext uri="{FF2B5EF4-FFF2-40B4-BE49-F238E27FC236}">
                <a16:creationId xmlns:a16="http://schemas.microsoft.com/office/drawing/2014/main" id="{3D7AEEB6-00DF-6389-C074-6DD614B16C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34" name="Picture 15">
            <a:extLst>
              <a:ext uri="{FF2B5EF4-FFF2-40B4-BE49-F238E27FC236}">
                <a16:creationId xmlns:a16="http://schemas.microsoft.com/office/drawing/2014/main" id="{F1448817-CA42-0870-CD93-C16AEDA383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DBB99434-67CB-4A27-1DA0-02EE7BB98045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2313931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4DE84D1-6DF3-E9B0-7670-E6CEA1D69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89ABEFD-23C3-CB60-6FDD-6F2E733D7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339D2A5-0410-C9F6-BB50-C776A505D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EAD9087-49A4-D172-8193-97DB736F43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E30A903-2DB1-B44E-F986-76C5794402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830D5CA-2CA0-85A1-7EEB-B4B084DB5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D89B896-54A9-B813-2B26-2588BF0F8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7183B55-752A-9E35-2930-7C2608CB1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343877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0F9207D-98BD-B77C-565B-49D16F87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20BD49F-9253-37B7-840F-7FC1C8B1AD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8E3F59B-864C-516E-D631-CF100C83A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56A8420-73E7-6E7D-1E89-BC7E515A2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333714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B2BA7-D5C9-BF1B-DA4D-6F1144796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85EF3-C2C9-63E5-863F-2480D3E64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5A4BA-8BF0-1179-76C7-C5D34558A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03AEC-51E5-FE39-502E-56110F728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E8FF0-790C-D052-1204-415633F34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818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36427B8-B237-D92B-E87C-39CCFE7D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BB42D2E-ED5E-A914-A511-25DA9221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CF1C206-8BA9-2042-4160-E717A26F0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4977975-637A-88A6-0021-91CEBE4F0A72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6AF5FAA-34B1-F7D6-389E-BBC21EE7BB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20AD271C-5F4A-3F71-FE28-2B42EF3F82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7C93965-57FE-41B5-6085-BFACFDB75B89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3289A7-CCB7-170E-0134-B5063E7636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596AB4-C869-1686-8933-CC8D7DAED6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AEFA7C1-A077-044F-5233-003AF71A79B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01B1DC03-BED1-558E-48F8-3770E8D0AA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4EFF68EB-6453-11BB-3F2D-2B2B1BE020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6FA26F7-B66B-0D67-6E46-8D4A5D83EC8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6721590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039080-C600-D789-EC47-07AEDCDD1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4587A8E-00C7-97AE-4BA5-0DA30E944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D0B34B2-B2D3-338C-D2F5-10F350231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96185CB-0635-E1A4-351A-4A8944589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2A0F4E0-EFA5-E819-6C4F-A5E28AF7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1E95FA2-EF45-3208-69B7-BCB6230F1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681842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C50AC3-95CC-CCDA-227B-A211FC71C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BF0424B-BD85-B08F-7C88-739BFFC349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D730F4B-ADF8-AD88-C7C2-C7DF11E36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D43F09C-3D68-2323-000E-F6EB38BB3C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F82CE8-B607-3029-D07D-8C239047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AFA9654-3F8F-E640-23FD-68CC5AA1D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772226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FB0C18-44EB-30BD-B0BB-1CC96F920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81C09B8-6C1B-CC42-0581-195F846145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C2EBE1-5CB9-E785-EF8F-8890A9E781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16B85A-DC98-06E6-6A46-6ACA741BD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4F11B22-8D83-D397-25B3-357B216FB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668764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4E59FD1-796E-FC0F-207A-627E601803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0FD7BD8-E5EC-ABE3-5BC3-C6CA82C1D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A8BA446-2002-6ACB-9CBB-75311D4D3D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177B5B-2F84-02DB-8511-B7BC43865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3B4499-98C8-C5B4-8720-8CB000F82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025825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78854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25212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Google Shape;2258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191986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id="{10020A98-5024-FFA6-C2DA-D19450488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5264" r="86395" b="60214"/>
          <a:stretch/>
        </p:blipFill>
        <p:spPr>
          <a:xfrm rot="5400000">
            <a:off x="1456607" y="-1456606"/>
            <a:ext cx="1276798" cy="419001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C343F6E4-0D87-0005-6FB6-D6FB9C55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r="6352" b="75100"/>
          <a:stretch/>
        </p:blipFill>
        <p:spPr>
          <a:xfrm rot="16200000">
            <a:off x="9081378" y="-1343343"/>
            <a:ext cx="1767280" cy="4453964"/>
          </a:xfrm>
          <a:prstGeom prst="rect">
            <a:avLst/>
          </a:prstGeom>
        </p:spPr>
      </p:pic>
      <p:sp>
        <p:nvSpPr>
          <p:cNvPr id="2" name="矩形: 圆角 6">
            <a:extLst>
              <a:ext uri="{FF2B5EF4-FFF2-40B4-BE49-F238E27FC236}">
                <a16:creationId xmlns:a16="http://schemas.microsoft.com/office/drawing/2014/main" id="{0B1E60C3-9521-0908-E20F-17099CBDA311}"/>
              </a:ext>
            </a:extLst>
          </p:cNvPr>
          <p:cNvSpPr/>
          <p:nvPr userDrawn="1"/>
        </p:nvSpPr>
        <p:spPr>
          <a:xfrm>
            <a:off x="390525" y="542611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30">
            <a:extLst>
              <a:ext uri="{FF2B5EF4-FFF2-40B4-BE49-F238E27FC236}">
                <a16:creationId xmlns:a16="http://schemas.microsoft.com/office/drawing/2014/main" id="{3D308B17-293F-7E13-20AF-859CB600BD31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8E1908ED-961D-7D46-EEDE-F32606CC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EE3E86DF-340A-5D58-27D7-0CDA249C5D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id="{04085452-ED7E-577C-6DE6-6AED9BA1E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id="{F2CDB38B-8ABE-21F0-1B2E-34DF85B937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29689D37-EFE0-ABC0-323E-EA23E9C3494D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3603288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8BD21-2D60-BECE-0CDD-E5ED0E9E8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55FE5-3257-5436-B475-BB55CE33C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CD0A5-CA07-E3E1-3497-68FA05302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FD988-159B-2F3E-8CD4-66FC0E0B8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7F1F5-9FC7-C7FE-F456-F85E0F0FD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4692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B79E1-146C-267B-FDFC-7E93C8BAE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FC6DD-5285-9F8D-9BE5-DAA491C6BC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BC8DD9-F7F7-E97B-19FB-B9F8421F8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0DCAF3-408B-2C6B-4E54-A16DE4073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A28408-9E31-BF3E-8564-A7D9371FD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F45E0-2EC4-3650-E622-30862161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4546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AF796-5173-8F75-5098-9D6AFF5B3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77801-7001-1591-4F2A-A6971AB95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76BE15-C00C-8AEE-28F9-6C1AAA37D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8500B2-EF05-1395-9036-2D829DA85B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C10EB0-B8EC-A539-05AA-92F9728E8E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A8067-EC96-4FFD-DB6D-418EE0A7B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03C86C-7003-4511-12C4-BCD8DA8DF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791D2E-480F-124E-BA64-31E9FA0D5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3435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42EA9-2F91-7C8F-CA4A-42D18E07E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6C1D74-6CC7-D0B6-D89B-AED25CEF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682A0-02D7-7A20-B9C5-ACB837B0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CFBBD3-F5A9-E0E3-4DA5-A4D97D74F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0431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563087-DA1B-1EF7-DE16-17B98D1FD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45F037-DCC5-14A5-E41D-B593AAFFF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4E444-B499-3347-A2E8-5004891FC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645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F08E4-85EA-CE55-73AC-3971415C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57524-D6CD-4724-8F6E-9808287ED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9260A1-3F31-2E4A-17CB-22EEC9785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C8D307-6C0E-8FF1-AD1C-EFF016077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AC5C95-DD3D-FDBD-1D51-5E5268AA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2B670-1252-42FC-AD88-C46124C5F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661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14123-D625-F91C-DC98-ECE751612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397198-9C0D-84F5-FC71-F905F04AB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54084-CF91-1784-CC91-F52A785A8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F4A68-ECB7-6997-CDBB-4DC4BFD6A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68DFBC-B92A-36E2-21F4-89F7E2E5A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5325D-D323-AAE4-E560-0F77D6B0A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7815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AF4F60-60EA-631C-2088-9524BD5ED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ADCD6-170F-8622-93D5-D509D4010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D3673-2464-B519-0B6A-DE42B35B99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AB5D2-AF6D-49CD-9F06-B296DFD78657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83F76-6888-965C-51C2-5452A98D9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7F4F3-E819-BED7-7A38-A9BF90791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3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18BCFD5E-5668-DD7F-BD32-8971F9353AF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34F5FF-3B98-147F-8AC5-69CA9C1FD0B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46FEE-7691-3628-2183-0A782DDE865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71890F-641C-C59E-DCD5-157DC4F20E6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11AE4C-E1A4-0C57-3288-A8C1131543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55247C-4533-89C5-A733-39DB219D44F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2C4E367-F16A-1939-B0FB-FDF71FFAEE55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BD84A60-47D0-AADA-6ED6-660F150FC828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DB25BC-9C9B-502D-A0E3-A2FE883FDE6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EE648A-0B24-2448-AFF4-C8F7938D06E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custDataLst>
      <p:tags r:id="rId4"/>
    </p:custDataLst>
    <p:extLst>
      <p:ext uri="{BB962C8B-B14F-4D97-AF65-F5344CB8AC3E}">
        <p14:creationId xmlns:p14="http://schemas.microsoft.com/office/powerpoint/2010/main" val="94281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fade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10360" algn="l"/>
          <a:tab pos="1610360" algn="l"/>
          <a:tab pos="1610360" algn="l"/>
          <a:tab pos="1610360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52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4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8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67114DC-BD9A-204A-2E7F-9C8DAE5A9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055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E8761-A14E-4E6E-B19C-D0ABAA7747FF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7D6730F0-C3DD-5B5A-0DA5-5AF7F140E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055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BB7FEB94-9190-4A40-06C7-C193EF761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55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940ADA4F-951F-15B3-22EC-173643502B03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7457CBF-5C23-F2BA-2FEF-207C421AB710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19CB04-3198-4901-0A03-4ED83CCE85B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028DCE-1DE9-0184-DE41-159E01CC3D2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5CD655-AD19-7F2A-EC5F-32D26147361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FC8614-55B1-DE4C-AD01-B066D42603F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5D2F2F4-3E18-E981-A203-056A72E0F47F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5933676-A6D0-76C3-FBB3-5FE86666611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61DE7C-782D-0A9D-6B9D-8447309F88B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C5D5C1-534E-85B2-E26D-89BFA9966DA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5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5.png"/><Relationship Id="rId3" Type="http://schemas.openxmlformats.org/officeDocument/2006/relationships/tags" Target="../tags/tag9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1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3.png"/><Relationship Id="rId5" Type="http://schemas.openxmlformats.org/officeDocument/2006/relationships/tags" Target="../tags/tag11.xml"/><Relationship Id="rId1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tags" Target="../tags/tag10.xml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0.png"/><Relationship Id="rId3" Type="http://schemas.openxmlformats.org/officeDocument/2006/relationships/tags" Target="../tags/tag42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9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4.png"/><Relationship Id="rId5" Type="http://schemas.openxmlformats.org/officeDocument/2006/relationships/tags" Target="../tags/tag44.xml"/><Relationship Id="rId10" Type="http://schemas.openxmlformats.org/officeDocument/2006/relationships/image" Target="../media/image18.png"/><Relationship Id="rId4" Type="http://schemas.openxmlformats.org/officeDocument/2006/relationships/tags" Target="../tags/tag43.xml"/><Relationship Id="rId9" Type="http://schemas.openxmlformats.org/officeDocument/2006/relationships/image" Target="../media/image12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0.png"/><Relationship Id="rId3" Type="http://schemas.openxmlformats.org/officeDocument/2006/relationships/tags" Target="../tags/tag4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9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4.png"/><Relationship Id="rId5" Type="http://schemas.openxmlformats.org/officeDocument/2006/relationships/tags" Target="../tags/tag50.xml"/><Relationship Id="rId10" Type="http://schemas.openxmlformats.org/officeDocument/2006/relationships/image" Target="../media/image18.png"/><Relationship Id="rId4" Type="http://schemas.openxmlformats.org/officeDocument/2006/relationships/tags" Target="../tags/tag49.xml"/><Relationship Id="rId9" Type="http://schemas.openxmlformats.org/officeDocument/2006/relationships/image" Target="../media/image12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18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4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12.png"/><Relationship Id="rId5" Type="http://schemas.openxmlformats.org/officeDocument/2006/relationships/tags" Target="../tags/tag16.xml"/><Relationship Id="rId10" Type="http://schemas.openxmlformats.org/officeDocument/2006/relationships/image" Target="../media/image3.png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0.png"/><Relationship Id="rId3" Type="http://schemas.openxmlformats.org/officeDocument/2006/relationships/tags" Target="../tags/tag22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9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4.png"/><Relationship Id="rId5" Type="http://schemas.openxmlformats.org/officeDocument/2006/relationships/tags" Target="../tags/tag24.xml"/><Relationship Id="rId10" Type="http://schemas.openxmlformats.org/officeDocument/2006/relationships/image" Target="../media/image18.png"/><Relationship Id="rId4" Type="http://schemas.openxmlformats.org/officeDocument/2006/relationships/tags" Target="../tags/tag23.xml"/><Relationship Id="rId9" Type="http://schemas.openxmlformats.org/officeDocument/2006/relationships/image" Target="../media/image12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0.png"/><Relationship Id="rId3" Type="http://schemas.openxmlformats.org/officeDocument/2006/relationships/tags" Target="../tags/tag29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9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4.png"/><Relationship Id="rId5" Type="http://schemas.openxmlformats.org/officeDocument/2006/relationships/tags" Target="../tags/tag31.xml"/><Relationship Id="rId10" Type="http://schemas.openxmlformats.org/officeDocument/2006/relationships/image" Target="../media/image18.png"/><Relationship Id="rId4" Type="http://schemas.openxmlformats.org/officeDocument/2006/relationships/tags" Target="../tags/tag30.xml"/><Relationship Id="rId9" Type="http://schemas.openxmlformats.org/officeDocument/2006/relationships/image" Target="../media/image12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3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0.png"/><Relationship Id="rId3" Type="http://schemas.openxmlformats.org/officeDocument/2006/relationships/tags" Target="../tags/tag36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9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image" Target="../media/image4.png"/><Relationship Id="rId5" Type="http://schemas.openxmlformats.org/officeDocument/2006/relationships/tags" Target="../tags/tag38.xml"/><Relationship Id="rId10" Type="http://schemas.openxmlformats.org/officeDocument/2006/relationships/image" Target="../media/image18.png"/><Relationship Id="rId4" Type="http://schemas.openxmlformats.org/officeDocument/2006/relationships/tags" Target="../tags/tag37.xml"/><Relationship Id="rId9" Type="http://schemas.openxmlformats.org/officeDocument/2006/relationships/image" Target="../media/image12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0" y="-130319"/>
            <a:ext cx="12193270" cy="6864350"/>
            <a:chOff x="0" y="-10"/>
            <a:chExt cx="19202" cy="10810"/>
          </a:xfrm>
        </p:grpSpPr>
        <p:pic>
          <p:nvPicPr>
            <p:cNvPr id="3" name="图片 2" descr="5b7e77aaade9a-5"/>
            <p:cNvPicPr>
              <a:picLocks noChangeAspect="1"/>
            </p:cNvPicPr>
            <p:nvPr/>
          </p:nvPicPr>
          <p:blipFill>
            <a:blip r:embed="rId8"/>
            <a:srcRect r="87494"/>
            <a:stretch>
              <a:fillRect/>
            </a:stretch>
          </p:blipFill>
          <p:spPr>
            <a:xfrm rot="5400000">
              <a:off x="8800" y="-8798"/>
              <a:ext cx="1601" cy="19201"/>
            </a:xfrm>
            <a:prstGeom prst="rect">
              <a:avLst/>
            </a:prstGeom>
          </p:spPr>
        </p:pic>
        <p:pic>
          <p:nvPicPr>
            <p:cNvPr id="4" name="图片 3" descr="5b7e77aaade9a-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l="75027" r="1414"/>
            <a:stretch>
              <a:fillRect/>
            </a:stretch>
          </p:blipFill>
          <p:spPr>
            <a:xfrm rot="5400000">
              <a:off x="8093" y="-309"/>
              <a:ext cx="3016" cy="19201"/>
            </a:xfrm>
            <a:prstGeom prst="rect">
              <a:avLst/>
            </a:prstGeom>
          </p:spPr>
        </p:pic>
        <p:pic>
          <p:nvPicPr>
            <p:cNvPr id="5" name="图片 4" descr="5b7e77aaade9a-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rcRect l="34666" r="33636"/>
            <a:stretch>
              <a:fillRect/>
            </a:stretch>
          </p:blipFill>
          <p:spPr>
            <a:xfrm rot="5400000">
              <a:off x="7572" y="-4823"/>
              <a:ext cx="4058" cy="19201"/>
            </a:xfrm>
            <a:prstGeom prst="rect">
              <a:avLst/>
            </a:prstGeom>
          </p:spPr>
        </p:pic>
        <p:pic>
          <p:nvPicPr>
            <p:cNvPr id="6" name="图片 5" descr="5b7e77aaade9a-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5200" y="-4980"/>
              <a:ext cx="8801" cy="19202"/>
            </a:xfrm>
            <a:prstGeom prst="rect">
              <a:avLst/>
            </a:prstGeom>
          </p:spPr>
        </p:pic>
        <p:pic>
          <p:nvPicPr>
            <p:cNvPr id="8" name="图片 7" descr="5b7e77aaade9a-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rcRect l="3938" t="4176" r="82240" b="87260"/>
            <a:stretch>
              <a:fillRect/>
            </a:stretch>
          </p:blipFill>
          <p:spPr>
            <a:xfrm>
              <a:off x="16260" y="-10"/>
              <a:ext cx="2704" cy="2512"/>
            </a:xfrm>
            <a:prstGeom prst="rect">
              <a:avLst/>
            </a:prstGeom>
          </p:spPr>
        </p:pic>
        <p:pic>
          <p:nvPicPr>
            <p:cNvPr id="10" name="图片 9" descr="5b7e77aaade9a-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/>
            <a:srcRect l="74621" b="81593"/>
            <a:stretch>
              <a:fillRect/>
            </a:stretch>
          </p:blipFill>
          <p:spPr>
            <a:xfrm>
              <a:off x="676" y="-10"/>
              <a:ext cx="3108" cy="3380"/>
            </a:xfrm>
            <a:prstGeom prst="rect">
              <a:avLst/>
            </a:prstGeom>
          </p:spPr>
        </p:pic>
      </p:grpSp>
      <p:pic>
        <p:nvPicPr>
          <p:cNvPr id="2" name="图片 8" descr="5b763b723d274">
            <a:extLst>
              <a:ext uri="{FF2B5EF4-FFF2-40B4-BE49-F238E27FC236}">
                <a16:creationId xmlns:a16="http://schemas.microsoft.com/office/drawing/2014/main" id="{CB151BCC-9383-8306-B1DE-1E14FB2C64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7594" y="4020796"/>
            <a:ext cx="4843203" cy="28148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34B34E-D00A-BC3A-4352-8EBF0E3D97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" y="2652230"/>
            <a:ext cx="5070322" cy="4183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4CBBAA-AD36-9DCF-40E2-15D1C945C5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93571" y="933146"/>
            <a:ext cx="6047756" cy="7559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721745-AB79-F536-2D20-81AA0629DE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47344" y="1530185"/>
            <a:ext cx="7364606" cy="2810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368812-94F3-A04D-132D-9F63B026E7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535" y="212786"/>
            <a:ext cx="1299843" cy="129984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9">
            <a:extLst>
              <a:ext uri="{FF2B5EF4-FFF2-40B4-BE49-F238E27FC236}">
                <a16:creationId xmlns:a16="http://schemas.microsoft.com/office/drawing/2014/main" id="{6605152A-CD26-ABE4-4D3C-EAB28CC7FB22}"/>
              </a:ext>
            </a:extLst>
          </p:cNvPr>
          <p:cNvGrpSpPr/>
          <p:nvPr/>
        </p:nvGrpSpPr>
        <p:grpSpPr>
          <a:xfrm>
            <a:off x="709861" y="555455"/>
            <a:ext cx="10772786" cy="1200529"/>
            <a:chOff x="4226" y="6070"/>
            <a:chExt cx="10309" cy="1048"/>
          </a:xfrm>
        </p:grpSpPr>
        <p:sp>
          <p:nvSpPr>
            <p:cNvPr id="3" name="圆角矩形 18">
              <a:extLst>
                <a:ext uri="{FF2B5EF4-FFF2-40B4-BE49-F238E27FC236}">
                  <a16:creationId xmlns:a16="http://schemas.microsoft.com/office/drawing/2014/main" id="{C91EA9F8-E509-9FF3-FA67-244901AB86D4}"/>
                </a:ext>
              </a:extLst>
            </p:cNvPr>
            <p:cNvSpPr/>
            <p:nvPr/>
          </p:nvSpPr>
          <p:spPr>
            <a:xfrm>
              <a:off x="4226" y="6070"/>
              <a:ext cx="10309" cy="1048"/>
            </a:xfrm>
            <a:prstGeom prst="roundRect">
              <a:avLst>
                <a:gd name="adj" fmla="val 50000"/>
              </a:avLst>
            </a:prstGeom>
            <a:solidFill>
              <a:srgbClr val="60BF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阿里巴巴普惠体"/>
                <a:cs typeface="阿里巴巴普惠体" panose="00020600040101010101" charset="-122"/>
              </a:endParaRPr>
            </a:p>
          </p:txBody>
        </p:sp>
        <p:sp>
          <p:nvSpPr>
            <p:cNvPr id="4" name="文本框 17">
              <a:extLst>
                <a:ext uri="{FF2B5EF4-FFF2-40B4-BE49-F238E27FC236}">
                  <a16:creationId xmlns:a16="http://schemas.microsoft.com/office/drawing/2014/main" id="{AEA4632A-E87F-3BE5-3D9C-9AAD4FD31B1E}"/>
                </a:ext>
              </a:extLst>
            </p:cNvPr>
            <p:cNvSpPr txBox="1"/>
            <p:nvPr/>
          </p:nvSpPr>
          <p:spPr>
            <a:xfrm>
              <a:off x="4581" y="6070"/>
              <a:ext cx="9673" cy="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Hoạt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động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2: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Đề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xuất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giải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quyết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vấn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đề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thường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xảy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trong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quan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hệ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bè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5" name="文本框 17">
            <a:extLst>
              <a:ext uri="{FF2B5EF4-FFF2-40B4-BE49-F238E27FC236}">
                <a16:creationId xmlns:a16="http://schemas.microsoft.com/office/drawing/2014/main" id="{D7E5C187-32A0-B426-BA15-3FB69BEBEE95}"/>
              </a:ext>
            </a:extLst>
          </p:cNvPr>
          <p:cNvSpPr txBox="1"/>
          <p:nvPr/>
        </p:nvSpPr>
        <p:spPr>
          <a:xfrm>
            <a:off x="709353" y="1862207"/>
            <a:ext cx="10773294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Kể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vấn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thường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xảy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giữa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bè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(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hiểu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lầm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không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lắng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nhau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,..)</a:t>
            </a:r>
          </a:p>
          <a:p>
            <a:pPr marL="457200" marR="0" lvl="0" indent="-4572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Chia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sẻ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cách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em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giải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quyết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vấn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đề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đó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</a:p>
          <a:p>
            <a:pPr marL="457200" marR="0" lvl="0" indent="-4572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thầy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ô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góp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ý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và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đưa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ra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lời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khuyên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841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C7A8BF-105C-019F-3854-682427DB8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88" y="2542350"/>
            <a:ext cx="6300268" cy="429932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20BA97B-3E2D-0442-CE6C-51F42F720318}"/>
              </a:ext>
            </a:extLst>
          </p:cNvPr>
          <p:cNvGrpSpPr/>
          <p:nvPr/>
        </p:nvGrpSpPr>
        <p:grpSpPr>
          <a:xfrm>
            <a:off x="845668" y="646700"/>
            <a:ext cx="3733573" cy="2408604"/>
            <a:chOff x="904928" y="1598130"/>
            <a:chExt cx="4620836" cy="2251118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47A5DEC1-557D-AEE7-8410-222D43F9CE3C}"/>
                </a:ext>
              </a:extLst>
            </p:cNvPr>
            <p:cNvSpPr/>
            <p:nvPr/>
          </p:nvSpPr>
          <p:spPr>
            <a:xfrm rot="211690">
              <a:off x="904928" y="1598130"/>
              <a:ext cx="4620836" cy="2251118"/>
            </a:xfrm>
            <a:prstGeom prst="cloud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60BF86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C4C220-E634-D56D-B3DF-6406CB6F1BA3}"/>
                </a:ext>
              </a:extLst>
            </p:cNvPr>
            <p:cNvSpPr txBox="1"/>
            <p:nvPr/>
          </p:nvSpPr>
          <p:spPr>
            <a:xfrm>
              <a:off x="1242019" y="1982219"/>
              <a:ext cx="405383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đã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từng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hòa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với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mình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chưa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  <a:endPara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EA59113-F825-D381-96B4-DC324A8EF352}"/>
              </a:ext>
            </a:extLst>
          </p:cNvPr>
          <p:cNvGrpSpPr/>
          <p:nvPr/>
        </p:nvGrpSpPr>
        <p:grpSpPr>
          <a:xfrm>
            <a:off x="4846475" y="534101"/>
            <a:ext cx="3733573" cy="2408604"/>
            <a:chOff x="904928" y="1598130"/>
            <a:chExt cx="4620836" cy="2251118"/>
          </a:xfrm>
        </p:grpSpPr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76483FC6-3DE8-4F6C-78FE-66AD3EE809D3}"/>
                </a:ext>
              </a:extLst>
            </p:cNvPr>
            <p:cNvSpPr/>
            <p:nvPr/>
          </p:nvSpPr>
          <p:spPr>
            <a:xfrm rot="211690">
              <a:off x="904928" y="1598130"/>
              <a:ext cx="4620836" cy="2251118"/>
            </a:xfrm>
            <a:prstGeom prst="cloud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60BF86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A4117F-CD07-40F1-C4FB-282EA1E0F41B}"/>
                </a:ext>
              </a:extLst>
            </p:cNvPr>
            <p:cNvSpPr txBox="1"/>
            <p:nvPr/>
          </p:nvSpPr>
          <p:spPr>
            <a:xfrm>
              <a:off x="1304373" y="1921975"/>
              <a:ext cx="4053839" cy="1927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Vì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sao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lại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xảy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hòa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cảm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thấy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thế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nào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  <a:endPara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70860B-E1EF-54F3-F4BA-25370B9981C2}"/>
              </a:ext>
            </a:extLst>
          </p:cNvPr>
          <p:cNvGrpSpPr/>
          <p:nvPr/>
        </p:nvGrpSpPr>
        <p:grpSpPr>
          <a:xfrm>
            <a:off x="761657" y="3487710"/>
            <a:ext cx="3733573" cy="2408604"/>
            <a:chOff x="904928" y="1598130"/>
            <a:chExt cx="4620836" cy="2251118"/>
          </a:xfrm>
        </p:grpSpPr>
        <p:sp>
          <p:nvSpPr>
            <p:cNvPr id="10" name="Cloud 9">
              <a:extLst>
                <a:ext uri="{FF2B5EF4-FFF2-40B4-BE49-F238E27FC236}">
                  <a16:creationId xmlns:a16="http://schemas.microsoft.com/office/drawing/2014/main" id="{95D72BA5-C43C-0D56-0FEF-AC593AD3665E}"/>
                </a:ext>
              </a:extLst>
            </p:cNvPr>
            <p:cNvSpPr/>
            <p:nvPr/>
          </p:nvSpPr>
          <p:spPr>
            <a:xfrm rot="211690">
              <a:off x="904928" y="1598130"/>
              <a:ext cx="4620836" cy="2251118"/>
            </a:xfrm>
            <a:prstGeom prst="cloud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60BF86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8AEE34-FD9A-EBA4-25C2-3DDA529F0FBB}"/>
                </a:ext>
              </a:extLst>
            </p:cNvPr>
            <p:cNvSpPr txBox="1"/>
            <p:nvPr/>
          </p:nvSpPr>
          <p:spPr>
            <a:xfrm>
              <a:off x="1089521" y="1931853"/>
              <a:ext cx="4251647" cy="14670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đã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làm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gì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xảy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hòa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với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của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mình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  <a:endPara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3393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938313-94C3-ABA1-816D-DD405A370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94" y="2173327"/>
            <a:ext cx="7431867" cy="4212495"/>
          </a:xfrm>
          <a:prstGeom prst="rect">
            <a:avLst/>
          </a:prstGeom>
        </p:spPr>
      </p:pic>
      <p:grpSp>
        <p:nvGrpSpPr>
          <p:cNvPr id="4" name="组合 29">
            <a:extLst>
              <a:ext uri="{FF2B5EF4-FFF2-40B4-BE49-F238E27FC236}">
                <a16:creationId xmlns:a16="http://schemas.microsoft.com/office/drawing/2014/main" id="{31FC0272-3606-4453-52C6-8A4CCD3784F0}"/>
              </a:ext>
            </a:extLst>
          </p:cNvPr>
          <p:cNvGrpSpPr/>
          <p:nvPr/>
        </p:nvGrpSpPr>
        <p:grpSpPr>
          <a:xfrm>
            <a:off x="873234" y="679539"/>
            <a:ext cx="10772786" cy="1493788"/>
            <a:chOff x="4295" y="6070"/>
            <a:chExt cx="10309" cy="1304"/>
          </a:xfrm>
        </p:grpSpPr>
        <p:sp>
          <p:nvSpPr>
            <p:cNvPr id="5" name="圆角矩形 18">
              <a:extLst>
                <a:ext uri="{FF2B5EF4-FFF2-40B4-BE49-F238E27FC236}">
                  <a16:creationId xmlns:a16="http://schemas.microsoft.com/office/drawing/2014/main" id="{33C3E2E8-B798-9FBD-EC5B-C8D7D5EFBC1F}"/>
                </a:ext>
              </a:extLst>
            </p:cNvPr>
            <p:cNvSpPr/>
            <p:nvPr/>
          </p:nvSpPr>
          <p:spPr>
            <a:xfrm>
              <a:off x="4295" y="6070"/>
              <a:ext cx="10309" cy="1304"/>
            </a:xfrm>
            <a:prstGeom prst="roundRect">
              <a:avLst>
                <a:gd name="adj" fmla="val 50000"/>
              </a:avLst>
            </a:prstGeom>
            <a:solidFill>
              <a:srgbClr val="60BF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阿里巴巴普惠体"/>
                <a:cs typeface="阿里巴巴普惠体" panose="00020600040101010101" charset="-122"/>
              </a:endParaRPr>
            </a:p>
          </p:txBody>
        </p:sp>
        <p:sp>
          <p:nvSpPr>
            <p:cNvPr id="6" name="文本框 17">
              <a:extLst>
                <a:ext uri="{FF2B5EF4-FFF2-40B4-BE49-F238E27FC236}">
                  <a16:creationId xmlns:a16="http://schemas.microsoft.com/office/drawing/2014/main" id="{C31C36CF-A161-45BD-3E0C-6A2493DC86C1}"/>
                </a:ext>
              </a:extLst>
            </p:cNvPr>
            <p:cNvSpPr txBox="1"/>
            <p:nvPr/>
          </p:nvSpPr>
          <p:spPr>
            <a:xfrm>
              <a:off x="4613" y="6198"/>
              <a:ext cx="9673" cy="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Mỗi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bất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hòa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xảy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nó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như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hòn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đá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nặng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trĩu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và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em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không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thể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mang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nó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mãi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được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2483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2700" y="-6350"/>
            <a:ext cx="12193905" cy="6881495"/>
            <a:chOff x="-20" y="-10"/>
            <a:chExt cx="19203" cy="10837"/>
          </a:xfrm>
        </p:grpSpPr>
        <p:grpSp>
          <p:nvGrpSpPr>
            <p:cNvPr id="7" name="组合 6"/>
            <p:cNvGrpSpPr/>
            <p:nvPr/>
          </p:nvGrpSpPr>
          <p:grpSpPr>
            <a:xfrm flipH="1">
              <a:off x="-20" y="30"/>
              <a:ext cx="19201" cy="10797"/>
              <a:chOff x="-20" y="30"/>
              <a:chExt cx="19201" cy="10797"/>
            </a:xfrm>
          </p:grpSpPr>
          <p:pic>
            <p:nvPicPr>
              <p:cNvPr id="3" name="图片 2" descr="5b7e77aaade9a-5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8"/>
              <a:srcRect r="87494"/>
              <a:stretch>
                <a:fillRect/>
              </a:stretch>
            </p:blipFill>
            <p:spPr>
              <a:xfrm rot="5400000">
                <a:off x="8780" y="-8770"/>
                <a:ext cx="1601" cy="19201"/>
              </a:xfrm>
              <a:prstGeom prst="rect">
                <a:avLst/>
              </a:prstGeom>
            </p:spPr>
          </p:pic>
          <p:pic>
            <p:nvPicPr>
              <p:cNvPr id="4" name="图片 3" descr="5b7e77aaade9a-5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8"/>
              <a:srcRect l="75027" r="1414"/>
              <a:stretch>
                <a:fillRect/>
              </a:stretch>
            </p:blipFill>
            <p:spPr>
              <a:xfrm rot="5400000">
                <a:off x="8073" y="-281"/>
                <a:ext cx="3016" cy="19201"/>
              </a:xfrm>
              <a:prstGeom prst="rect">
                <a:avLst/>
              </a:prstGeom>
            </p:spPr>
          </p:pic>
          <p:pic>
            <p:nvPicPr>
              <p:cNvPr id="5" name="图片 4" descr="5b7e77aaade9a-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8"/>
              <a:srcRect l="34666" r="33636"/>
              <a:stretch>
                <a:fillRect/>
              </a:stretch>
            </p:blipFill>
            <p:spPr>
              <a:xfrm rot="5400000">
                <a:off x="7552" y="-4795"/>
                <a:ext cx="4058" cy="19201"/>
              </a:xfrm>
              <a:prstGeom prst="rect">
                <a:avLst/>
              </a:prstGeom>
            </p:spPr>
          </p:pic>
        </p:grpSp>
        <p:grpSp>
          <p:nvGrpSpPr>
            <p:cNvPr id="30" name="组合 29"/>
            <p:cNvGrpSpPr/>
            <p:nvPr/>
          </p:nvGrpSpPr>
          <p:grpSpPr>
            <a:xfrm>
              <a:off x="652" y="531"/>
              <a:ext cx="17627" cy="7111"/>
              <a:chOff x="652" y="531"/>
              <a:chExt cx="17627" cy="7111"/>
            </a:xfrm>
          </p:grpSpPr>
          <p:pic>
            <p:nvPicPr>
              <p:cNvPr id="11" name="图片 10" descr="5b7e77aaade9a-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5400000">
                <a:off x="5910" y="-4727"/>
                <a:ext cx="7111" cy="17627"/>
              </a:xfrm>
              <a:prstGeom prst="rect">
                <a:avLst/>
              </a:prstGeom>
            </p:spPr>
          </p:pic>
          <p:pic>
            <p:nvPicPr>
              <p:cNvPr id="29" name="图片 28" descr="5b7e77aaade9a-4"/>
              <p:cNvPicPr>
                <a:picLocks noChangeAspect="1"/>
              </p:cNvPicPr>
              <p:nvPr/>
            </p:nvPicPr>
            <p:blipFill>
              <a:blip r:embed="rId10"/>
              <a:srcRect l="19381" t="9648" r="23143" b="76769"/>
              <a:stretch>
                <a:fillRect/>
              </a:stretch>
            </p:blipFill>
            <p:spPr>
              <a:xfrm rot="2220000">
                <a:off x="11099" y="3004"/>
                <a:ext cx="6183" cy="2191"/>
              </a:xfrm>
              <a:prstGeom prst="rect">
                <a:avLst/>
              </a:prstGeom>
            </p:spPr>
          </p:pic>
        </p:grpSp>
        <p:pic>
          <p:nvPicPr>
            <p:cNvPr id="12" name="图片 11" descr="5b7e77aaade9a-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t="76954" r="71806" b="2208"/>
            <a:stretch>
              <a:fillRect/>
            </a:stretch>
          </p:blipFill>
          <p:spPr>
            <a:xfrm>
              <a:off x="15636" y="-10"/>
              <a:ext cx="3545" cy="3929"/>
            </a:xfrm>
            <a:prstGeom prst="rect">
              <a:avLst/>
            </a:prstGeom>
          </p:spPr>
        </p:pic>
        <p:pic>
          <p:nvPicPr>
            <p:cNvPr id="16" name="图片 15" descr="5b7e77aaade9a-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/>
            <a:srcRect l="3938" t="4176" r="82240" b="87260"/>
            <a:stretch>
              <a:fillRect/>
            </a:stretch>
          </p:blipFill>
          <p:spPr>
            <a:xfrm>
              <a:off x="484" y="-10"/>
              <a:ext cx="2704" cy="2512"/>
            </a:xfrm>
            <a:prstGeom prst="rect">
              <a:avLst/>
            </a:prstGeom>
          </p:spPr>
        </p:pic>
        <p:pic>
          <p:nvPicPr>
            <p:cNvPr id="17" name="图片 16" descr="5b6fe4d9b6d4e"/>
            <p:cNvPicPr>
              <a:picLocks noChangeAspect="1"/>
            </p:cNvPicPr>
            <p:nvPr/>
          </p:nvPicPr>
          <p:blipFill>
            <a:blip r:embed="rId12"/>
            <a:srcRect l="28882" t="26231" r="23573" b="15241"/>
            <a:stretch>
              <a:fillRect/>
            </a:stretch>
          </p:blipFill>
          <p:spPr>
            <a:xfrm>
              <a:off x="14236" y="6499"/>
              <a:ext cx="4947" cy="4301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E437D42-D5AA-EA48-7D51-E80D2B501C7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9"/>
          <a:stretch/>
        </p:blipFill>
        <p:spPr>
          <a:xfrm>
            <a:off x="18384" y="3224460"/>
            <a:ext cx="6432092" cy="3605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4D99CD-10EC-35BF-B3EB-4E58514C094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22816" y="1468575"/>
            <a:ext cx="8827773" cy="19143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2421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9">
            <a:extLst>
              <a:ext uri="{FF2B5EF4-FFF2-40B4-BE49-F238E27FC236}">
                <a16:creationId xmlns:a16="http://schemas.microsoft.com/office/drawing/2014/main" id="{13339E8C-EB6E-0339-4D51-86C3B9DA8474}"/>
              </a:ext>
            </a:extLst>
          </p:cNvPr>
          <p:cNvGrpSpPr/>
          <p:nvPr/>
        </p:nvGrpSpPr>
        <p:grpSpPr>
          <a:xfrm>
            <a:off x="709607" y="496659"/>
            <a:ext cx="10772786" cy="1493788"/>
            <a:chOff x="4295" y="6070"/>
            <a:chExt cx="10309" cy="1304"/>
          </a:xfrm>
        </p:grpSpPr>
        <p:sp>
          <p:nvSpPr>
            <p:cNvPr id="3" name="圆角矩形 18">
              <a:extLst>
                <a:ext uri="{FF2B5EF4-FFF2-40B4-BE49-F238E27FC236}">
                  <a16:creationId xmlns:a16="http://schemas.microsoft.com/office/drawing/2014/main" id="{824E5B51-6C57-82A4-F6E8-ACF59415188E}"/>
                </a:ext>
              </a:extLst>
            </p:cNvPr>
            <p:cNvSpPr/>
            <p:nvPr/>
          </p:nvSpPr>
          <p:spPr>
            <a:xfrm>
              <a:off x="4295" y="6070"/>
              <a:ext cx="10309" cy="1304"/>
            </a:xfrm>
            <a:prstGeom prst="roundRect">
              <a:avLst>
                <a:gd name="adj" fmla="val 50000"/>
              </a:avLst>
            </a:prstGeom>
            <a:solidFill>
              <a:srgbClr val="60BF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阿里巴巴普惠体"/>
                <a:cs typeface="阿里巴巴普惠体" panose="00020600040101010101" charset="-122"/>
              </a:endParaRPr>
            </a:p>
          </p:txBody>
        </p:sp>
        <p:sp>
          <p:nvSpPr>
            <p:cNvPr id="4" name="文本框 17">
              <a:extLst>
                <a:ext uri="{FF2B5EF4-FFF2-40B4-BE49-F238E27FC236}">
                  <a16:creationId xmlns:a16="http://schemas.microsoft.com/office/drawing/2014/main" id="{4650FB02-D068-4E8C-42E4-E183A7F946A0}"/>
                </a:ext>
              </a:extLst>
            </p:cNvPr>
            <p:cNvSpPr txBox="1"/>
            <p:nvPr/>
          </p:nvSpPr>
          <p:spPr>
            <a:xfrm>
              <a:off x="4613" y="6198"/>
              <a:ext cx="9673" cy="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Hãy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tự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làm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một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món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quà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hoặc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viết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thông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điệp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thương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để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gửi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đến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người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thân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của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em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BD384AD-768D-D2CC-A2FE-FDBBD4DB84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94" y="2560176"/>
            <a:ext cx="7703127" cy="40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6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2700" y="-6350"/>
            <a:ext cx="12193905" cy="6881495"/>
            <a:chOff x="-20" y="-10"/>
            <a:chExt cx="19203" cy="10837"/>
          </a:xfrm>
        </p:grpSpPr>
        <p:grpSp>
          <p:nvGrpSpPr>
            <p:cNvPr id="7" name="组合 6"/>
            <p:cNvGrpSpPr/>
            <p:nvPr/>
          </p:nvGrpSpPr>
          <p:grpSpPr>
            <a:xfrm flipH="1">
              <a:off x="-20" y="30"/>
              <a:ext cx="19201" cy="10797"/>
              <a:chOff x="-20" y="30"/>
              <a:chExt cx="19201" cy="10797"/>
            </a:xfrm>
          </p:grpSpPr>
          <p:pic>
            <p:nvPicPr>
              <p:cNvPr id="3" name="图片 2" descr="5b7e77aaade9a-5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8"/>
              <a:srcRect r="87494"/>
              <a:stretch>
                <a:fillRect/>
              </a:stretch>
            </p:blipFill>
            <p:spPr>
              <a:xfrm rot="5400000">
                <a:off x="8780" y="-8770"/>
                <a:ext cx="1601" cy="19201"/>
              </a:xfrm>
              <a:prstGeom prst="rect">
                <a:avLst/>
              </a:prstGeom>
            </p:spPr>
          </p:pic>
          <p:pic>
            <p:nvPicPr>
              <p:cNvPr id="4" name="图片 3" descr="5b7e77aaade9a-5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8"/>
              <a:srcRect l="75027" r="1414"/>
              <a:stretch>
                <a:fillRect/>
              </a:stretch>
            </p:blipFill>
            <p:spPr>
              <a:xfrm rot="5400000">
                <a:off x="8073" y="-281"/>
                <a:ext cx="3016" cy="19201"/>
              </a:xfrm>
              <a:prstGeom prst="rect">
                <a:avLst/>
              </a:prstGeom>
            </p:spPr>
          </p:pic>
          <p:pic>
            <p:nvPicPr>
              <p:cNvPr id="5" name="图片 4" descr="5b7e77aaade9a-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8"/>
              <a:srcRect l="34666" r="33636"/>
              <a:stretch>
                <a:fillRect/>
              </a:stretch>
            </p:blipFill>
            <p:spPr>
              <a:xfrm rot="5400000">
                <a:off x="7552" y="-4795"/>
                <a:ext cx="4058" cy="19201"/>
              </a:xfrm>
              <a:prstGeom prst="rect">
                <a:avLst/>
              </a:prstGeom>
            </p:spPr>
          </p:pic>
        </p:grpSp>
        <p:grpSp>
          <p:nvGrpSpPr>
            <p:cNvPr id="30" name="组合 29"/>
            <p:cNvGrpSpPr/>
            <p:nvPr/>
          </p:nvGrpSpPr>
          <p:grpSpPr>
            <a:xfrm>
              <a:off x="652" y="531"/>
              <a:ext cx="17627" cy="7111"/>
              <a:chOff x="652" y="531"/>
              <a:chExt cx="17627" cy="7111"/>
            </a:xfrm>
          </p:grpSpPr>
          <p:pic>
            <p:nvPicPr>
              <p:cNvPr id="11" name="图片 10" descr="5b7e77aaade9a-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5400000">
                <a:off x="5910" y="-4727"/>
                <a:ext cx="7111" cy="17627"/>
              </a:xfrm>
              <a:prstGeom prst="rect">
                <a:avLst/>
              </a:prstGeom>
            </p:spPr>
          </p:pic>
          <p:pic>
            <p:nvPicPr>
              <p:cNvPr id="29" name="图片 28" descr="5b7e77aaade9a-4"/>
              <p:cNvPicPr>
                <a:picLocks noChangeAspect="1"/>
              </p:cNvPicPr>
              <p:nvPr/>
            </p:nvPicPr>
            <p:blipFill>
              <a:blip r:embed="rId10"/>
              <a:srcRect l="19381" t="9648" r="23143" b="76769"/>
              <a:stretch>
                <a:fillRect/>
              </a:stretch>
            </p:blipFill>
            <p:spPr>
              <a:xfrm rot="2220000">
                <a:off x="11099" y="3004"/>
                <a:ext cx="6183" cy="2191"/>
              </a:xfrm>
              <a:prstGeom prst="rect">
                <a:avLst/>
              </a:prstGeom>
            </p:spPr>
          </p:pic>
        </p:grpSp>
        <p:pic>
          <p:nvPicPr>
            <p:cNvPr id="12" name="图片 11" descr="5b7e77aaade9a-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t="76954" r="71806" b="2208"/>
            <a:stretch>
              <a:fillRect/>
            </a:stretch>
          </p:blipFill>
          <p:spPr>
            <a:xfrm>
              <a:off x="15636" y="-10"/>
              <a:ext cx="3545" cy="3929"/>
            </a:xfrm>
            <a:prstGeom prst="rect">
              <a:avLst/>
            </a:prstGeom>
          </p:spPr>
        </p:pic>
        <p:pic>
          <p:nvPicPr>
            <p:cNvPr id="16" name="图片 15" descr="5b7e77aaade9a-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/>
            <a:srcRect l="3938" t="4176" r="82240" b="87260"/>
            <a:stretch>
              <a:fillRect/>
            </a:stretch>
          </p:blipFill>
          <p:spPr>
            <a:xfrm>
              <a:off x="484" y="-10"/>
              <a:ext cx="2704" cy="2512"/>
            </a:xfrm>
            <a:prstGeom prst="rect">
              <a:avLst/>
            </a:prstGeom>
          </p:spPr>
        </p:pic>
        <p:pic>
          <p:nvPicPr>
            <p:cNvPr id="17" name="图片 16" descr="5b6fe4d9b6d4e"/>
            <p:cNvPicPr>
              <a:picLocks noChangeAspect="1"/>
            </p:cNvPicPr>
            <p:nvPr/>
          </p:nvPicPr>
          <p:blipFill>
            <a:blip r:embed="rId12"/>
            <a:srcRect l="28882" t="26231" r="23573" b="15241"/>
            <a:stretch>
              <a:fillRect/>
            </a:stretch>
          </p:blipFill>
          <p:spPr>
            <a:xfrm>
              <a:off x="14236" y="6499"/>
              <a:ext cx="4947" cy="4301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E437D42-D5AA-EA48-7D51-E80D2B501C7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9"/>
          <a:stretch/>
        </p:blipFill>
        <p:spPr>
          <a:xfrm>
            <a:off x="18384" y="3224460"/>
            <a:ext cx="6432092" cy="3605035"/>
          </a:xfrm>
          <a:prstGeom prst="rect">
            <a:avLst/>
          </a:prstGeom>
        </p:spPr>
      </p:pic>
      <p:sp>
        <p:nvSpPr>
          <p:cNvPr id="9" name="文本框 17">
            <a:extLst>
              <a:ext uri="{FF2B5EF4-FFF2-40B4-BE49-F238E27FC236}">
                <a16:creationId xmlns:a16="http://schemas.microsoft.com/office/drawing/2014/main" id="{DBC04D88-6CE3-E5DA-952C-B5FC21046DC1}"/>
              </a:ext>
            </a:extLst>
          </p:cNvPr>
          <p:cNvSpPr txBox="1"/>
          <p:nvPr/>
        </p:nvSpPr>
        <p:spPr>
          <a:xfrm>
            <a:off x="1720414" y="1267880"/>
            <a:ext cx="927700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Hoàn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thành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tấm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thiệp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gửi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tặng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của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mình</a:t>
            </a:r>
            <a:endParaRPr lang="en-US" altLang="zh-CN" sz="3800" b="1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Chia s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ẻ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thông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điệp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bài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học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đến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mọi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người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nhé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kumimoji="0" lang="en-US" altLang="zh-CN" sz="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0959EF-7C8C-222F-51A6-218D006633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75001" y="244516"/>
            <a:ext cx="4041998" cy="12863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1227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-339635" y="139313"/>
            <a:ext cx="12531635" cy="6579373"/>
            <a:chOff x="-1843" y="-342"/>
            <a:chExt cx="21435" cy="11592"/>
          </a:xfrm>
        </p:grpSpPr>
        <p:grpSp>
          <p:nvGrpSpPr>
            <p:cNvPr id="33" name="组合 32"/>
            <p:cNvGrpSpPr/>
            <p:nvPr/>
          </p:nvGrpSpPr>
          <p:grpSpPr>
            <a:xfrm>
              <a:off x="-1843" y="-342"/>
              <a:ext cx="21435" cy="11592"/>
              <a:chOff x="-1843" y="-342"/>
              <a:chExt cx="21435" cy="11592"/>
            </a:xfrm>
          </p:grpSpPr>
          <p:pic>
            <p:nvPicPr>
              <p:cNvPr id="3" name="图片 2" descr="5b7e77aaade9a-5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0"/>
              <a:srcRect r="87494"/>
              <a:stretch>
                <a:fillRect/>
              </a:stretch>
            </p:blipFill>
            <p:spPr>
              <a:xfrm rot="5400000">
                <a:off x="8800" y="-8798"/>
                <a:ext cx="1601" cy="19201"/>
              </a:xfrm>
              <a:prstGeom prst="rect">
                <a:avLst/>
              </a:prstGeom>
            </p:spPr>
          </p:pic>
          <p:pic>
            <p:nvPicPr>
              <p:cNvPr id="4" name="图片 3" descr="5b7e77aaade9a-5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0"/>
              <a:srcRect l="75027" r="1414"/>
              <a:stretch>
                <a:fillRect/>
              </a:stretch>
            </p:blipFill>
            <p:spPr>
              <a:xfrm rot="5400000">
                <a:off x="8093" y="-309"/>
                <a:ext cx="3016" cy="19201"/>
              </a:xfrm>
              <a:prstGeom prst="rect">
                <a:avLst/>
              </a:prstGeom>
            </p:spPr>
          </p:pic>
          <p:pic>
            <p:nvPicPr>
              <p:cNvPr id="5" name="图片 4" descr="5b7e77aaade9a-5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0"/>
              <a:srcRect l="34666" r="33636"/>
              <a:stretch>
                <a:fillRect/>
              </a:stretch>
            </p:blipFill>
            <p:spPr>
              <a:xfrm rot="5400000">
                <a:off x="7572" y="-4823"/>
                <a:ext cx="4058" cy="19201"/>
              </a:xfrm>
              <a:prstGeom prst="rect">
                <a:avLst/>
              </a:prstGeom>
            </p:spPr>
          </p:pic>
          <p:pic>
            <p:nvPicPr>
              <p:cNvPr id="6" name="图片 5" descr="5b7e77aaade9a-2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1"/>
              <a:stretch>
                <a:fillRect/>
              </a:stretch>
            </p:blipFill>
            <p:spPr>
              <a:xfrm rot="5400000">
                <a:off x="3079" y="-5264"/>
                <a:ext cx="11592" cy="21435"/>
              </a:xfrm>
              <a:prstGeom prst="rect">
                <a:avLst/>
              </a:prstGeom>
            </p:spPr>
          </p:pic>
          <p:pic>
            <p:nvPicPr>
              <p:cNvPr id="8" name="图片 7" descr="5b7e77aaade9a-3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2"/>
              <a:srcRect l="3938" t="4176" r="82240" b="87260"/>
              <a:stretch>
                <a:fillRect/>
              </a:stretch>
            </p:blipFill>
            <p:spPr>
              <a:xfrm>
                <a:off x="16260" y="-10"/>
                <a:ext cx="2704" cy="2512"/>
              </a:xfrm>
              <a:prstGeom prst="rect">
                <a:avLst/>
              </a:prstGeom>
            </p:spPr>
          </p:pic>
          <p:pic>
            <p:nvPicPr>
              <p:cNvPr id="10" name="图片 9" descr="5b7e77aaade9a-3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2"/>
              <a:srcRect l="74621" b="81593"/>
              <a:stretch>
                <a:fillRect/>
              </a:stretch>
            </p:blipFill>
            <p:spPr>
              <a:xfrm>
                <a:off x="676" y="-10"/>
                <a:ext cx="2309" cy="2512"/>
              </a:xfrm>
              <a:prstGeom prst="rect">
                <a:avLst/>
              </a:prstGeom>
            </p:spPr>
          </p:pic>
          <p:pic>
            <p:nvPicPr>
              <p:cNvPr id="9" name="图片 8" descr="5b7e77aaade9a-3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2"/>
              <a:srcRect l="82698" t="83937" r="1807" b="5390"/>
              <a:stretch>
                <a:fillRect/>
              </a:stretch>
            </p:blipFill>
            <p:spPr>
              <a:xfrm>
                <a:off x="871" y="7953"/>
                <a:ext cx="2718" cy="2809"/>
              </a:xfrm>
              <a:prstGeom prst="rect">
                <a:avLst/>
              </a:prstGeom>
            </p:spPr>
          </p:pic>
        </p:grpSp>
        <p:pic>
          <p:nvPicPr>
            <p:cNvPr id="34" name="图片 33" descr="5b7e77aaade9a-4"/>
            <p:cNvPicPr>
              <a:picLocks noChangeAspect="1"/>
            </p:cNvPicPr>
            <p:nvPr/>
          </p:nvPicPr>
          <p:blipFill>
            <a:blip r:embed="rId13"/>
            <a:srcRect l="22102" t="18407" r="69985" b="77157"/>
            <a:stretch>
              <a:fillRect/>
            </a:stretch>
          </p:blipFill>
          <p:spPr>
            <a:xfrm>
              <a:off x="13173" y="1414"/>
              <a:ext cx="1294" cy="1088"/>
            </a:xfrm>
            <a:prstGeom prst="rect">
              <a:avLst/>
            </a:prstGeom>
          </p:spPr>
        </p:pic>
      </p:grpSp>
      <p:grpSp>
        <p:nvGrpSpPr>
          <p:cNvPr id="7" name="组合 29">
            <a:extLst>
              <a:ext uri="{FF2B5EF4-FFF2-40B4-BE49-F238E27FC236}">
                <a16:creationId xmlns:a16="http://schemas.microsoft.com/office/drawing/2014/main" id="{A9CBA994-6F5E-205F-5F27-EC7E9AC5CF5F}"/>
              </a:ext>
            </a:extLst>
          </p:cNvPr>
          <p:cNvGrpSpPr/>
          <p:nvPr/>
        </p:nvGrpSpPr>
        <p:grpSpPr>
          <a:xfrm>
            <a:off x="3421589" y="1135981"/>
            <a:ext cx="5437598" cy="650055"/>
            <a:chOff x="4804" y="6150"/>
            <a:chExt cx="9514" cy="864"/>
          </a:xfrm>
        </p:grpSpPr>
        <p:sp>
          <p:nvSpPr>
            <p:cNvPr id="12" name="圆角矩形 18">
              <a:extLst>
                <a:ext uri="{FF2B5EF4-FFF2-40B4-BE49-F238E27FC236}">
                  <a16:creationId xmlns:a16="http://schemas.microsoft.com/office/drawing/2014/main" id="{B4DE406B-729F-1CAD-0817-563CD6714425}"/>
                </a:ext>
              </a:extLst>
            </p:cNvPr>
            <p:cNvSpPr/>
            <p:nvPr/>
          </p:nvSpPr>
          <p:spPr>
            <a:xfrm>
              <a:off x="4804" y="6150"/>
              <a:ext cx="9514" cy="832"/>
            </a:xfrm>
            <a:prstGeom prst="roundRect">
              <a:avLst>
                <a:gd name="adj" fmla="val 50000"/>
              </a:avLst>
            </a:prstGeom>
            <a:solidFill>
              <a:srgbClr val="60BF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阿里巴巴普惠体"/>
                <a:cs typeface="阿里巴巴普惠体" panose="00020600040101010101" charset="-122"/>
              </a:endParaRPr>
            </a:p>
          </p:txBody>
        </p:sp>
        <p:sp>
          <p:nvSpPr>
            <p:cNvPr id="13" name="文本框 17">
              <a:extLst>
                <a:ext uri="{FF2B5EF4-FFF2-40B4-BE49-F238E27FC236}">
                  <a16:creationId xmlns:a16="http://schemas.microsoft.com/office/drawing/2014/main" id="{69AA44AC-8310-3B6E-D421-ABBC93B5DF2A}"/>
                </a:ext>
              </a:extLst>
            </p:cNvPr>
            <p:cNvSpPr txBox="1"/>
            <p:nvPr/>
          </p:nvSpPr>
          <p:spPr>
            <a:xfrm>
              <a:off x="5323" y="6155"/>
              <a:ext cx="8476" cy="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6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kumimoji="0" lang="en-US" altLang="zh-CN" sz="3600" b="0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6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cầu</a:t>
              </a:r>
              <a:r>
                <a:rPr kumimoji="0" lang="en-US" altLang="zh-CN" sz="3600" b="0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6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kumimoji="0" lang="en-US" altLang="zh-CN" sz="3600" b="0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6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đạt</a:t>
              </a:r>
              <a:endParaRPr kumimoji="0" lang="en-US" altLang="zh-CN" sz="3600" b="0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2" name="文本框 17">
            <a:extLst>
              <a:ext uri="{FF2B5EF4-FFF2-40B4-BE49-F238E27FC236}">
                <a16:creationId xmlns:a16="http://schemas.microsoft.com/office/drawing/2014/main" id="{9C9EF3FE-5306-B105-FA03-DF6C18AAAFD3}"/>
              </a:ext>
            </a:extLst>
          </p:cNvPr>
          <p:cNvSpPr txBox="1"/>
          <p:nvPr/>
        </p:nvSpPr>
        <p:spPr>
          <a:xfrm>
            <a:off x="1027804" y="1919427"/>
            <a:ext cx="97973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Chia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sẻ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được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với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điều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em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cảm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thấy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hài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long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hoặc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chưa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hài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lòng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mình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khi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tham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gia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hoạt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động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chung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làm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việc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nhóm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cùng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nhau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Biết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cách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xử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lí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tình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huống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mâu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thuẫn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bất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hòa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với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nhau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và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cùng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xây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dựng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Cam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kết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tình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endParaRPr lang="en-US" altLang="zh-CN" sz="3600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2700" y="-6350"/>
            <a:ext cx="12193905" cy="6881495"/>
            <a:chOff x="-20" y="-10"/>
            <a:chExt cx="19203" cy="10837"/>
          </a:xfrm>
        </p:grpSpPr>
        <p:grpSp>
          <p:nvGrpSpPr>
            <p:cNvPr id="7" name="组合 6"/>
            <p:cNvGrpSpPr/>
            <p:nvPr/>
          </p:nvGrpSpPr>
          <p:grpSpPr>
            <a:xfrm flipH="1">
              <a:off x="-20" y="30"/>
              <a:ext cx="19201" cy="10797"/>
              <a:chOff x="-20" y="30"/>
              <a:chExt cx="19201" cy="10797"/>
            </a:xfrm>
          </p:grpSpPr>
          <p:pic>
            <p:nvPicPr>
              <p:cNvPr id="3" name="图片 2" descr="5b7e77aaade9a-5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8"/>
              <a:srcRect r="87494"/>
              <a:stretch>
                <a:fillRect/>
              </a:stretch>
            </p:blipFill>
            <p:spPr>
              <a:xfrm rot="5400000">
                <a:off x="8780" y="-8770"/>
                <a:ext cx="1601" cy="19201"/>
              </a:xfrm>
              <a:prstGeom prst="rect">
                <a:avLst/>
              </a:prstGeom>
            </p:spPr>
          </p:pic>
          <p:pic>
            <p:nvPicPr>
              <p:cNvPr id="4" name="图片 3" descr="5b7e77aaade9a-5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8"/>
              <a:srcRect l="75027" r="1414"/>
              <a:stretch>
                <a:fillRect/>
              </a:stretch>
            </p:blipFill>
            <p:spPr>
              <a:xfrm rot="5400000">
                <a:off x="8073" y="-281"/>
                <a:ext cx="3016" cy="19201"/>
              </a:xfrm>
              <a:prstGeom prst="rect">
                <a:avLst/>
              </a:prstGeom>
            </p:spPr>
          </p:pic>
          <p:pic>
            <p:nvPicPr>
              <p:cNvPr id="5" name="图片 4" descr="5b7e77aaade9a-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8"/>
              <a:srcRect l="34666" r="33636"/>
              <a:stretch>
                <a:fillRect/>
              </a:stretch>
            </p:blipFill>
            <p:spPr>
              <a:xfrm rot="5400000">
                <a:off x="7552" y="-4795"/>
                <a:ext cx="4058" cy="19201"/>
              </a:xfrm>
              <a:prstGeom prst="rect">
                <a:avLst/>
              </a:prstGeom>
            </p:spPr>
          </p:pic>
        </p:grpSp>
        <p:grpSp>
          <p:nvGrpSpPr>
            <p:cNvPr id="30" name="组合 29"/>
            <p:cNvGrpSpPr/>
            <p:nvPr/>
          </p:nvGrpSpPr>
          <p:grpSpPr>
            <a:xfrm>
              <a:off x="652" y="531"/>
              <a:ext cx="17627" cy="7111"/>
              <a:chOff x="652" y="531"/>
              <a:chExt cx="17627" cy="7111"/>
            </a:xfrm>
          </p:grpSpPr>
          <p:pic>
            <p:nvPicPr>
              <p:cNvPr id="11" name="图片 10" descr="5b7e77aaade9a-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5400000">
                <a:off x="5910" y="-4727"/>
                <a:ext cx="7111" cy="17627"/>
              </a:xfrm>
              <a:prstGeom prst="rect">
                <a:avLst/>
              </a:prstGeom>
            </p:spPr>
          </p:pic>
          <p:pic>
            <p:nvPicPr>
              <p:cNvPr id="29" name="图片 28" descr="5b7e77aaade9a-4"/>
              <p:cNvPicPr>
                <a:picLocks noChangeAspect="1"/>
              </p:cNvPicPr>
              <p:nvPr/>
            </p:nvPicPr>
            <p:blipFill>
              <a:blip r:embed="rId10"/>
              <a:srcRect l="19381" t="9648" r="23143" b="76769"/>
              <a:stretch>
                <a:fillRect/>
              </a:stretch>
            </p:blipFill>
            <p:spPr>
              <a:xfrm rot="2220000">
                <a:off x="11099" y="3004"/>
                <a:ext cx="6183" cy="2191"/>
              </a:xfrm>
              <a:prstGeom prst="rect">
                <a:avLst/>
              </a:prstGeom>
            </p:spPr>
          </p:pic>
        </p:grpSp>
        <p:pic>
          <p:nvPicPr>
            <p:cNvPr id="12" name="图片 11" descr="5b7e77aaade9a-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t="76954" r="71806" b="2208"/>
            <a:stretch>
              <a:fillRect/>
            </a:stretch>
          </p:blipFill>
          <p:spPr>
            <a:xfrm>
              <a:off x="15636" y="-10"/>
              <a:ext cx="3545" cy="3929"/>
            </a:xfrm>
            <a:prstGeom prst="rect">
              <a:avLst/>
            </a:prstGeom>
          </p:spPr>
        </p:pic>
        <p:pic>
          <p:nvPicPr>
            <p:cNvPr id="16" name="图片 15" descr="5b7e77aaade9a-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/>
            <a:srcRect l="3938" t="4176" r="82240" b="87260"/>
            <a:stretch>
              <a:fillRect/>
            </a:stretch>
          </p:blipFill>
          <p:spPr>
            <a:xfrm>
              <a:off x="484" y="-10"/>
              <a:ext cx="2704" cy="2512"/>
            </a:xfrm>
            <a:prstGeom prst="rect">
              <a:avLst/>
            </a:prstGeom>
          </p:spPr>
        </p:pic>
        <p:pic>
          <p:nvPicPr>
            <p:cNvPr id="17" name="图片 16" descr="5b6fe4d9b6d4e"/>
            <p:cNvPicPr>
              <a:picLocks noChangeAspect="1"/>
            </p:cNvPicPr>
            <p:nvPr/>
          </p:nvPicPr>
          <p:blipFill>
            <a:blip r:embed="rId12"/>
            <a:srcRect l="28882" t="26231" r="23573" b="15241"/>
            <a:stretch>
              <a:fillRect/>
            </a:stretch>
          </p:blipFill>
          <p:spPr>
            <a:xfrm>
              <a:off x="14236" y="6499"/>
              <a:ext cx="4947" cy="4301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E437D42-D5AA-EA48-7D51-E80D2B501C7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9"/>
          <a:stretch/>
        </p:blipFill>
        <p:spPr>
          <a:xfrm>
            <a:off x="18384" y="3224460"/>
            <a:ext cx="6432092" cy="3605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A0B5C2-9549-5E2E-62D1-E8912A4B06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69804" y="1544616"/>
            <a:ext cx="8827773" cy="19386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9">
            <a:extLst>
              <a:ext uri="{FF2B5EF4-FFF2-40B4-BE49-F238E27FC236}">
                <a16:creationId xmlns:a16="http://schemas.microsoft.com/office/drawing/2014/main" id="{3705FEF3-EDFC-EDE1-F5B1-F83E2DF5AC1C}"/>
              </a:ext>
            </a:extLst>
          </p:cNvPr>
          <p:cNvGrpSpPr/>
          <p:nvPr/>
        </p:nvGrpSpPr>
        <p:grpSpPr>
          <a:xfrm>
            <a:off x="378864" y="1803610"/>
            <a:ext cx="7144818" cy="4122750"/>
            <a:chOff x="566" y="6778"/>
            <a:chExt cx="19216" cy="2762"/>
          </a:xfrm>
        </p:grpSpPr>
        <p:sp>
          <p:nvSpPr>
            <p:cNvPr id="3" name="圆角矩形 18">
              <a:extLst>
                <a:ext uri="{FF2B5EF4-FFF2-40B4-BE49-F238E27FC236}">
                  <a16:creationId xmlns:a16="http://schemas.microsoft.com/office/drawing/2014/main" id="{4D50F3C4-89A3-2573-04B5-6C105312BA71}"/>
                </a:ext>
              </a:extLst>
            </p:cNvPr>
            <p:cNvSpPr/>
            <p:nvPr/>
          </p:nvSpPr>
          <p:spPr>
            <a:xfrm>
              <a:off x="566" y="6778"/>
              <a:ext cx="19216" cy="2762"/>
            </a:xfrm>
            <a:prstGeom prst="roundRect">
              <a:avLst>
                <a:gd name="adj" fmla="val 19363"/>
              </a:avLst>
            </a:prstGeom>
            <a:solidFill>
              <a:srgbClr val="E1F3E8"/>
            </a:solidFill>
            <a:ln>
              <a:solidFill>
                <a:srgbClr val="60BF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阿里巴巴普惠体"/>
                <a:cs typeface="阿里巴巴普惠体" panose="00020600040101010101" charset="-122"/>
              </a:endParaRPr>
            </a:p>
          </p:txBody>
        </p:sp>
        <p:sp>
          <p:nvSpPr>
            <p:cNvPr id="4" name="文本框 17">
              <a:extLst>
                <a:ext uri="{FF2B5EF4-FFF2-40B4-BE49-F238E27FC236}">
                  <a16:creationId xmlns:a16="http://schemas.microsoft.com/office/drawing/2014/main" id="{3783F118-4BDE-60D3-8AD8-1AA9A6800323}"/>
                </a:ext>
              </a:extLst>
            </p:cNvPr>
            <p:cNvSpPr txBox="1"/>
            <p:nvPr/>
          </p:nvSpPr>
          <p:spPr>
            <a:xfrm>
              <a:off x="1227" y="6829"/>
              <a:ext cx="17962" cy="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smtClean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   </a:t>
              </a:r>
              <a:r>
                <a:rPr lang="en-US" altLang="zh-CN" sz="3600" dirty="0" err="1" smtClean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Hãy</a:t>
              </a:r>
              <a:r>
                <a:rPr lang="en-US" altLang="zh-CN" sz="3600" dirty="0" smtClean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viết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5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đặc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 smtClean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điểm</a:t>
              </a:r>
              <a:r>
                <a:rPr lang="en-US" altLang="zh-CN" sz="3600" dirty="0" smtClean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(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ngoại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hình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Sở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thích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sở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trường</a:t>
              </a:r>
              <a:r>
                <a:rPr lang="en-US" altLang="zh-CN" sz="3600" dirty="0" smtClean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,...) 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nổi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bật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của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một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người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trong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lớp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vào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cánh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của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tờ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giấy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hình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ngôi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sao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 Sau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đó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hãy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để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trong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nhóm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đoán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xem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: </a:t>
              </a:r>
              <a:r>
                <a:rPr lang="en-US" altLang="zh-CN" sz="36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Người</a:t>
              </a:r>
              <a:r>
                <a:rPr lang="en-US" altLang="zh-CN" sz="36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ấy</a:t>
              </a:r>
              <a:r>
                <a:rPr lang="en-US" altLang="zh-CN" sz="36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là</a:t>
              </a:r>
              <a:r>
                <a:rPr lang="en-US" altLang="zh-CN" sz="36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ai?</a:t>
              </a:r>
            </a:p>
          </p:txBody>
        </p:sp>
      </p:grp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A57FE9DB-E85A-8219-D4D4-4C61E1DB5C8F}"/>
              </a:ext>
            </a:extLst>
          </p:cNvPr>
          <p:cNvSpPr/>
          <p:nvPr/>
        </p:nvSpPr>
        <p:spPr>
          <a:xfrm>
            <a:off x="7766968" y="1583322"/>
            <a:ext cx="3994975" cy="3714506"/>
          </a:xfrm>
          <a:prstGeom prst="star5">
            <a:avLst>
              <a:gd name="adj" fmla="val 32008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17">
            <a:extLst>
              <a:ext uri="{FF2B5EF4-FFF2-40B4-BE49-F238E27FC236}">
                <a16:creationId xmlns:a16="http://schemas.microsoft.com/office/drawing/2014/main" id="{B871E595-0032-C121-66E4-7ACFA3B298CE}"/>
              </a:ext>
            </a:extLst>
          </p:cNvPr>
          <p:cNvSpPr txBox="1"/>
          <p:nvPr/>
        </p:nvSpPr>
        <p:spPr>
          <a:xfrm>
            <a:off x="8259851" y="4156681"/>
            <a:ext cx="1504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Hay </a:t>
            </a:r>
            <a:r>
              <a:rPr lang="en-US" altLang="zh-CN" sz="2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cười</a:t>
            </a:r>
            <a:endParaRPr lang="en-US" altLang="zh-CN" sz="2800" b="1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0" name="文本框 17">
            <a:extLst>
              <a:ext uri="{FF2B5EF4-FFF2-40B4-BE49-F238E27FC236}">
                <a16:creationId xmlns:a16="http://schemas.microsoft.com/office/drawing/2014/main" id="{EBC7C5AB-0847-BBA6-290F-DD00773D8857}"/>
              </a:ext>
            </a:extLst>
          </p:cNvPr>
          <p:cNvSpPr txBox="1"/>
          <p:nvPr/>
        </p:nvSpPr>
        <p:spPr>
          <a:xfrm>
            <a:off x="10297850" y="2741321"/>
            <a:ext cx="1504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Hiền</a:t>
            </a:r>
            <a:r>
              <a: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lành</a:t>
            </a:r>
            <a:endParaRPr lang="en-US" altLang="zh-CN" sz="2800" b="1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1" name="文本框 17">
            <a:extLst>
              <a:ext uri="{FF2B5EF4-FFF2-40B4-BE49-F238E27FC236}">
                <a16:creationId xmlns:a16="http://schemas.microsoft.com/office/drawing/2014/main" id="{9E3EDD56-FE68-8FE7-E124-FE05E98A6EBA}"/>
              </a:ext>
            </a:extLst>
          </p:cNvPr>
          <p:cNvSpPr txBox="1"/>
          <p:nvPr/>
        </p:nvSpPr>
        <p:spPr>
          <a:xfrm>
            <a:off x="9631522" y="4156681"/>
            <a:ext cx="18022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Đá</a:t>
            </a:r>
            <a:r>
              <a: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bóng</a:t>
            </a:r>
            <a:r>
              <a: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giỏi</a:t>
            </a:r>
            <a:endParaRPr lang="en-US" altLang="zh-CN" sz="2800" b="1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2" name="文本框 17">
            <a:extLst>
              <a:ext uri="{FF2B5EF4-FFF2-40B4-BE49-F238E27FC236}">
                <a16:creationId xmlns:a16="http://schemas.microsoft.com/office/drawing/2014/main" id="{3E9FD94D-031D-F3DB-C950-8B9B0CF275ED}"/>
              </a:ext>
            </a:extLst>
          </p:cNvPr>
          <p:cNvSpPr txBox="1"/>
          <p:nvPr/>
        </p:nvSpPr>
        <p:spPr>
          <a:xfrm>
            <a:off x="8982474" y="1787214"/>
            <a:ext cx="18022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Tóc</a:t>
            </a:r>
            <a:r>
              <a: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endParaRPr lang="en-US" altLang="zh-CN" sz="2800" b="1" dirty="0" smtClean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 smtClean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xoăn</a:t>
            </a:r>
            <a:endParaRPr lang="en-US" altLang="zh-CN" sz="2800" b="1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3" name="文本框 17">
            <a:extLst>
              <a:ext uri="{FF2B5EF4-FFF2-40B4-BE49-F238E27FC236}">
                <a16:creationId xmlns:a16="http://schemas.microsoft.com/office/drawing/2014/main" id="{8F085DED-0A5D-7D41-2D1E-5DCF518E1734}"/>
              </a:ext>
            </a:extLst>
          </p:cNvPr>
          <p:cNvSpPr txBox="1"/>
          <p:nvPr/>
        </p:nvSpPr>
        <p:spPr>
          <a:xfrm>
            <a:off x="7726456" y="2784632"/>
            <a:ext cx="1504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Chăm</a:t>
            </a:r>
            <a:r>
              <a: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chỉ</a:t>
            </a:r>
            <a:endParaRPr lang="en-US" altLang="zh-CN" sz="2800" b="1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2D48CF-5BE6-5A7F-CBF0-E2E090CEF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440" y="458198"/>
            <a:ext cx="5232034" cy="12857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2700" y="-6350"/>
            <a:ext cx="12193905" cy="6881495"/>
            <a:chOff x="-20" y="-10"/>
            <a:chExt cx="19203" cy="10837"/>
          </a:xfrm>
        </p:grpSpPr>
        <p:grpSp>
          <p:nvGrpSpPr>
            <p:cNvPr id="7" name="组合 6"/>
            <p:cNvGrpSpPr/>
            <p:nvPr/>
          </p:nvGrpSpPr>
          <p:grpSpPr>
            <a:xfrm flipH="1">
              <a:off x="-20" y="30"/>
              <a:ext cx="19201" cy="10797"/>
              <a:chOff x="-20" y="30"/>
              <a:chExt cx="19201" cy="10797"/>
            </a:xfrm>
          </p:grpSpPr>
          <p:pic>
            <p:nvPicPr>
              <p:cNvPr id="3" name="图片 2" descr="5b7e77aaade9a-5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8"/>
              <a:srcRect r="87494"/>
              <a:stretch>
                <a:fillRect/>
              </a:stretch>
            </p:blipFill>
            <p:spPr>
              <a:xfrm rot="5400000">
                <a:off x="8780" y="-8770"/>
                <a:ext cx="1601" cy="19201"/>
              </a:xfrm>
              <a:prstGeom prst="rect">
                <a:avLst/>
              </a:prstGeom>
            </p:spPr>
          </p:pic>
          <p:pic>
            <p:nvPicPr>
              <p:cNvPr id="4" name="图片 3" descr="5b7e77aaade9a-5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8"/>
              <a:srcRect l="75027" r="1414"/>
              <a:stretch>
                <a:fillRect/>
              </a:stretch>
            </p:blipFill>
            <p:spPr>
              <a:xfrm rot="5400000">
                <a:off x="8073" y="-281"/>
                <a:ext cx="3016" cy="19201"/>
              </a:xfrm>
              <a:prstGeom prst="rect">
                <a:avLst/>
              </a:prstGeom>
            </p:spPr>
          </p:pic>
          <p:pic>
            <p:nvPicPr>
              <p:cNvPr id="5" name="图片 4" descr="5b7e77aaade9a-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8"/>
              <a:srcRect l="34666" r="33636"/>
              <a:stretch>
                <a:fillRect/>
              </a:stretch>
            </p:blipFill>
            <p:spPr>
              <a:xfrm rot="5400000">
                <a:off x="7552" y="-4795"/>
                <a:ext cx="4058" cy="19201"/>
              </a:xfrm>
              <a:prstGeom prst="rect">
                <a:avLst/>
              </a:prstGeom>
            </p:spPr>
          </p:pic>
        </p:grpSp>
        <p:grpSp>
          <p:nvGrpSpPr>
            <p:cNvPr id="30" name="组合 29"/>
            <p:cNvGrpSpPr/>
            <p:nvPr/>
          </p:nvGrpSpPr>
          <p:grpSpPr>
            <a:xfrm>
              <a:off x="652" y="531"/>
              <a:ext cx="17627" cy="7111"/>
              <a:chOff x="652" y="531"/>
              <a:chExt cx="17627" cy="7111"/>
            </a:xfrm>
          </p:grpSpPr>
          <p:pic>
            <p:nvPicPr>
              <p:cNvPr id="11" name="图片 10" descr="5b7e77aaade9a-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5400000">
                <a:off x="5910" y="-4727"/>
                <a:ext cx="7111" cy="17627"/>
              </a:xfrm>
              <a:prstGeom prst="rect">
                <a:avLst/>
              </a:prstGeom>
            </p:spPr>
          </p:pic>
          <p:pic>
            <p:nvPicPr>
              <p:cNvPr id="29" name="图片 28" descr="5b7e77aaade9a-4"/>
              <p:cNvPicPr>
                <a:picLocks noChangeAspect="1"/>
              </p:cNvPicPr>
              <p:nvPr/>
            </p:nvPicPr>
            <p:blipFill>
              <a:blip r:embed="rId10"/>
              <a:srcRect l="19381" t="9648" r="23143" b="76769"/>
              <a:stretch>
                <a:fillRect/>
              </a:stretch>
            </p:blipFill>
            <p:spPr>
              <a:xfrm rot="2220000">
                <a:off x="11099" y="3004"/>
                <a:ext cx="6183" cy="2191"/>
              </a:xfrm>
              <a:prstGeom prst="rect">
                <a:avLst/>
              </a:prstGeom>
            </p:spPr>
          </p:pic>
        </p:grpSp>
        <p:pic>
          <p:nvPicPr>
            <p:cNvPr id="12" name="图片 11" descr="5b7e77aaade9a-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t="76954" r="71806" b="2208"/>
            <a:stretch>
              <a:fillRect/>
            </a:stretch>
          </p:blipFill>
          <p:spPr>
            <a:xfrm>
              <a:off x="15636" y="-10"/>
              <a:ext cx="3545" cy="3929"/>
            </a:xfrm>
            <a:prstGeom prst="rect">
              <a:avLst/>
            </a:prstGeom>
          </p:spPr>
        </p:pic>
        <p:pic>
          <p:nvPicPr>
            <p:cNvPr id="16" name="图片 15" descr="5b7e77aaade9a-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/>
            <a:srcRect l="3938" t="4176" r="82240" b="87260"/>
            <a:stretch>
              <a:fillRect/>
            </a:stretch>
          </p:blipFill>
          <p:spPr>
            <a:xfrm>
              <a:off x="484" y="-10"/>
              <a:ext cx="2704" cy="2512"/>
            </a:xfrm>
            <a:prstGeom prst="rect">
              <a:avLst/>
            </a:prstGeom>
          </p:spPr>
        </p:pic>
        <p:pic>
          <p:nvPicPr>
            <p:cNvPr id="17" name="图片 16" descr="5b6fe4d9b6d4e"/>
            <p:cNvPicPr>
              <a:picLocks noChangeAspect="1"/>
            </p:cNvPicPr>
            <p:nvPr/>
          </p:nvPicPr>
          <p:blipFill>
            <a:blip r:embed="rId12"/>
            <a:srcRect l="28882" t="26231" r="23573" b="15241"/>
            <a:stretch>
              <a:fillRect/>
            </a:stretch>
          </p:blipFill>
          <p:spPr>
            <a:xfrm>
              <a:off x="14236" y="6499"/>
              <a:ext cx="4947" cy="4301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E437D42-D5AA-EA48-7D51-E80D2B501C7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9"/>
          <a:stretch/>
        </p:blipFill>
        <p:spPr>
          <a:xfrm>
            <a:off x="18384" y="3224460"/>
            <a:ext cx="6432092" cy="3605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E4CB8A-269B-D8DD-3ABF-E9DF60CE75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67991" y="1714862"/>
            <a:ext cx="8827773" cy="18960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3472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9">
            <a:extLst>
              <a:ext uri="{FF2B5EF4-FFF2-40B4-BE49-F238E27FC236}">
                <a16:creationId xmlns:a16="http://schemas.microsoft.com/office/drawing/2014/main" id="{53D37148-B436-CC45-81C5-20845B8450BF}"/>
              </a:ext>
            </a:extLst>
          </p:cNvPr>
          <p:cNvGrpSpPr/>
          <p:nvPr/>
        </p:nvGrpSpPr>
        <p:grpSpPr>
          <a:xfrm>
            <a:off x="1855760" y="465791"/>
            <a:ext cx="8857322" cy="769805"/>
            <a:chOff x="5323" y="6155"/>
            <a:chExt cx="8476" cy="672"/>
          </a:xfrm>
        </p:grpSpPr>
        <p:sp>
          <p:nvSpPr>
            <p:cNvPr id="3" name="圆角矩形 18">
              <a:extLst>
                <a:ext uri="{FF2B5EF4-FFF2-40B4-BE49-F238E27FC236}">
                  <a16:creationId xmlns:a16="http://schemas.microsoft.com/office/drawing/2014/main" id="{3091742F-73A7-0295-CB75-3FFABD56D9A9}"/>
                </a:ext>
              </a:extLst>
            </p:cNvPr>
            <p:cNvSpPr/>
            <p:nvPr/>
          </p:nvSpPr>
          <p:spPr>
            <a:xfrm>
              <a:off x="5323" y="6182"/>
              <a:ext cx="8476" cy="645"/>
            </a:xfrm>
            <a:prstGeom prst="roundRect">
              <a:avLst>
                <a:gd name="adj" fmla="val 50000"/>
              </a:avLst>
            </a:prstGeom>
            <a:solidFill>
              <a:srgbClr val="60BF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阿里巴巴普惠体"/>
                <a:cs typeface="阿里巴巴普惠体" panose="00020600040101010101" charset="-122"/>
              </a:endParaRPr>
            </a:p>
          </p:txBody>
        </p:sp>
        <p:sp>
          <p:nvSpPr>
            <p:cNvPr id="4" name="文本框 17">
              <a:extLst>
                <a:ext uri="{FF2B5EF4-FFF2-40B4-BE49-F238E27FC236}">
                  <a16:creationId xmlns:a16="http://schemas.microsoft.com/office/drawing/2014/main" id="{59581455-4D21-007F-48B1-6409EB7A8B1D}"/>
                </a:ext>
              </a:extLst>
            </p:cNvPr>
            <p:cNvSpPr txBox="1"/>
            <p:nvPr/>
          </p:nvSpPr>
          <p:spPr>
            <a:xfrm>
              <a:off x="5323" y="6155"/>
              <a:ext cx="8476" cy="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Hoạt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đông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1: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Nói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ra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đừng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ngại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6" name="文本框 17">
            <a:extLst>
              <a:ext uri="{FF2B5EF4-FFF2-40B4-BE49-F238E27FC236}">
                <a16:creationId xmlns:a16="http://schemas.microsoft.com/office/drawing/2014/main" id="{F2A56CE1-7532-E1DA-843D-082434FF28CE}"/>
              </a:ext>
            </a:extLst>
          </p:cNvPr>
          <p:cNvSpPr txBox="1"/>
          <p:nvPr/>
        </p:nvSpPr>
        <p:spPr>
          <a:xfrm>
            <a:off x="897774" y="1235596"/>
            <a:ext cx="10773294" cy="5171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Chia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sẻ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sự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hợp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giữa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thành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nhóm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tập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rèn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luyện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+ N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êu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điều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em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hài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lòng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mình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;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+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Nêu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điều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em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còn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băn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khoăn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chưa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hài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lòng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mình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hoặc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sự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hợp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tác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giữa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trong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nhóm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;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Đưa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ra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lời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luyên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cho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nhau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thể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hợp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tác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đoàn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kết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hơn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khi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làm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việc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nhóm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111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DCED4E-0F37-2C05-5DAA-EF5650A94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611" y="665018"/>
            <a:ext cx="5863842" cy="5978820"/>
          </a:xfrm>
          <a:prstGeom prst="rect">
            <a:avLst/>
          </a:prstGeom>
        </p:spPr>
      </p:pic>
      <p:grpSp>
        <p:nvGrpSpPr>
          <p:cNvPr id="4" name="组合 29">
            <a:extLst>
              <a:ext uri="{FF2B5EF4-FFF2-40B4-BE49-F238E27FC236}">
                <a16:creationId xmlns:a16="http://schemas.microsoft.com/office/drawing/2014/main" id="{6014D04C-4491-2EFA-C6B1-07E9E20EF727}"/>
              </a:ext>
            </a:extLst>
          </p:cNvPr>
          <p:cNvGrpSpPr/>
          <p:nvPr/>
        </p:nvGrpSpPr>
        <p:grpSpPr>
          <a:xfrm>
            <a:off x="570193" y="1236269"/>
            <a:ext cx="5863925" cy="4385459"/>
            <a:chOff x="793" y="6679"/>
            <a:chExt cx="18871" cy="2938"/>
          </a:xfrm>
        </p:grpSpPr>
        <p:sp>
          <p:nvSpPr>
            <p:cNvPr id="5" name="圆角矩形 18">
              <a:extLst>
                <a:ext uri="{FF2B5EF4-FFF2-40B4-BE49-F238E27FC236}">
                  <a16:creationId xmlns:a16="http://schemas.microsoft.com/office/drawing/2014/main" id="{CE83B43C-3E47-E96A-D62C-7BB14A281B62}"/>
                </a:ext>
              </a:extLst>
            </p:cNvPr>
            <p:cNvSpPr/>
            <p:nvPr/>
          </p:nvSpPr>
          <p:spPr>
            <a:xfrm>
              <a:off x="793" y="6679"/>
              <a:ext cx="18871" cy="2938"/>
            </a:xfrm>
            <a:prstGeom prst="roundRect">
              <a:avLst>
                <a:gd name="adj" fmla="val 19363"/>
              </a:avLst>
            </a:prstGeom>
            <a:solidFill>
              <a:srgbClr val="E1F3E8"/>
            </a:solidFill>
            <a:ln>
              <a:solidFill>
                <a:srgbClr val="60BF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阿里巴巴普惠体"/>
                <a:cs typeface="阿里巴巴普惠体" panose="00020600040101010101" charset="-122"/>
              </a:endParaRPr>
            </a:p>
          </p:txBody>
        </p:sp>
        <p:sp>
          <p:nvSpPr>
            <p:cNvPr id="6" name="文本框 17">
              <a:extLst>
                <a:ext uri="{FF2B5EF4-FFF2-40B4-BE49-F238E27FC236}">
                  <a16:creationId xmlns:a16="http://schemas.microsoft.com/office/drawing/2014/main" id="{15F5CBCF-EBD4-4E2A-39F7-75E8DE7E13E7}"/>
                </a:ext>
              </a:extLst>
            </p:cNvPr>
            <p:cNvSpPr txBox="1"/>
            <p:nvPr/>
          </p:nvSpPr>
          <p:spPr>
            <a:xfrm>
              <a:off x="1995" y="6848"/>
              <a:ext cx="16467" cy="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Hãy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cùng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nhau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chia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sẻ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những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khó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khăn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mà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nhóm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mình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gặp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 smtClean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phải</a:t>
              </a:r>
              <a:r>
                <a:rPr lang="en-US" altLang="zh-CN" sz="3600" dirty="0" smtClean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khi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hợp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tác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với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nhau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và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lời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khuyên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của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trong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nhóm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để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có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thể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đoàn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kết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hơn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khi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làm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việc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9830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D360385-3BF9-8A27-2D63-4477F0DB7286}"/>
              </a:ext>
            </a:extLst>
          </p:cNvPr>
          <p:cNvGrpSpPr/>
          <p:nvPr/>
        </p:nvGrpSpPr>
        <p:grpSpPr>
          <a:xfrm>
            <a:off x="346216" y="516804"/>
            <a:ext cx="11193145" cy="4515485"/>
            <a:chOff x="0" y="952327"/>
            <a:chExt cx="11193145" cy="4515485"/>
          </a:xfrm>
        </p:grpSpPr>
        <p:pic>
          <p:nvPicPr>
            <p:cNvPr id="2" name="图片 10" descr="5b7e77aaade9a-2">
              <a:extLst>
                <a:ext uri="{FF2B5EF4-FFF2-40B4-BE49-F238E27FC236}">
                  <a16:creationId xmlns:a16="http://schemas.microsoft.com/office/drawing/2014/main" id="{B07AD1BF-10AE-BED5-9D31-D6A84762E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338830" y="-2386503"/>
              <a:ext cx="4515485" cy="1119314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29AC7D-506C-799D-00CF-CB1D9DDC47D6}"/>
                </a:ext>
              </a:extLst>
            </p:cNvPr>
            <p:cNvSpPr txBox="1"/>
            <p:nvPr/>
          </p:nvSpPr>
          <p:spPr>
            <a:xfrm>
              <a:off x="1339504" y="1778909"/>
              <a:ext cx="9060872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Khi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nhìn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được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những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điều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hài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lòng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hoặc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chưa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hài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lòng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về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mình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và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về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chúng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ta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sẽ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nhận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những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điểm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điều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chỉnh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để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hiểu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nhau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hơn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và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hợp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tác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với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nhau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tốt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hơn</a:t>
              </a:r>
              <a:r>
                <a:rPr kumimoji="0" lang="en-US" altLang="zh-C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  <a:endParaRPr lang="en-US" altLang="zh-CN" sz="3600" b="1" dirty="0">
                <a:solidFill>
                  <a:srgbClr val="4F9C6E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0F55642-BF3C-F96F-51BA-50D935773F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9"/>
          <a:stretch/>
        </p:blipFill>
        <p:spPr>
          <a:xfrm>
            <a:off x="7132320" y="3938329"/>
            <a:ext cx="4713464" cy="2641785"/>
          </a:xfrm>
          <a:prstGeom prst="rect">
            <a:avLst/>
          </a:prstGeom>
        </p:spPr>
      </p:pic>
      <p:pic>
        <p:nvPicPr>
          <p:cNvPr id="3" name="图片 15" descr="5b7e77aaade9a-3">
            <a:extLst>
              <a:ext uri="{FF2B5EF4-FFF2-40B4-BE49-F238E27FC236}">
                <a16:creationId xmlns:a16="http://schemas.microsoft.com/office/drawing/2014/main" id="{00915686-F2D4-E804-6CFD-C28F455F44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l="3938" t="4176" r="82240" b="87260"/>
          <a:stretch>
            <a:fillRect/>
          </a:stretch>
        </p:blipFill>
        <p:spPr>
          <a:xfrm>
            <a:off x="9975533" y="509992"/>
            <a:ext cx="1717040" cy="159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97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2700" y="-6350"/>
            <a:ext cx="12193905" cy="6881495"/>
            <a:chOff x="-20" y="-10"/>
            <a:chExt cx="19203" cy="10837"/>
          </a:xfrm>
        </p:grpSpPr>
        <p:grpSp>
          <p:nvGrpSpPr>
            <p:cNvPr id="7" name="组合 6"/>
            <p:cNvGrpSpPr/>
            <p:nvPr/>
          </p:nvGrpSpPr>
          <p:grpSpPr>
            <a:xfrm flipH="1">
              <a:off x="-20" y="30"/>
              <a:ext cx="19201" cy="10797"/>
              <a:chOff x="-20" y="30"/>
              <a:chExt cx="19201" cy="10797"/>
            </a:xfrm>
          </p:grpSpPr>
          <p:pic>
            <p:nvPicPr>
              <p:cNvPr id="3" name="图片 2" descr="5b7e77aaade9a-5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8"/>
              <a:srcRect r="87494"/>
              <a:stretch>
                <a:fillRect/>
              </a:stretch>
            </p:blipFill>
            <p:spPr>
              <a:xfrm rot="5400000">
                <a:off x="8780" y="-8770"/>
                <a:ext cx="1601" cy="19201"/>
              </a:xfrm>
              <a:prstGeom prst="rect">
                <a:avLst/>
              </a:prstGeom>
            </p:spPr>
          </p:pic>
          <p:pic>
            <p:nvPicPr>
              <p:cNvPr id="4" name="图片 3" descr="5b7e77aaade9a-5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8"/>
              <a:srcRect l="75027" r="1414"/>
              <a:stretch>
                <a:fillRect/>
              </a:stretch>
            </p:blipFill>
            <p:spPr>
              <a:xfrm rot="5400000">
                <a:off x="8073" y="-281"/>
                <a:ext cx="3016" cy="19201"/>
              </a:xfrm>
              <a:prstGeom prst="rect">
                <a:avLst/>
              </a:prstGeom>
            </p:spPr>
          </p:pic>
          <p:pic>
            <p:nvPicPr>
              <p:cNvPr id="5" name="图片 4" descr="5b7e77aaade9a-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8"/>
              <a:srcRect l="34666" r="33636"/>
              <a:stretch>
                <a:fillRect/>
              </a:stretch>
            </p:blipFill>
            <p:spPr>
              <a:xfrm rot="5400000">
                <a:off x="7552" y="-4795"/>
                <a:ext cx="4058" cy="19201"/>
              </a:xfrm>
              <a:prstGeom prst="rect">
                <a:avLst/>
              </a:prstGeom>
            </p:spPr>
          </p:pic>
        </p:grpSp>
        <p:grpSp>
          <p:nvGrpSpPr>
            <p:cNvPr id="30" name="组合 29"/>
            <p:cNvGrpSpPr/>
            <p:nvPr/>
          </p:nvGrpSpPr>
          <p:grpSpPr>
            <a:xfrm>
              <a:off x="652" y="531"/>
              <a:ext cx="17627" cy="7111"/>
              <a:chOff x="652" y="531"/>
              <a:chExt cx="17627" cy="7111"/>
            </a:xfrm>
          </p:grpSpPr>
          <p:pic>
            <p:nvPicPr>
              <p:cNvPr id="11" name="图片 10" descr="5b7e77aaade9a-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5400000">
                <a:off x="5910" y="-4727"/>
                <a:ext cx="7111" cy="17627"/>
              </a:xfrm>
              <a:prstGeom prst="rect">
                <a:avLst/>
              </a:prstGeom>
            </p:spPr>
          </p:pic>
          <p:pic>
            <p:nvPicPr>
              <p:cNvPr id="29" name="图片 28" descr="5b7e77aaade9a-4"/>
              <p:cNvPicPr>
                <a:picLocks noChangeAspect="1"/>
              </p:cNvPicPr>
              <p:nvPr/>
            </p:nvPicPr>
            <p:blipFill>
              <a:blip r:embed="rId10"/>
              <a:srcRect l="19381" t="9648" r="23143" b="76769"/>
              <a:stretch>
                <a:fillRect/>
              </a:stretch>
            </p:blipFill>
            <p:spPr>
              <a:xfrm rot="2220000">
                <a:off x="11099" y="3004"/>
                <a:ext cx="6183" cy="2191"/>
              </a:xfrm>
              <a:prstGeom prst="rect">
                <a:avLst/>
              </a:prstGeom>
            </p:spPr>
          </p:pic>
        </p:grpSp>
        <p:pic>
          <p:nvPicPr>
            <p:cNvPr id="12" name="图片 11" descr="5b7e77aaade9a-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t="76954" r="71806" b="2208"/>
            <a:stretch>
              <a:fillRect/>
            </a:stretch>
          </p:blipFill>
          <p:spPr>
            <a:xfrm>
              <a:off x="15636" y="-10"/>
              <a:ext cx="3545" cy="3929"/>
            </a:xfrm>
            <a:prstGeom prst="rect">
              <a:avLst/>
            </a:prstGeom>
          </p:spPr>
        </p:pic>
        <p:pic>
          <p:nvPicPr>
            <p:cNvPr id="16" name="图片 15" descr="5b7e77aaade9a-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/>
            <a:srcRect l="3938" t="4176" r="82240" b="87260"/>
            <a:stretch>
              <a:fillRect/>
            </a:stretch>
          </p:blipFill>
          <p:spPr>
            <a:xfrm>
              <a:off x="484" y="-10"/>
              <a:ext cx="2704" cy="2512"/>
            </a:xfrm>
            <a:prstGeom prst="rect">
              <a:avLst/>
            </a:prstGeom>
          </p:spPr>
        </p:pic>
        <p:pic>
          <p:nvPicPr>
            <p:cNvPr id="17" name="图片 16" descr="5b6fe4d9b6d4e"/>
            <p:cNvPicPr>
              <a:picLocks noChangeAspect="1"/>
            </p:cNvPicPr>
            <p:nvPr/>
          </p:nvPicPr>
          <p:blipFill>
            <a:blip r:embed="rId12"/>
            <a:srcRect l="28882" t="26231" r="23573" b="15241"/>
            <a:stretch>
              <a:fillRect/>
            </a:stretch>
          </p:blipFill>
          <p:spPr>
            <a:xfrm>
              <a:off x="14236" y="6499"/>
              <a:ext cx="4947" cy="4301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E437D42-D5AA-EA48-7D51-E80D2B501C7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9"/>
          <a:stretch/>
        </p:blipFill>
        <p:spPr>
          <a:xfrm>
            <a:off x="18384" y="3224460"/>
            <a:ext cx="6432092" cy="3605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0E4B10-933E-EDAE-266A-DCC880CA1E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74919" y="1522259"/>
            <a:ext cx="8791194" cy="19143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5559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460</Words>
  <Application>Microsoft Office PowerPoint</Application>
  <PresentationFormat>Widescreen</PresentationFormat>
  <Paragraphs>28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Calibri Light</vt:lpstr>
      <vt:lpstr>#9Slide07 HoneyCream</vt:lpstr>
      <vt:lpstr>SVN-Ready</vt:lpstr>
      <vt:lpstr>Calibri</vt:lpstr>
      <vt:lpstr>SVN-Newton</vt:lpstr>
      <vt:lpstr>Wingdings</vt:lpstr>
      <vt:lpstr>Arial</vt:lpstr>
      <vt:lpstr>等线</vt:lpstr>
      <vt:lpstr>Cambria</vt:lpstr>
      <vt:lpstr>Times New Roman</vt:lpstr>
      <vt:lpstr>UTM Avo</vt:lpstr>
      <vt:lpstr>Vogue-ExtraBold</vt:lpstr>
      <vt:lpstr>微软雅黑</vt:lpstr>
      <vt:lpstr>阿里巴巴普惠体</vt:lpstr>
      <vt:lpstr>Office Theme</vt:lpstr>
      <vt:lpstr>Office 主题​​</vt:lpstr>
      <vt:lpstr>Thiết kế Tùy chỉnh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Admin</cp:lastModifiedBy>
  <cp:revision>23</cp:revision>
  <dcterms:created xsi:type="dcterms:W3CDTF">2023-07-26T09:03:34Z</dcterms:created>
  <dcterms:modified xsi:type="dcterms:W3CDTF">2024-11-22T02:14:06Z</dcterms:modified>
</cp:coreProperties>
</file>