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9" r:id="rId11"/>
    <p:sldId id="2007577140" r:id="rId12"/>
    <p:sldId id="270" r:id="rId13"/>
  </p:sldIdLst>
  <p:sldSz cx="12192000" cy="6858000"/>
  <p:notesSz cx="6858000" cy="9144000"/>
  <p:embeddedFontLst>
    <p:embeddedFont>
      <p:font typeface="#9Slide07 HoneyCream" panose="020B0604020202020204" charset="0"/>
      <p:regular r:id="rId15"/>
    </p:embeddedFont>
    <p:embeddedFont>
      <p:font typeface="#9Slide07 IcielCadena" panose="020B0604020202020204" charset="0"/>
      <p:bold r:id="rId16"/>
    </p:embeddedFont>
    <p:embeddedFont>
      <p:font typeface="SVN-Newton" panose="020B0604020202020204" charset="0"/>
      <p:regular r:id="rId17"/>
    </p:embeddedFont>
    <p:embeddedFont>
      <p:font typeface="SVN-The Voice" panose="020B0604020202020204" charset="0"/>
      <p:regular r:id="rId18"/>
    </p:embeddedFont>
    <p:embeddedFont>
      <p:font typeface="微软雅黑" panose="020B0503020204020204" pitchFamily="34" charset="-122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5 SVNRingdena" panose="020B0604020202020204" charset="0"/>
      <p:regular r:id="rId25"/>
    </p:embeddedFont>
    <p:embeddedFont>
      <p:font typeface="#9Slide07 HLT Fall For You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#9Slide05 Aphrodite Pro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DAC2"/>
    <a:srgbClr val="AE2C1E"/>
    <a:srgbClr val="E2D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575EA-3C9E-4BDB-A62B-5FF16FCB589F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40FDD-11CA-42CB-811D-7834EC39E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6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1558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9329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5695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39140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2725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1947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1385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076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2867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7386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439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76876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845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7931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1550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7558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9645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467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479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32798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169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07647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2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37.png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1" y="796525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932" y="3926295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594" y="3744766"/>
            <a:ext cx="3862971" cy="305522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3751" y="3216685"/>
            <a:ext cx="2670279" cy="396274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80" y="787486"/>
            <a:ext cx="1818684" cy="181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6473" y="324359"/>
            <a:ext cx="2719052" cy="2469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7431" y="1250323"/>
            <a:ext cx="5840474" cy="23532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7587" y="2527710"/>
            <a:ext cx="9367003" cy="19873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034" y="484899"/>
            <a:ext cx="2420322" cy="768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5831" y="4503352"/>
            <a:ext cx="246909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39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6" y="2881837"/>
            <a:ext cx="2983156" cy="397616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919046" y="286895"/>
            <a:ext cx="9144000" cy="6186309"/>
          </a:xfrm>
          <a:prstGeom prst="rect">
            <a:avLst/>
          </a:prstGeom>
          <a:ln>
            <a:solidFill>
              <a:schemeClr val="bg1"/>
            </a:solidFill>
            <a:prstDash val="lgDash"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Khảo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sát thực trạng vệ sinh trường , lớp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Lập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và thực hiện kế hoạch lao động để giữ gìn trường học xanh, sạch, đẹp.</a:t>
            </a:r>
          </a:p>
          <a:p>
            <a:pPr marL="571500" lvl="0" indent="-571500">
              <a:buFontTx/>
              <a:buChar char="-"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hiện những việc làm cụ thể 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để giữ gìn trường học xanh, sạch, đẹp.</a:t>
            </a:r>
            <a:endParaRPr kumimoji="0" lang="vi-VN" sz="3600" b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Light" panose="00000400000000000000" pitchFamily="2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Nêu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một số vấn đề  thường xảy ra trong quan hệ bạn bè và đề xuất cách giải quyết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hiện những lời nói, việc làm để bày tỏ tình cảm với thầy cô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 hiện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những hoạt động để duy trì và phát triển mối quan hệ bạn bè.</a:t>
            </a:r>
            <a:endParaRPr kumimoji="0" lang="vi-VN" sz="36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Light" panose="00000400000000000000" pitchFamily="2" charset="0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892" y="-185700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778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1068512" y="1801372"/>
            <a:ext cx="10169330" cy="3530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 nhà cùng trao đổi với người thân: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 lời nói, hành động thể hiện sự yêu thương với thầy cô.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sẻ những khó khăn với bạn bè.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EA35D-5EE4-0171-216F-3A7D0E57B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444" y="293713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96" y="-954727"/>
            <a:ext cx="13429383" cy="9690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35" y="-270339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271923" y="2383175"/>
            <a:ext cx="7976864" cy="2127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500" b="1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39323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65494" y="342288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Ộ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68416" y="235074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Ở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I</a:t>
              </a:r>
            </a:p>
          </p:txBody>
        </p:sp>
      </p:grpSp>
      <p:pic>
        <p:nvPicPr>
          <p:cNvPr id="24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780" y="916684"/>
            <a:ext cx="1460018" cy="1961439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11" y="2416527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39587" y="2416527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05198" y="238491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21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86008" y="3519854"/>
            <a:ext cx="3650599" cy="1427050"/>
            <a:chOff x="1811215" y="2444262"/>
            <a:chExt cx="2699242" cy="923192"/>
          </a:xfrm>
          <a:solidFill>
            <a:srgbClr val="00B0F0"/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Á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45000" y="2013245"/>
            <a:ext cx="4863504" cy="1427050"/>
            <a:chOff x="1811215" y="2444262"/>
            <a:chExt cx="3596060" cy="923192"/>
          </a:xfrm>
          <a:solidFill>
            <a:srgbClr val="00B0F0"/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Á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M</a:t>
              </a:r>
            </a:p>
          </p:txBody>
        </p:sp>
      </p:grpSp>
      <p:pic>
        <p:nvPicPr>
          <p:cNvPr id="16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03" y="2407936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9391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156" y="1452994"/>
            <a:ext cx="6950042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30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8066">
            <a:off x="9519998" y="265274"/>
            <a:ext cx="1780186" cy="57307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908" y="641899"/>
            <a:ext cx="305845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Ringdena" pitchFamily="2" charset="0"/>
                <a:ea typeface="+mn-ea"/>
                <a:cs typeface="+mn-cs"/>
              </a:rPr>
              <a:t>Làm việc nhóm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Ringdena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908" y="1795330"/>
            <a:ext cx="85010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Chia sẻ kỉ niệm sâu sắc em đã có với thầy cô.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những lời yêu thương lên giấy.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Gấp hạc giấy để gửi đến thầy cô những thông điệp yêu thương.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49" y="2446642"/>
            <a:ext cx="4590686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67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73FEE01E-706B-4EB6-9A7A-8F373B080FF4}"/>
              </a:ext>
            </a:extLst>
          </p:cNvPr>
          <p:cNvSpPr txBox="1"/>
          <p:nvPr/>
        </p:nvSpPr>
        <p:spPr>
          <a:xfrm>
            <a:off x="852217" y="1575958"/>
            <a:ext cx="5571505" cy="110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/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rPr>
              <a:t>GÓC CHIA SẺ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231"/>
              </a:solidFill>
              <a:effectLst/>
              <a:uLnTx/>
              <a:uFillTx/>
              <a:latin typeface="#9Slide07 IcielCadena" panose="02000503000000020004" pitchFamily="2" charset="0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62" y="567412"/>
            <a:ext cx="7539009" cy="544027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722" y="234462"/>
            <a:ext cx="2152626" cy="319453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096000" y="2267891"/>
            <a:ext cx="4085729" cy="1772066"/>
            <a:chOff x="6096000" y="2267891"/>
            <a:chExt cx="4085729" cy="1772066"/>
          </a:xfrm>
        </p:grpSpPr>
        <p:sp>
          <p:nvSpPr>
            <p:cNvPr id="14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096000" y="228563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193303" y="226789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100000" l="0" r="100000">
                        <a14:foregroundMark x1="59181" y1="90261" x2="73532" y2="86600"/>
                        <a14:foregroundMark x1="81514" y1="80459" x2="90447" y2="79591"/>
                        <a14:foregroundMark x1="92308" y1="73449" x2="91191" y2="77357"/>
                        <a14:foregroundMark x1="14847" y1="81017" x2="23242" y2="80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51299"/>
            <a:ext cx="6853309" cy="45688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1059BF-0EFA-42CB-803F-02A5A7180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9730" y="4850618"/>
            <a:ext cx="4196609" cy="20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1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52" y="2111419"/>
            <a:ext cx="8065707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4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04" y="-1049681"/>
            <a:ext cx="12246419" cy="883721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8BAF45B-306D-47F9-84D6-00C81EA6B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14" y="3368927"/>
            <a:ext cx="5613789" cy="3742526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014CFEBF-EB91-46F5-841D-02B3FE9468B3}"/>
              </a:ext>
            </a:extLst>
          </p:cNvPr>
          <p:cNvSpPr txBox="1"/>
          <p:nvPr/>
        </p:nvSpPr>
        <p:spPr>
          <a:xfrm>
            <a:off x="2355702" y="351043"/>
            <a:ext cx="7557103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 lớp mình 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 thành hai hàng dọc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thành viên ở hai hàng kết đôi, nắm tay giơ lên tạo thành mái nhà và cùng hát một bài hát.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thành viên thừa ra sẽ chạy từ cuối lên giữa hai hàng, lựa chọn 1 bạn bất kì để kết đôi rồi cùng chạy lên đầu hàng.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 tục bạn khác.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1" b="96723" l="9951" r="89988">
                        <a14:foregroundMark x1="51396" y1="36226" x2="52063" y2="54005"/>
                        <a14:foregroundMark x1="71177" y1="38289" x2="71905" y2="46481"/>
                        <a14:foregroundMark x1="65413" y1="36590" x2="59223" y2="49939"/>
                        <a14:foregroundMark x1="35316" y1="49939" x2="54430" y2="61226"/>
                        <a14:foregroundMark x1="63653" y1="59830" x2="78398" y2="52973"/>
                        <a14:foregroundMark x1="57888" y1="58799" x2="32585" y2="46845"/>
                        <a14:foregroundMark x1="38046" y1="46481" x2="34951" y2="43083"/>
                        <a14:foregroundMark x1="34284" y1="49575" x2="28823" y2="48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601" y="2094790"/>
            <a:ext cx="4763210" cy="476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3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2288931" y="2447713"/>
            <a:ext cx="3129198" cy="1209928"/>
            <a:chOff x="1811215" y="2444262"/>
            <a:chExt cx="2699242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Ậ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03148" y="3663824"/>
            <a:ext cx="4168868" cy="1209928"/>
            <a:chOff x="1811215" y="2444262"/>
            <a:chExt cx="3596060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Ụ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2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91" y="2447714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9398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263</Words>
  <Application>Microsoft Office PowerPoint</Application>
  <PresentationFormat>Widescreen</PresentationFormat>
  <Paragraphs>47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#9Slide07 HoneyCream</vt:lpstr>
      <vt:lpstr>#9Slide07 IcielCadena</vt:lpstr>
      <vt:lpstr>#9Slide05 Bodega Script</vt:lpstr>
      <vt:lpstr>SVN-Newton</vt:lpstr>
      <vt:lpstr>#9Slide03 Arima Madurai Light</vt:lpstr>
      <vt:lpstr>SVN-The Voice</vt:lpstr>
      <vt:lpstr>微软雅黑</vt:lpstr>
      <vt:lpstr>Calibri</vt:lpstr>
      <vt:lpstr>#9Slide05 SVNRingdena</vt:lpstr>
      <vt:lpstr>思源黑体 CN Bold</vt:lpstr>
      <vt:lpstr>#9Slide07 HLT Fall For You</vt:lpstr>
      <vt:lpstr>Times New Roman</vt:lpstr>
      <vt:lpstr>Cambria</vt:lpstr>
      <vt:lpstr>#9Slide04 Pridi Light</vt:lpstr>
      <vt:lpstr>思源黑体 CN Heavy</vt:lpstr>
      <vt:lpstr>#9Slide05 Aphrodite Pro</vt:lpstr>
      <vt:lpstr>Arial</vt:lpstr>
      <vt:lpstr>等线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23</cp:revision>
  <dcterms:created xsi:type="dcterms:W3CDTF">2023-10-11T14:27:11Z</dcterms:created>
  <dcterms:modified xsi:type="dcterms:W3CDTF">2024-11-22T02:08:27Z</dcterms:modified>
</cp:coreProperties>
</file>