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394" r:id="rId2"/>
    <p:sldId id="424" r:id="rId3"/>
    <p:sldId id="431" r:id="rId4"/>
    <p:sldId id="401" r:id="rId5"/>
    <p:sldId id="442" r:id="rId6"/>
    <p:sldId id="433" r:id="rId7"/>
    <p:sldId id="437" r:id="rId8"/>
    <p:sldId id="418" r:id="rId9"/>
    <p:sldId id="444" r:id="rId10"/>
    <p:sldId id="443" r:id="rId11"/>
    <p:sldId id="439" r:id="rId12"/>
    <p:sldId id="445" r:id="rId13"/>
    <p:sldId id="434" r:id="rId14"/>
    <p:sldId id="438" r:id="rId15"/>
    <p:sldId id="436" r:id="rId16"/>
    <p:sldId id="441" r:id="rId17"/>
    <p:sldId id="447" r:id="rId18"/>
    <p:sldId id="432" r:id="rId19"/>
  </p:sldIdLst>
  <p:sldSz cx="12192000" cy="6858000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#9Slide07 HoneyCream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ogue-ExtraBold" panose="020B0500000000000000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6C"/>
    <a:srgbClr val="FFF1C9"/>
    <a:srgbClr val="FECB3B"/>
    <a:srgbClr val="AF6401"/>
    <a:srgbClr val="D0EBB3"/>
    <a:srgbClr val="8DCE46"/>
    <a:srgbClr val="F99102"/>
    <a:srgbClr val="FFFFFF"/>
    <a:srgbClr val="F98910"/>
    <a:srgbClr val="F0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6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FBF5-EB0D-462C-AB4E-2BA9D37C0FB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BFDF-91AE-401C-8A2F-3A4A31EB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BFDF-91AE-401C-8A2F-3A4A31EBB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279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192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039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3989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3EEC83-0871-D47E-BDC9-65B1F2EB1167}"/>
              </a:ext>
            </a:extLst>
          </p:cNvPr>
          <p:cNvGrpSpPr/>
          <p:nvPr userDrawn="1"/>
        </p:nvGrpSpPr>
        <p:grpSpPr>
          <a:xfrm>
            <a:off x="236882" y="248478"/>
            <a:ext cx="11718235" cy="6361043"/>
            <a:chOff x="573314" y="410029"/>
            <a:chExt cx="11045371" cy="6037942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573314" y="410029"/>
              <a:ext cx="11045371" cy="6037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 userDrawn="1"/>
          </p:nvSpPr>
          <p:spPr>
            <a:xfrm>
              <a:off x="718458" y="615044"/>
              <a:ext cx="10718800" cy="56551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0CA5949-5C2B-AA69-CD42-FA775CBF9BE1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1597F-B8B5-F422-EEC7-781BAFAAFA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02395-35FA-8EBA-E63E-131463FE5E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6E75C-D8D2-D954-0543-4175936284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CB7C16-887D-F694-15AE-5DA2370C2B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F8B3A1-D291-ADFA-F1A8-31D2D4F5035F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049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7" r:id="rId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2" y="442957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75">
            <a:off x="9749914" y="256745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152229" y="3192823"/>
            <a:ext cx="2718287" cy="357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184864" y="3083690"/>
            <a:ext cx="4021650" cy="37219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37D159-D9D1-064B-7FC2-E9CE6B8EF66C}"/>
              </a:ext>
            </a:extLst>
          </p:cNvPr>
          <p:cNvGrpSpPr/>
          <p:nvPr/>
        </p:nvGrpSpPr>
        <p:grpSpPr>
          <a:xfrm>
            <a:off x="61963" y="-249505"/>
            <a:ext cx="9171367" cy="3115670"/>
            <a:chOff x="2419546" y="-490890"/>
            <a:chExt cx="6619862" cy="2768486"/>
          </a:xfrm>
        </p:grpSpPr>
        <p:grpSp>
          <p:nvGrpSpPr>
            <p:cNvPr id="10" name="组合 9"/>
            <p:cNvGrpSpPr/>
            <p:nvPr/>
          </p:nvGrpSpPr>
          <p:grpSpPr>
            <a:xfrm>
              <a:off x="2972061" y="1431432"/>
              <a:ext cx="6067347" cy="846164"/>
              <a:chOff x="5103579" y="5313218"/>
              <a:chExt cx="2019065" cy="46730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5235183" y="5393064"/>
                <a:ext cx="1755857" cy="342900"/>
              </a:xfrm>
              <a:prstGeom prst="roundRect">
                <a:avLst>
                  <a:gd name="adj" fmla="val 50000"/>
                </a:avLst>
              </a:prstGeom>
              <a:solidFill>
                <a:srgbClr val="5186E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3" name="矩形: 圆角 10">
                <a:extLst>
                  <a:ext uri="{FF2B5EF4-FFF2-40B4-BE49-F238E27FC236}">
                    <a16:creationId xmlns:a16="http://schemas.microsoft.com/office/drawing/2014/main" id="{E2960EAD-BEE5-4E70-A09E-BA4BEF832A37}"/>
                  </a:ext>
                </a:extLst>
              </p:cNvPr>
              <p:cNvSpPr/>
              <p:nvPr/>
            </p:nvSpPr>
            <p:spPr>
              <a:xfrm>
                <a:off x="5103579" y="5313218"/>
                <a:ext cx="2019065" cy="4673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vert="horz" wrap="square" lIns="252000" tIns="45720" rIns="252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Hoạt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động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trải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nghiệm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pic>
          <p:nvPicPr>
            <p:cNvPr id="18" name="图片 17" descr="图片包含 游戏机, 灯, 灯光&#10;&#10;描述已自动生成">
              <a:extLst>
                <a:ext uri="{FF2B5EF4-FFF2-40B4-BE49-F238E27FC236}">
                  <a16:creationId xmlns:a16="http://schemas.microsoft.com/office/drawing/2014/main" id="{730F09BB-B46D-4577-AE20-54277DB7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546" y="-490890"/>
              <a:ext cx="1575208" cy="15752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AB3D2F-9BA9-5886-1F12-E0A79C1DE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0211" y="2827750"/>
            <a:ext cx="2731245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FDD648-7A5F-B721-98B6-87C7C92F60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0876" y="3693688"/>
            <a:ext cx="5303035" cy="2449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907" y="301032"/>
            <a:ext cx="731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LONG BIÊN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9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E7A43AA5-6E83-0395-214D-528B90542C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3" descr="背景图案&#10;&#10;描述已自动生成">
              <a:extLst>
                <a:ext uri="{FF2B5EF4-FFF2-40B4-BE49-F238E27FC236}">
                  <a16:creationId xmlns:a16="http://schemas.microsoft.com/office/drawing/2014/main" id="{B1CA48BC-AFC9-F7AF-0BF3-077FD2E1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DAE5694C-957B-BE67-CE0D-3636F5DA6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2" name="图片 3">
            <a:extLst>
              <a:ext uri="{FF2B5EF4-FFF2-40B4-BE49-F238E27FC236}">
                <a16:creationId xmlns:a16="http://schemas.microsoft.com/office/drawing/2014/main" id="{697556B7-40A2-2ADF-BC8F-A47D28B7AB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3519126" y="1874074"/>
            <a:ext cx="4539347" cy="402423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D2194048-A325-1AD6-F5F3-BE52D0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7124698" y="1960201"/>
            <a:ext cx="4539347" cy="4024237"/>
          </a:xfrm>
          <a:prstGeom prst="rect">
            <a:avLst/>
          </a:prstGeom>
        </p:spPr>
      </p:pic>
      <p:sp>
        <p:nvSpPr>
          <p:cNvPr id="5" name="矩形 2">
            <a:extLst>
              <a:ext uri="{FF2B5EF4-FFF2-40B4-BE49-F238E27FC236}">
                <a16:creationId xmlns:a16="http://schemas.microsoft.com/office/drawing/2014/main" id="{64A2AE56-C798-0148-EC00-C6792D638CD7}"/>
              </a:ext>
            </a:extLst>
          </p:cNvPr>
          <p:cNvSpPr/>
          <p:nvPr/>
        </p:nvSpPr>
        <p:spPr>
          <a:xfrm>
            <a:off x="4485321" y="994760"/>
            <a:ext cx="24329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Sinh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hoạt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cá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nhân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420E7F83-E748-BCC1-11D9-B65A4A0C7E76}"/>
              </a:ext>
            </a:extLst>
          </p:cNvPr>
          <p:cNvSpPr/>
          <p:nvPr/>
        </p:nvSpPr>
        <p:spPr>
          <a:xfrm>
            <a:off x="7874180" y="994760"/>
            <a:ext cx="321041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Giải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trí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sở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thích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riêng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9890D-4CBB-96FF-6F61-2BA29DB4CF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16667" r="64001" b="13333"/>
          <a:stretch/>
        </p:blipFill>
        <p:spPr>
          <a:xfrm>
            <a:off x="1049810" y="1504969"/>
            <a:ext cx="2726871" cy="48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F65EB2-1966-0B2A-44D6-F42A81D85D60}"/>
              </a:ext>
            </a:extLst>
          </p:cNvPr>
          <p:cNvSpPr txBox="1"/>
          <p:nvPr/>
        </p:nvSpPr>
        <p:spPr>
          <a:xfrm>
            <a:off x="4485321" y="2358134"/>
            <a:ext cx="283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Gội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đầu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Tắm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rửa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Vệ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nhân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7B608-D4C9-5F34-9292-46C4B9D1888D}"/>
              </a:ext>
            </a:extLst>
          </p:cNvPr>
          <p:cNvSpPr txBox="1"/>
          <p:nvPr/>
        </p:nvSpPr>
        <p:spPr>
          <a:xfrm>
            <a:off x="8073493" y="2410532"/>
            <a:ext cx="283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Đọc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truyện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Chơi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cầu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lông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81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A4E47470-629F-D24E-683C-543D5CEB209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3" descr="背景图案&#10;&#10;描述已自动生成">
              <a:extLst>
                <a:ext uri="{FF2B5EF4-FFF2-40B4-BE49-F238E27FC236}">
                  <a16:creationId xmlns:a16="http://schemas.microsoft.com/office/drawing/2014/main" id="{8F455E59-C387-E66D-AD78-6DA6B2F05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96DF7090-04A1-77B3-A55D-34A121475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CC2831-05BA-86E7-9B9E-C720BFB79FF6}"/>
              </a:ext>
            </a:extLst>
          </p:cNvPr>
          <p:cNvGrpSpPr/>
          <p:nvPr/>
        </p:nvGrpSpPr>
        <p:grpSpPr>
          <a:xfrm>
            <a:off x="1448390" y="611235"/>
            <a:ext cx="9037026" cy="1323439"/>
            <a:chOff x="762590" y="708108"/>
            <a:chExt cx="9037026" cy="1323439"/>
          </a:xfrm>
        </p:grpSpPr>
        <p:sp>
          <p:nvSpPr>
            <p:cNvPr id="3" name="椭圆 14">
              <a:extLst>
                <a:ext uri="{FF2B5EF4-FFF2-40B4-BE49-F238E27FC236}">
                  <a16:creationId xmlns:a16="http://schemas.microsoft.com/office/drawing/2014/main" id="{D5D07B73-8F7E-7212-C0CE-AE2B13F4263F}"/>
                </a:ext>
              </a:extLst>
            </p:cNvPr>
            <p:cNvSpPr/>
            <p:nvPr/>
          </p:nvSpPr>
          <p:spPr>
            <a:xfrm>
              <a:off x="762590" y="883131"/>
              <a:ext cx="357840" cy="357840"/>
            </a:xfrm>
            <a:prstGeom prst="ellipse">
              <a:avLst/>
            </a:prstGeom>
            <a:solidFill>
              <a:srgbClr val="F9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D49419-7789-0910-C231-40B587AD34ED}"/>
                </a:ext>
              </a:extLst>
            </p:cNvPr>
            <p:cNvSpPr txBox="1"/>
            <p:nvPr/>
          </p:nvSpPr>
          <p:spPr>
            <a:xfrm>
              <a:off x="1257300" y="708108"/>
              <a:ext cx="85423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Cambria" panose="02040503050406030204" pitchFamily="18" charset="0"/>
                </a:rPr>
                <a:t>Chia </a:t>
              </a:r>
              <a:r>
                <a:rPr lang="en-US" sz="4000" b="1" dirty="0" err="1">
                  <a:latin typeface="Cambria" panose="02040503050406030204" pitchFamily="18" charset="0"/>
                </a:rPr>
                <a:t>sẻ</a:t>
              </a:r>
              <a:r>
                <a:rPr lang="en-US" sz="4000" b="1" dirty="0">
                  <a:latin typeface="Cambria" panose="02040503050406030204" pitchFamily="18" charset="0"/>
                </a:rPr>
                <a:t>, so </a:t>
              </a:r>
              <a:r>
                <a:rPr lang="en-US" sz="4000" b="1" dirty="0" err="1">
                  <a:latin typeface="Cambria" panose="02040503050406030204" pitchFamily="18" charset="0"/>
                </a:rPr>
                <a:t>sánh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công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việc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hằng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ngày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của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em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với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bạn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29DEAF-F78D-A706-F8ED-3C262DA36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412" y="2000507"/>
            <a:ext cx="9227004" cy="42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3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">
            <a:extLst>
              <a:ext uri="{FF2B5EF4-FFF2-40B4-BE49-F238E27FC236}">
                <a16:creationId xmlns:a16="http://schemas.microsoft.com/office/drawing/2014/main" id="{3CB2DE06-D15E-C73E-BDAF-39E77CE66871}"/>
              </a:ext>
            </a:extLst>
          </p:cNvPr>
          <p:cNvGrpSpPr/>
          <p:nvPr/>
        </p:nvGrpSpPr>
        <p:grpSpPr>
          <a:xfrm>
            <a:off x="34412" y="-24582"/>
            <a:ext cx="12192000" cy="6858000"/>
            <a:chOff x="0" y="0"/>
            <a:chExt cx="12192000" cy="6858000"/>
          </a:xfrm>
        </p:grpSpPr>
        <p:pic>
          <p:nvPicPr>
            <p:cNvPr id="8" name="图片 3" descr="背景图案&#10;&#10;描述已自动生成">
              <a:extLst>
                <a:ext uri="{FF2B5EF4-FFF2-40B4-BE49-F238E27FC236}">
                  <a16:creationId xmlns:a16="http://schemas.microsoft.com/office/drawing/2014/main" id="{06344316-E806-9544-C342-9D60FF07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D1FABEAB-F45D-4EEB-51A4-F7A23D1C1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6DE0EDB-1698-9893-9E76-E002318766C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CBBF2DA0-6521-D6D4-2149-A0FBAC93F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B023017-176C-D1BE-67E5-4D24F6A9D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2" name="图片 6">
            <a:extLst>
              <a:ext uri="{FF2B5EF4-FFF2-40B4-BE49-F238E27FC236}">
                <a16:creationId xmlns:a16="http://schemas.microsoft.com/office/drawing/2014/main" id="{C202B63F-C5ED-DD53-E53E-BB796418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5" y="0"/>
            <a:ext cx="9533592" cy="6400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B1D5D-7660-0D44-9ACF-7D5E5ADAAF69}"/>
              </a:ext>
            </a:extLst>
          </p:cNvPr>
          <p:cNvSpPr txBox="1"/>
          <p:nvPr/>
        </p:nvSpPr>
        <p:spPr>
          <a:xfrm>
            <a:off x="2122713" y="1997839"/>
            <a:ext cx="8324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	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ngày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người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hạn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lựa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ngày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rất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quan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trọng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cần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nhóm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cần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ưu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tiên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nhóm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gọn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391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2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8D96B-0D21-661B-EBEB-6CA783149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339" y="2144898"/>
            <a:ext cx="804132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2">
            <a:extLst>
              <a:ext uri="{FF2B5EF4-FFF2-40B4-BE49-F238E27FC236}">
                <a16:creationId xmlns:a16="http://schemas.microsoft.com/office/drawing/2014/main" id="{05249C40-6372-AE77-D624-BB5438CC661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 descr="背景图案&#10;&#10;描述已自动生成">
              <a:extLst>
                <a:ext uri="{FF2B5EF4-FFF2-40B4-BE49-F238E27FC236}">
                  <a16:creationId xmlns:a16="http://schemas.microsoft.com/office/drawing/2014/main" id="{B87A8C56-7D9A-9690-001F-2E28D00B9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D6D333E5-280F-500D-306D-E219DEC1B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E6A7F9-C3C7-7610-E57E-87BC7CF628E3}"/>
              </a:ext>
            </a:extLst>
          </p:cNvPr>
          <p:cNvSpPr txBox="1"/>
          <p:nvPr/>
        </p:nvSpPr>
        <p:spPr>
          <a:xfrm>
            <a:off x="1782014" y="583945"/>
            <a:ext cx="798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Xây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dựng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thời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gian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biểu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cá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nhân</a:t>
            </a:r>
            <a:endParaRPr lang="en-US" sz="4000" b="1" dirty="0">
              <a:solidFill>
                <a:srgbClr val="AF640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4725A-D54A-97E7-B84A-0F8FFB9A0EB1}"/>
              </a:ext>
            </a:extLst>
          </p:cNvPr>
          <p:cNvSpPr txBox="1"/>
          <p:nvPr/>
        </p:nvSpPr>
        <p:spPr>
          <a:xfrm>
            <a:off x="580845" y="1455998"/>
            <a:ext cx="695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</a:rPr>
              <a:t>- </a:t>
            </a:r>
            <a:r>
              <a:rPr lang="en-US" sz="4000" b="1" dirty="0" err="1">
                <a:latin typeface="Cambria" panose="02040503050406030204" pitchFamily="18" charset="0"/>
              </a:rPr>
              <a:t>Lập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gian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biểu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nhân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2BB46-89A3-6F03-1995-5D0ADCF2BC4C}"/>
              </a:ext>
            </a:extLst>
          </p:cNvPr>
          <p:cNvSpPr txBox="1"/>
          <p:nvPr/>
        </p:nvSpPr>
        <p:spPr>
          <a:xfrm>
            <a:off x="446058" y="2144592"/>
            <a:ext cx="196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latin typeface="Cambria" panose="02040503050406030204" pitchFamily="18" charset="0"/>
              </a:rPr>
              <a:t>Gợi</a:t>
            </a:r>
            <a:r>
              <a:rPr lang="en-US" sz="3600" b="1" i="1" dirty="0">
                <a:latin typeface="Cambria" panose="02040503050406030204" pitchFamily="18" charset="0"/>
              </a:rPr>
              <a:t> ý: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77A986-5E2F-2438-FF9C-C94B30BB56E3}"/>
              </a:ext>
            </a:extLst>
          </p:cNvPr>
          <p:cNvGrpSpPr/>
          <p:nvPr/>
        </p:nvGrpSpPr>
        <p:grpSpPr>
          <a:xfrm>
            <a:off x="1782014" y="2144592"/>
            <a:ext cx="9486624" cy="4191018"/>
            <a:chOff x="1782014" y="2144592"/>
            <a:chExt cx="9486624" cy="4191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8D5919-AECF-276F-D6CF-C8AB76177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5"/>
            <a:stretch/>
          </p:blipFill>
          <p:spPr>
            <a:xfrm>
              <a:off x="1782014" y="2144592"/>
              <a:ext cx="9486624" cy="4191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6FDEA9-D657-7490-8684-690FF69C0D48}"/>
                </a:ext>
              </a:extLst>
            </p:cNvPr>
            <p:cNvSpPr/>
            <p:nvPr/>
          </p:nvSpPr>
          <p:spPr>
            <a:xfrm>
              <a:off x="2320506" y="2144592"/>
              <a:ext cx="750498" cy="24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CC325F-A2AE-16EC-F199-D78A61D94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02" y="461889"/>
            <a:ext cx="118882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0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123DD34-D619-8340-39BA-ED89EE3A01C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D8A7912-2804-47E6-B3D7-0DEF6A3F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00F80387-61B7-B6BC-FAFF-617F00FB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4C128E4-A014-758F-0518-A9790EA1B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09" y="1880088"/>
            <a:ext cx="6384896" cy="4425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C5FA2-CC69-4097-3231-626D9CD55D88}"/>
              </a:ext>
            </a:extLst>
          </p:cNvPr>
          <p:cNvSpPr txBox="1"/>
          <p:nvPr/>
        </p:nvSpPr>
        <p:spPr>
          <a:xfrm>
            <a:off x="711854" y="2283097"/>
            <a:ext cx="4236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</a:rPr>
              <a:t>Hãy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cùng</a:t>
            </a:r>
            <a:r>
              <a:rPr lang="en-US" sz="4800" b="1" dirty="0">
                <a:latin typeface="Cambria" panose="02040503050406030204" pitchFamily="18" charset="0"/>
              </a:rPr>
              <a:t> chia </a:t>
            </a:r>
            <a:r>
              <a:rPr lang="en-US" sz="4800" b="1" dirty="0" err="1">
                <a:latin typeface="Cambria" panose="02040503050406030204" pitchFamily="18" charset="0"/>
              </a:rPr>
              <a:t>sẻ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thời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gian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biểu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em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với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bạn</a:t>
            </a:r>
            <a:r>
              <a:rPr lang="en-US" sz="48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CA5C8-CE7E-42A7-28D8-7A62FB913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297" y="526347"/>
            <a:ext cx="754140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2" y="0"/>
            <a:ext cx="9899546" cy="66464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41" y="3759679"/>
            <a:ext cx="3653642" cy="3653642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0852C-A8CA-BC42-F4B5-4B2B595B349D}"/>
              </a:ext>
            </a:extLst>
          </p:cNvPr>
          <p:cNvSpPr txBox="1"/>
          <p:nvPr/>
        </p:nvSpPr>
        <p:spPr>
          <a:xfrm>
            <a:off x="2811440" y="2526726"/>
            <a:ext cx="773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người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hoàn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>
                <a:latin typeface="Cambria" panose="02040503050406030204" pitchFamily="18" charset="0"/>
              </a:rPr>
              <a:t>Thực </a:t>
            </a:r>
            <a:r>
              <a:rPr lang="en-US" sz="3600" b="1" dirty="0" err="1">
                <a:latin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điều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chỉnh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sao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hợp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32D9B-92BB-0CA4-A842-A53F4CF57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446" y="1510735"/>
            <a:ext cx="535884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63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7598" t="8331" r="6698" b="6222"/>
          <a:stretch/>
        </p:blipFill>
        <p:spPr>
          <a:xfrm>
            <a:off x="114866" y="-381438"/>
            <a:ext cx="12200282" cy="7173555"/>
          </a:xfrm>
          <a:prstGeom prst="rect">
            <a:avLst/>
          </a:prstGeom>
        </p:spPr>
      </p:pic>
      <p:pic>
        <p:nvPicPr>
          <p:cNvPr id="22" name="图片 21" descr="黑暗里有灯&#10;&#10;中度可信度描述已自动生成">
            <a:extLst>
              <a:ext uri="{FF2B5EF4-FFF2-40B4-BE49-F238E27FC236}">
                <a16:creationId xmlns:a16="http://schemas.microsoft.com/office/drawing/2014/main" id="{DF41CD75-14AE-4756-B0A6-086EB5F1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19079"/>
          <a:stretch/>
        </p:blipFill>
        <p:spPr>
          <a:xfrm>
            <a:off x="350995" y="1"/>
            <a:ext cx="11490010" cy="290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B16C4-2CE7-0DFC-A8F6-6D1CC9E2E364}"/>
              </a:ext>
            </a:extLst>
          </p:cNvPr>
          <p:cNvSpPr txBox="1"/>
          <p:nvPr/>
        </p:nvSpPr>
        <p:spPr>
          <a:xfrm>
            <a:off x="1856592" y="2697228"/>
            <a:ext cx="8993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sắp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khoa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lí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xây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dựng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đảm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8E29-F2C9-E7FD-BA5F-B81DA4760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384" y="1396503"/>
            <a:ext cx="588924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3" y="338403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75">
            <a:off x="9749914" y="256745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152229" y="3192823"/>
            <a:ext cx="2718287" cy="357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184864" y="3083690"/>
            <a:ext cx="4021650" cy="37219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37D159-D9D1-064B-7FC2-E9CE6B8EF66C}"/>
              </a:ext>
            </a:extLst>
          </p:cNvPr>
          <p:cNvGrpSpPr/>
          <p:nvPr/>
        </p:nvGrpSpPr>
        <p:grpSpPr>
          <a:xfrm>
            <a:off x="2627375" y="269909"/>
            <a:ext cx="6237462" cy="1584659"/>
            <a:chOff x="2786016" y="-89030"/>
            <a:chExt cx="6237462" cy="1584659"/>
          </a:xfrm>
        </p:grpSpPr>
        <p:grpSp>
          <p:nvGrpSpPr>
            <p:cNvPr id="10" name="组合 9"/>
            <p:cNvGrpSpPr/>
            <p:nvPr/>
          </p:nvGrpSpPr>
          <p:grpSpPr>
            <a:xfrm>
              <a:off x="2956131" y="649465"/>
              <a:ext cx="6067347" cy="846164"/>
              <a:chOff x="5098278" y="4881371"/>
              <a:chExt cx="2019065" cy="46730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5218071" y="4943571"/>
                <a:ext cx="1755857" cy="342900"/>
              </a:xfrm>
              <a:prstGeom prst="roundRect">
                <a:avLst>
                  <a:gd name="adj" fmla="val 50000"/>
                </a:avLst>
              </a:prstGeom>
              <a:solidFill>
                <a:srgbClr val="5186E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3" name="矩形: 圆角 10">
                <a:extLst>
                  <a:ext uri="{FF2B5EF4-FFF2-40B4-BE49-F238E27FC236}">
                    <a16:creationId xmlns:a16="http://schemas.microsoft.com/office/drawing/2014/main" id="{E2960EAD-BEE5-4E70-A09E-BA4BEF832A37}"/>
                  </a:ext>
                </a:extLst>
              </p:cNvPr>
              <p:cNvSpPr/>
              <p:nvPr/>
            </p:nvSpPr>
            <p:spPr>
              <a:xfrm>
                <a:off x="5098278" y="4881371"/>
                <a:ext cx="2019065" cy="4673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vert="horz" wrap="square" lIns="252000" tIns="45720" rIns="252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Hoạt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động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trải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nghiệm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pic>
          <p:nvPicPr>
            <p:cNvPr id="18" name="图片 17" descr="图片包含 游戏机, 灯, 灯光&#10;&#10;描述已自动生成">
              <a:extLst>
                <a:ext uri="{FF2B5EF4-FFF2-40B4-BE49-F238E27FC236}">
                  <a16:creationId xmlns:a16="http://schemas.microsoft.com/office/drawing/2014/main" id="{730F09BB-B46D-4577-AE20-54277DB7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016" y="-89030"/>
              <a:ext cx="1575208" cy="15752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0A64774-D8C5-5B9F-389E-42DCEC9B8C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8391" y="1957746"/>
            <a:ext cx="7206097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7598" t="8331" r="6698" b="6222"/>
          <a:stretch/>
        </p:blipFill>
        <p:spPr>
          <a:xfrm>
            <a:off x="114866" y="-381438"/>
            <a:ext cx="12200282" cy="7173555"/>
          </a:xfrm>
          <a:prstGeom prst="rect">
            <a:avLst/>
          </a:prstGeom>
        </p:spPr>
      </p:pic>
      <p:pic>
        <p:nvPicPr>
          <p:cNvPr id="22" name="图片 21" descr="黑暗里有灯&#10;&#10;中度可信度描述已自动生成">
            <a:extLst>
              <a:ext uri="{FF2B5EF4-FFF2-40B4-BE49-F238E27FC236}">
                <a16:creationId xmlns:a16="http://schemas.microsoft.com/office/drawing/2014/main" id="{DF41CD75-14AE-4756-B0A6-086EB5F1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19079"/>
          <a:stretch/>
        </p:blipFill>
        <p:spPr>
          <a:xfrm>
            <a:off x="350995" y="1"/>
            <a:ext cx="11490010" cy="290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B16C4-2CE7-0DFC-A8F6-6D1CC9E2E364}"/>
              </a:ext>
            </a:extLst>
          </p:cNvPr>
          <p:cNvSpPr txBox="1"/>
          <p:nvPr/>
        </p:nvSpPr>
        <p:spPr>
          <a:xfrm>
            <a:off x="1856592" y="2697228"/>
            <a:ext cx="8993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sắp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khoa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lí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xây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dựng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đảm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8E29-F2C9-E7FD-BA5F-B81DA4760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384" y="1396503"/>
            <a:ext cx="588924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41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2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32400-7BDB-72E3-1E6C-22FCA04F4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9215" y="2004972"/>
            <a:ext cx="827298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2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6F787965-6ED0-BC30-F62E-7FFDC927D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81" y="3855174"/>
            <a:ext cx="3485357" cy="3485357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727D86AB-1941-37D0-FAA4-3CB7E71AE6E6}"/>
              </a:ext>
            </a:extLst>
          </p:cNvPr>
          <p:cNvSpPr/>
          <p:nvPr/>
        </p:nvSpPr>
        <p:spPr>
          <a:xfrm>
            <a:off x="455649" y="972947"/>
            <a:ext cx="28885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Trò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chơi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: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24F2A976-7305-300A-EBFC-00D9B1CFCB0E}"/>
              </a:ext>
            </a:extLst>
          </p:cNvPr>
          <p:cNvSpPr/>
          <p:nvPr/>
        </p:nvSpPr>
        <p:spPr>
          <a:xfrm>
            <a:off x="461233" y="2639726"/>
            <a:ext cx="28885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Cách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chơi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: 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E4A6C9BD-7730-003A-7313-027EBCA058E7}"/>
              </a:ext>
            </a:extLst>
          </p:cNvPr>
          <p:cNvSpPr/>
          <p:nvPr/>
        </p:nvSpPr>
        <p:spPr>
          <a:xfrm>
            <a:off x="2195889" y="2415558"/>
            <a:ext cx="8878187" cy="297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	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Người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quản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trò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sẽ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tung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bóng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nói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ra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một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giờ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cụ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thể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,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các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bạn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học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sinh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sẽ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nói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việc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làm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của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mình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tương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ứng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với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giờ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được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nêu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.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EBDA4-04F6-B865-2566-6AF48DC72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90" y="1092704"/>
            <a:ext cx="7754784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3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97B3FDD4-B784-6FD9-675C-BD22C9D038E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 descr="背景图案&#10;&#10;描述已自动生成">
              <a:extLst>
                <a:ext uri="{FF2B5EF4-FFF2-40B4-BE49-F238E27FC236}">
                  <a16:creationId xmlns:a16="http://schemas.microsoft.com/office/drawing/2014/main" id="{69462B81-A11F-D871-D980-082B45B87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6E5724E6-6118-BA32-2079-0ACF3A02C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3F952B-9CF5-28F4-571B-D1BBD20E8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1484158"/>
            <a:ext cx="8866414" cy="46488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A7CA-E298-AE9B-2F3D-5EE6E5D23705}"/>
              </a:ext>
            </a:extLst>
          </p:cNvPr>
          <p:cNvGrpSpPr/>
          <p:nvPr/>
        </p:nvGrpSpPr>
        <p:grpSpPr>
          <a:xfrm>
            <a:off x="9309217" y="724968"/>
            <a:ext cx="2494408" cy="1600200"/>
            <a:chOff x="9309217" y="724968"/>
            <a:chExt cx="2494408" cy="1600200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81F63E4-CB0F-FB6B-9D8D-28E0EC246B84}"/>
                </a:ext>
              </a:extLst>
            </p:cNvPr>
            <p:cNvSpPr/>
            <p:nvPr/>
          </p:nvSpPr>
          <p:spPr>
            <a:xfrm>
              <a:off x="9503229" y="724968"/>
              <a:ext cx="2106385" cy="1600200"/>
            </a:xfrm>
            <a:prstGeom prst="wedgeRoundRectCallout">
              <a:avLst>
                <a:gd name="adj1" fmla="val -68594"/>
                <a:gd name="adj2" fmla="val 25766"/>
                <a:gd name="adj3" fmla="val 16667"/>
              </a:avLst>
            </a:prstGeom>
            <a:solidFill>
              <a:srgbClr val="D0EBB3"/>
            </a:solidFill>
            <a:ln>
              <a:solidFill>
                <a:srgbClr val="8DC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矩形 2">
              <a:extLst>
                <a:ext uri="{FF2B5EF4-FFF2-40B4-BE49-F238E27FC236}">
                  <a16:creationId xmlns:a16="http://schemas.microsoft.com/office/drawing/2014/main" id="{5C987C5F-F5F3-B144-56EE-055C8E1FE7B4}"/>
                </a:ext>
              </a:extLst>
            </p:cNvPr>
            <p:cNvSpPr/>
            <p:nvPr/>
          </p:nvSpPr>
          <p:spPr>
            <a:xfrm>
              <a:off x="9309217" y="964018"/>
              <a:ext cx="2494408" cy="104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6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giờ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sáng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hằng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ngày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!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23E9D9-FB10-3EB6-2202-5FA273FBD282}"/>
              </a:ext>
            </a:extLst>
          </p:cNvPr>
          <p:cNvGrpSpPr/>
          <p:nvPr/>
        </p:nvGrpSpPr>
        <p:grpSpPr>
          <a:xfrm>
            <a:off x="582386" y="443878"/>
            <a:ext cx="2494408" cy="1040280"/>
            <a:chOff x="9978688" y="-76262"/>
            <a:chExt cx="2494408" cy="104028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C6F4DC6-7D68-65C4-1F99-37DE144E26EA}"/>
                </a:ext>
              </a:extLst>
            </p:cNvPr>
            <p:cNvSpPr/>
            <p:nvPr/>
          </p:nvSpPr>
          <p:spPr>
            <a:xfrm>
              <a:off x="10172700" y="-76262"/>
              <a:ext cx="2106385" cy="1040280"/>
            </a:xfrm>
            <a:prstGeom prst="wedgeRoundRectCallout">
              <a:avLst>
                <a:gd name="adj1" fmla="val 11251"/>
                <a:gd name="adj2" fmla="val 79134"/>
                <a:gd name="adj3" fmla="val 16667"/>
              </a:avLst>
            </a:prstGeom>
            <a:solidFill>
              <a:srgbClr val="FFF1C9"/>
            </a:solidFill>
            <a:ln>
              <a:solidFill>
                <a:srgbClr val="AF6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矩形 2">
              <a:extLst>
                <a:ext uri="{FF2B5EF4-FFF2-40B4-BE49-F238E27FC236}">
                  <a16:creationId xmlns:a16="http://schemas.microsoft.com/office/drawing/2014/main" id="{86756749-84A3-7001-1A29-A5872A4A74DE}"/>
                </a:ext>
              </a:extLst>
            </p:cNvPr>
            <p:cNvSpPr/>
            <p:nvPr/>
          </p:nvSpPr>
          <p:spPr>
            <a:xfrm>
              <a:off x="9978688" y="-76262"/>
              <a:ext cx="2494408" cy="104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Đánh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răng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,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rửa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mặt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ạ!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209541-A811-B9CA-6FC5-0A898AED8F05}"/>
              </a:ext>
            </a:extLst>
          </p:cNvPr>
          <p:cNvGrpSpPr/>
          <p:nvPr/>
        </p:nvGrpSpPr>
        <p:grpSpPr>
          <a:xfrm>
            <a:off x="9309217" y="724968"/>
            <a:ext cx="2494408" cy="1600200"/>
            <a:chOff x="9309217" y="724968"/>
            <a:chExt cx="2494408" cy="160020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F00337FB-25F3-91E4-45D1-927E2169F836}"/>
                </a:ext>
              </a:extLst>
            </p:cNvPr>
            <p:cNvSpPr/>
            <p:nvPr/>
          </p:nvSpPr>
          <p:spPr>
            <a:xfrm>
              <a:off x="9503229" y="724968"/>
              <a:ext cx="2106385" cy="1600200"/>
            </a:xfrm>
            <a:prstGeom prst="wedgeRoundRectCallout">
              <a:avLst>
                <a:gd name="adj1" fmla="val -68594"/>
                <a:gd name="adj2" fmla="val 25766"/>
                <a:gd name="adj3" fmla="val 16667"/>
              </a:avLst>
            </a:prstGeom>
            <a:solidFill>
              <a:srgbClr val="D0EBB3"/>
            </a:solidFill>
            <a:ln>
              <a:solidFill>
                <a:srgbClr val="8DC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矩形 2">
              <a:extLst>
                <a:ext uri="{FF2B5EF4-FFF2-40B4-BE49-F238E27FC236}">
                  <a16:creationId xmlns:a16="http://schemas.microsoft.com/office/drawing/2014/main" id="{053FFD40-9A76-0B82-143F-262998BAA23D}"/>
                </a:ext>
              </a:extLst>
            </p:cNvPr>
            <p:cNvSpPr/>
            <p:nvPr/>
          </p:nvSpPr>
          <p:spPr>
            <a:xfrm>
              <a:off x="9309217" y="964018"/>
              <a:ext cx="2494408" cy="104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7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giờ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sáng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ngày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thứ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Bảy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7CFA4F-0D85-6448-F231-ADB595C34B4C}"/>
              </a:ext>
            </a:extLst>
          </p:cNvPr>
          <p:cNvGrpSpPr/>
          <p:nvPr/>
        </p:nvGrpSpPr>
        <p:grpSpPr>
          <a:xfrm>
            <a:off x="3879178" y="2908860"/>
            <a:ext cx="2216822" cy="1040280"/>
            <a:chOff x="9978688" y="-76262"/>
            <a:chExt cx="2494408" cy="1040280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14A773E-4E50-7CFF-C382-33356C7AC6A1}"/>
                </a:ext>
              </a:extLst>
            </p:cNvPr>
            <p:cNvSpPr/>
            <p:nvPr/>
          </p:nvSpPr>
          <p:spPr>
            <a:xfrm>
              <a:off x="10172700" y="-76262"/>
              <a:ext cx="2106385" cy="1040280"/>
            </a:xfrm>
            <a:prstGeom prst="wedgeRoundRectCallout">
              <a:avLst>
                <a:gd name="adj1" fmla="val 66204"/>
                <a:gd name="adj2" fmla="val 32045"/>
                <a:gd name="adj3" fmla="val 16667"/>
              </a:avLst>
            </a:prstGeom>
            <a:solidFill>
              <a:srgbClr val="FFF1C9"/>
            </a:solidFill>
            <a:ln>
              <a:solidFill>
                <a:srgbClr val="AF6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矩形 2">
              <a:extLst>
                <a:ext uri="{FF2B5EF4-FFF2-40B4-BE49-F238E27FC236}">
                  <a16:creationId xmlns:a16="http://schemas.microsoft.com/office/drawing/2014/main" id="{6C6535A3-CB7B-CE3A-EB12-2807F4D89E30}"/>
                </a:ext>
              </a:extLst>
            </p:cNvPr>
            <p:cNvSpPr/>
            <p:nvPr/>
          </p:nvSpPr>
          <p:spPr>
            <a:xfrm>
              <a:off x="9978688" y="-76262"/>
              <a:ext cx="2494408" cy="104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Vẫn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đang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ngủ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628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2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31010D-5C4A-D935-6449-2BA97F11C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3141" y="2089075"/>
            <a:ext cx="801693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96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B8127AA4-1F3D-F80A-89E2-EEFC0C28EB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6DC44006-78F4-FEDF-41C6-03483B970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BB0F910-3492-A0A6-477D-62446435B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C48BEB-9943-D855-ED8E-370CFCF29CF4}"/>
              </a:ext>
            </a:extLst>
          </p:cNvPr>
          <p:cNvSpPr txBox="1"/>
          <p:nvPr/>
        </p:nvSpPr>
        <p:spPr>
          <a:xfrm>
            <a:off x="1553414" y="614769"/>
            <a:ext cx="9503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thường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ngày</a:t>
            </a:r>
            <a:endParaRPr lang="en-US" sz="4000" b="1" dirty="0">
              <a:solidFill>
                <a:srgbClr val="AF640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79B1-D53F-0B92-0425-9B58E88BAA54}"/>
              </a:ext>
            </a:extLst>
          </p:cNvPr>
          <p:cNvSpPr txBox="1"/>
          <p:nvPr/>
        </p:nvSpPr>
        <p:spPr>
          <a:xfrm>
            <a:off x="604238" y="2683655"/>
            <a:ext cx="6955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</a:rPr>
              <a:t>- </a:t>
            </a:r>
            <a:r>
              <a:rPr lang="en-US" sz="4000" b="1" dirty="0" err="1">
                <a:latin typeface="Cambria" panose="02040503050406030204" pitchFamily="18" charset="0"/>
              </a:rPr>
              <a:t>Vẽ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hoặc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ra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giấy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việc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em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thường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ngày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gian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em</a:t>
            </a:r>
            <a:r>
              <a:rPr lang="en-US" sz="4000" b="1" dirty="0">
                <a:latin typeface="Cambria" panose="02040503050406030204" pitchFamily="18" charset="0"/>
              </a:rPr>
              <a:t> thực </a:t>
            </a:r>
            <a:r>
              <a:rPr lang="en-US" sz="4000" b="1" dirty="0" err="1">
                <a:latin typeface="Cambria" panose="02040503050406030204" pitchFamily="18" charset="0"/>
              </a:rPr>
              <a:t>hiện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việc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AF535-0C60-33E7-A45C-8E27A7DED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29" y="2918364"/>
            <a:ext cx="3701475" cy="3464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0BF92-8D50-069D-BD13-334BA9149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23" y="393199"/>
            <a:ext cx="114005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F7C355B0-51F1-6BE2-157F-E442288264C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03CB9F54-1356-D8E4-70F3-6141C36C0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3EDE5DB-3CF6-D76F-960E-0AF4C1B0D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ADF43B-D19A-EFE8-2379-3CC84245936C}"/>
              </a:ext>
            </a:extLst>
          </p:cNvPr>
          <p:cNvGrpSpPr/>
          <p:nvPr/>
        </p:nvGrpSpPr>
        <p:grpSpPr>
          <a:xfrm>
            <a:off x="1448390" y="611235"/>
            <a:ext cx="9037026" cy="707886"/>
            <a:chOff x="762590" y="708108"/>
            <a:chExt cx="9037026" cy="707886"/>
          </a:xfrm>
        </p:grpSpPr>
        <p:sp>
          <p:nvSpPr>
            <p:cNvPr id="15" name="椭圆 14"/>
            <p:cNvSpPr/>
            <p:nvPr/>
          </p:nvSpPr>
          <p:spPr>
            <a:xfrm>
              <a:off x="762590" y="883131"/>
              <a:ext cx="357840" cy="357840"/>
            </a:xfrm>
            <a:prstGeom prst="ellipse">
              <a:avLst/>
            </a:prstGeom>
            <a:solidFill>
              <a:srgbClr val="F9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855FC-2CC1-321B-6A75-BDD91EF0CE25}"/>
                </a:ext>
              </a:extLst>
            </p:cNvPr>
            <p:cNvSpPr txBox="1"/>
            <p:nvPr/>
          </p:nvSpPr>
          <p:spPr>
            <a:xfrm>
              <a:off x="1257300" y="708108"/>
              <a:ext cx="8542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latin typeface="Cambria" panose="02040503050406030204" pitchFamily="18" charset="0"/>
                </a:rPr>
                <a:t>Phân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loại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các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công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việc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theo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nhóm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39BD80-4C2B-25F8-CB61-6160997AF2E9}"/>
              </a:ext>
            </a:extLst>
          </p:cNvPr>
          <p:cNvGrpSpPr/>
          <p:nvPr/>
        </p:nvGrpSpPr>
        <p:grpSpPr>
          <a:xfrm>
            <a:off x="1924481" y="1558507"/>
            <a:ext cx="2432958" cy="1077685"/>
            <a:chOff x="1273628" y="1877786"/>
            <a:chExt cx="2432958" cy="10776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BD395C-C3A5-2CB5-34B2-3E61D53D9970}"/>
                </a:ext>
              </a:extLst>
            </p:cNvPr>
            <p:cNvSpPr/>
            <p:nvPr/>
          </p:nvSpPr>
          <p:spPr>
            <a:xfrm>
              <a:off x="1273629" y="1877786"/>
              <a:ext cx="2432957" cy="107768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4B739AC-BEBC-4F41-9A1F-624855F16ABD}"/>
                </a:ext>
              </a:extLst>
            </p:cNvPr>
            <p:cNvSpPr/>
            <p:nvPr/>
          </p:nvSpPr>
          <p:spPr>
            <a:xfrm>
              <a:off x="1273628" y="2025549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Học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tập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2A50E5-4018-168C-76A7-538FAC32032B}"/>
              </a:ext>
            </a:extLst>
          </p:cNvPr>
          <p:cNvGrpSpPr/>
          <p:nvPr/>
        </p:nvGrpSpPr>
        <p:grpSpPr>
          <a:xfrm>
            <a:off x="5334191" y="1590551"/>
            <a:ext cx="4894239" cy="1077685"/>
            <a:chOff x="1180181" y="1992086"/>
            <a:chExt cx="2432957" cy="9945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DE6F251-93B3-85CE-91F7-0CF7028CBFD8}"/>
                </a:ext>
              </a:extLst>
            </p:cNvPr>
            <p:cNvSpPr/>
            <p:nvPr/>
          </p:nvSpPr>
          <p:spPr>
            <a:xfrm>
              <a:off x="1254576" y="1992086"/>
              <a:ext cx="2284167" cy="994529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矩形 2">
              <a:extLst>
                <a:ext uri="{FF2B5EF4-FFF2-40B4-BE49-F238E27FC236}">
                  <a16:creationId xmlns:a16="http://schemas.microsoft.com/office/drawing/2014/main" id="{08537883-6C12-711C-24EC-3FB9DC1F59D6}"/>
                </a:ext>
              </a:extLst>
            </p:cNvPr>
            <p:cNvSpPr/>
            <p:nvPr/>
          </p:nvSpPr>
          <p:spPr>
            <a:xfrm>
              <a:off x="1180181" y="2123432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Làm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việc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nhà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2F1359-023E-B702-4C21-7807B21E9754}"/>
              </a:ext>
            </a:extLst>
          </p:cNvPr>
          <p:cNvGrpSpPr/>
          <p:nvPr/>
        </p:nvGrpSpPr>
        <p:grpSpPr>
          <a:xfrm>
            <a:off x="2673804" y="3056236"/>
            <a:ext cx="5666785" cy="1285875"/>
            <a:chOff x="1199612" y="1917789"/>
            <a:chExt cx="2432957" cy="9008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702E29-8F9E-E85E-21B1-CC7B4752BBB6}"/>
                </a:ext>
              </a:extLst>
            </p:cNvPr>
            <p:cNvSpPr/>
            <p:nvPr/>
          </p:nvSpPr>
          <p:spPr>
            <a:xfrm>
              <a:off x="1274007" y="1917789"/>
              <a:ext cx="2284167" cy="90087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矩形 2">
              <a:extLst>
                <a:ext uri="{FF2B5EF4-FFF2-40B4-BE49-F238E27FC236}">
                  <a16:creationId xmlns:a16="http://schemas.microsoft.com/office/drawing/2014/main" id="{F851412B-9289-1D25-0BE0-6EAAB856E619}"/>
                </a:ext>
              </a:extLst>
            </p:cNvPr>
            <p:cNvSpPr/>
            <p:nvPr/>
          </p:nvSpPr>
          <p:spPr>
            <a:xfrm>
              <a:off x="1199612" y="2017326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Sinh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hoạt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cá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nhân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F5862C-3A4E-E8DF-8D59-E4FF60FF3E35}"/>
              </a:ext>
            </a:extLst>
          </p:cNvPr>
          <p:cNvGrpSpPr/>
          <p:nvPr/>
        </p:nvGrpSpPr>
        <p:grpSpPr>
          <a:xfrm>
            <a:off x="1076806" y="4760650"/>
            <a:ext cx="10038387" cy="1393534"/>
            <a:chOff x="1199612" y="1917789"/>
            <a:chExt cx="2432957" cy="90087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9789E78-A29E-8694-EE15-2D1442E2481A}"/>
                </a:ext>
              </a:extLst>
            </p:cNvPr>
            <p:cNvSpPr/>
            <p:nvPr/>
          </p:nvSpPr>
          <p:spPr>
            <a:xfrm>
              <a:off x="1274007" y="1917789"/>
              <a:ext cx="2284167" cy="90087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矩形 2">
              <a:extLst>
                <a:ext uri="{FF2B5EF4-FFF2-40B4-BE49-F238E27FC236}">
                  <a16:creationId xmlns:a16="http://schemas.microsoft.com/office/drawing/2014/main" id="{2725BC75-98F7-E8EF-8412-B0477D474C79}"/>
                </a:ext>
              </a:extLst>
            </p:cNvPr>
            <p:cNvSpPr/>
            <p:nvPr/>
          </p:nvSpPr>
          <p:spPr>
            <a:xfrm>
              <a:off x="1199612" y="2017326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Giải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trí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và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hoạt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động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sở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thích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34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5FBD893A-598E-333A-4CAC-5E62563502C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3" descr="背景图案&#10;&#10;描述已自动生成">
              <a:extLst>
                <a:ext uri="{FF2B5EF4-FFF2-40B4-BE49-F238E27FC236}">
                  <a16:creationId xmlns:a16="http://schemas.microsoft.com/office/drawing/2014/main" id="{208890BF-FF3B-B54E-AFC5-9A880CFD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315951B-49CA-43FF-0A6A-62A4A4F6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534CE98-A6F5-582C-2ED6-E8E9A1C3D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16667" r="64001" b="13333"/>
          <a:stretch/>
        </p:blipFill>
        <p:spPr>
          <a:xfrm>
            <a:off x="713767" y="1455792"/>
            <a:ext cx="2726871" cy="4800600"/>
          </a:xfrm>
          <a:prstGeom prst="rect">
            <a:avLst/>
          </a:prstGeom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697556B7-40A2-2ADF-BC8F-A47D28B7AB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2968091" y="1874084"/>
            <a:ext cx="4539347" cy="402423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D2194048-A325-1AD6-F5F3-BE52D0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6683826" y="1974600"/>
            <a:ext cx="4539347" cy="4024237"/>
          </a:xfrm>
          <a:prstGeom prst="rect">
            <a:avLst/>
          </a:prstGeom>
        </p:spPr>
      </p:pic>
      <p:sp>
        <p:nvSpPr>
          <p:cNvPr id="5" name="矩形 2">
            <a:extLst>
              <a:ext uri="{FF2B5EF4-FFF2-40B4-BE49-F238E27FC236}">
                <a16:creationId xmlns:a16="http://schemas.microsoft.com/office/drawing/2014/main" id="{64A2AE56-C798-0148-EC00-C6792D638CD7}"/>
              </a:ext>
            </a:extLst>
          </p:cNvPr>
          <p:cNvSpPr/>
          <p:nvPr/>
        </p:nvSpPr>
        <p:spPr>
          <a:xfrm>
            <a:off x="4021285" y="1162069"/>
            <a:ext cx="24329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tập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420E7F83-E748-BCC1-11D9-B65A4A0C7E76}"/>
              </a:ext>
            </a:extLst>
          </p:cNvPr>
          <p:cNvSpPr/>
          <p:nvPr/>
        </p:nvSpPr>
        <p:spPr>
          <a:xfrm>
            <a:off x="7582770" y="1201284"/>
            <a:ext cx="280220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Việc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BF244-631F-0CE9-39F6-32B335611811}"/>
              </a:ext>
            </a:extLst>
          </p:cNvPr>
          <p:cNvSpPr txBox="1"/>
          <p:nvPr/>
        </p:nvSpPr>
        <p:spPr>
          <a:xfrm>
            <a:off x="3880306" y="2379159"/>
            <a:ext cx="2836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Đi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tập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Chuẩn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bị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mới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9273C-6E8A-EB91-D773-6A4FBE69275E}"/>
              </a:ext>
            </a:extLst>
          </p:cNvPr>
          <p:cNvSpPr txBox="1"/>
          <p:nvPr/>
        </p:nvSpPr>
        <p:spPr>
          <a:xfrm>
            <a:off x="7620870" y="2555557"/>
            <a:ext cx="283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Quét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Rửa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bát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Tưới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cây</a:t>
            </a:r>
            <a:endParaRPr lang="en-US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7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301</Words>
  <Application>Microsoft Office PowerPoint</Application>
  <PresentationFormat>Widescreen</PresentationFormat>
  <Paragraphs>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思源黑体 CN</vt:lpstr>
      <vt:lpstr>Arial</vt:lpstr>
      <vt:lpstr>Cambria</vt:lpstr>
      <vt:lpstr>#9Slide07 HoneyCream</vt:lpstr>
      <vt:lpstr>Times New Roman</vt:lpstr>
      <vt:lpstr>Calibri</vt:lpstr>
      <vt:lpstr>思源黑体 CN Bold</vt:lpstr>
      <vt:lpstr>Vogue-ExtraBold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MANGNONTEAM;MNT</cp:keywords>
  <cp:lastModifiedBy>Admin</cp:lastModifiedBy>
  <cp:revision>23</cp:revision>
  <dcterms:created xsi:type="dcterms:W3CDTF">2023-06-19T12:56:34Z</dcterms:created>
  <dcterms:modified xsi:type="dcterms:W3CDTF">2024-10-15T10:05:26Z</dcterms:modified>
</cp:coreProperties>
</file>