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0"/>
  </p:notesMasterIdLst>
  <p:sldIdLst>
    <p:sldId id="386" r:id="rId2"/>
    <p:sldId id="294" r:id="rId3"/>
    <p:sldId id="388" r:id="rId4"/>
    <p:sldId id="430" r:id="rId5"/>
    <p:sldId id="341" r:id="rId6"/>
    <p:sldId id="434" r:id="rId7"/>
    <p:sldId id="340" r:id="rId8"/>
    <p:sldId id="34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FF3300"/>
    <a:srgbClr val="00FF00"/>
    <a:srgbClr val="FFFF66"/>
    <a:srgbClr val="FF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5" autoAdjust="0"/>
    <p:restoredTop sz="87567" autoAdjust="0"/>
  </p:normalViewPr>
  <p:slideViewPr>
    <p:cSldViewPr snapToGrid="0">
      <p:cViewPr varScale="1">
        <p:scale>
          <a:sx n="58" d="100"/>
          <a:sy n="58" d="100"/>
        </p:scale>
        <p:origin x="11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47CA6-B7D3-43E8-8B94-7922DD1E105F}"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B4ECD-8364-4D49-A8F3-162E852F7712}" type="slidenum">
              <a:rPr lang="en-US" smtClean="0"/>
              <a:t>‹#›</a:t>
            </a:fld>
            <a:endParaRPr lang="en-US"/>
          </a:p>
        </p:txBody>
      </p:sp>
    </p:spTree>
    <p:extLst>
      <p:ext uri="{BB962C8B-B14F-4D97-AF65-F5344CB8AC3E}">
        <p14:creationId xmlns:p14="http://schemas.microsoft.com/office/powerpoint/2010/main" val="100646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2137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i="1" dirty="0">
                <a:solidFill>
                  <a:srgbClr val="000000"/>
                </a:solidFill>
                <a:effectLst/>
                <a:latin typeface="Times New Roman" panose="02020603050405020304" pitchFamily="18" charset="0"/>
                <a:ea typeface="Calibri" panose="020F0502020204030204" pitchFamily="34" charset="0"/>
              </a:rPr>
              <a:t>Để có được tình bạn đẹp các em hãy đến với bài học ngày hôm nay – </a:t>
            </a:r>
            <a:r>
              <a:rPr lang="vi-VN" sz="1800" b="1" i="1" dirty="0">
                <a:solidFill>
                  <a:srgbClr val="000000"/>
                </a:solidFill>
                <a:effectLst/>
                <a:latin typeface="Times New Roman" panose="02020603050405020304" pitchFamily="18" charset="0"/>
                <a:ea typeface="Calibri" panose="020F0502020204030204" pitchFamily="34" charset="0"/>
              </a:rPr>
              <a:t>Chủ đề 2 – Tiết 2: Hoạt động giáo dục theo chủ đề:</a:t>
            </a:r>
            <a:r>
              <a:rPr lang="vi-VN" sz="1800" b="1" i="1" dirty="0">
                <a:effectLst/>
                <a:latin typeface="Times New Roman" panose="02020603050405020304" pitchFamily="18" charset="0"/>
                <a:ea typeface="Calibri" panose="020F0502020204030204" pitchFamily="34" charset="0"/>
              </a:rPr>
              <a:t> Giữ gìn tình bạn.</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1B4ECD-8364-4D49-A8F3-162E852F7712}" type="slidenum">
              <a:rPr lang="en-US" smtClean="0"/>
              <a:t>2</a:t>
            </a:fld>
            <a:endParaRPr lang="en-US"/>
          </a:p>
        </p:txBody>
      </p:sp>
    </p:spTree>
    <p:extLst>
      <p:ext uri="{BB962C8B-B14F-4D97-AF65-F5344CB8AC3E}">
        <p14:creationId xmlns:p14="http://schemas.microsoft.com/office/powerpoint/2010/main" val="428867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5061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19170E8-697C-4E6D-B223-61B1691779F6}" type="slidenum">
              <a:rPr lang="zh-CN" altLang="en-US" smtClean="0"/>
              <a:pPr/>
              <a:t>7</a:t>
            </a:fld>
            <a:endParaRPr lang="zh-CN" altLang="en-US" dirty="0"/>
          </a:p>
        </p:txBody>
      </p:sp>
    </p:spTree>
    <p:extLst>
      <p:ext uri="{BB962C8B-B14F-4D97-AF65-F5344CB8AC3E}">
        <p14:creationId xmlns:p14="http://schemas.microsoft.com/office/powerpoint/2010/main" val="284224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253" name="Google Shape;253;p3"/>
          <p:cNvSpPr/>
          <p:nvPr/>
        </p:nvSpPr>
        <p:spPr>
          <a:xfrm rot="-10548207">
            <a:off x="-1724279" y="-1467202"/>
            <a:ext cx="6575981" cy="3204220"/>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5912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2"/>
        <p:cNvGrpSpPr/>
        <p:nvPr/>
      </p:nvGrpSpPr>
      <p:grpSpPr>
        <a:xfrm>
          <a:off x="0" y="0"/>
          <a:ext cx="0" cy="0"/>
          <a:chOff x="0" y="0"/>
          <a:chExt cx="0" cy="0"/>
        </a:xfrm>
      </p:grpSpPr>
      <p:sp>
        <p:nvSpPr>
          <p:cNvPr id="483" name="Google Shape;483;p16"/>
          <p:cNvSpPr/>
          <p:nvPr/>
        </p:nvSpPr>
        <p:spPr>
          <a:xfrm>
            <a:off x="10707631" y="1475500"/>
            <a:ext cx="2189357" cy="2138397"/>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16"/>
          <p:cNvSpPr/>
          <p:nvPr/>
        </p:nvSpPr>
        <p:spPr>
          <a:xfrm>
            <a:off x="7139291" y="2323764"/>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16"/>
          <p:cNvSpPr/>
          <p:nvPr/>
        </p:nvSpPr>
        <p:spPr>
          <a:xfrm>
            <a:off x="-101599" y="4405633"/>
            <a:ext cx="11430057" cy="1409399"/>
          </a:xfrm>
          <a:custGeom>
            <a:avLst/>
            <a:gdLst/>
            <a:ahLst/>
            <a:cxnLst/>
            <a:rect l="l" t="t" r="r" b="b"/>
            <a:pathLst>
              <a:path w="40501" h="7334" extrusionOk="0">
                <a:moveTo>
                  <a:pt x="24305" y="0"/>
                </a:moveTo>
                <a:cubicBezTo>
                  <a:pt x="24276" y="0"/>
                  <a:pt x="24248" y="1"/>
                  <a:pt x="24220" y="2"/>
                </a:cubicBezTo>
                <a:cubicBezTo>
                  <a:pt x="21521" y="112"/>
                  <a:pt x="16499" y="5296"/>
                  <a:pt x="15203" y="5672"/>
                </a:cubicBezTo>
                <a:cubicBezTo>
                  <a:pt x="15149" y="5687"/>
                  <a:pt x="15084" y="5695"/>
                  <a:pt x="15007" y="5695"/>
                </a:cubicBezTo>
                <a:cubicBezTo>
                  <a:pt x="14617" y="5695"/>
                  <a:pt x="13941" y="5504"/>
                  <a:pt x="13097" y="5199"/>
                </a:cubicBezTo>
                <a:cubicBezTo>
                  <a:pt x="11746" y="4687"/>
                  <a:pt x="9909" y="3903"/>
                  <a:pt x="8195" y="3190"/>
                </a:cubicBezTo>
                <a:cubicBezTo>
                  <a:pt x="6008" y="2244"/>
                  <a:pt x="4051" y="1392"/>
                  <a:pt x="3484" y="1366"/>
                </a:cubicBezTo>
                <a:lnTo>
                  <a:pt x="3429" y="1366"/>
                </a:lnTo>
                <a:cubicBezTo>
                  <a:pt x="2107" y="1379"/>
                  <a:pt x="1" y="4039"/>
                  <a:pt x="1" y="4039"/>
                </a:cubicBezTo>
                <a:lnTo>
                  <a:pt x="1" y="4619"/>
                </a:lnTo>
                <a:lnTo>
                  <a:pt x="1" y="4755"/>
                </a:lnTo>
                <a:lnTo>
                  <a:pt x="1" y="7292"/>
                </a:lnTo>
                <a:lnTo>
                  <a:pt x="529" y="7334"/>
                </a:lnTo>
                <a:lnTo>
                  <a:pt x="581" y="7292"/>
                </a:lnTo>
                <a:lnTo>
                  <a:pt x="40501" y="7292"/>
                </a:lnTo>
                <a:lnTo>
                  <a:pt x="40501" y="1029"/>
                </a:lnTo>
                <a:lnTo>
                  <a:pt x="40501" y="637"/>
                </a:lnTo>
                <a:lnTo>
                  <a:pt x="40501" y="355"/>
                </a:lnTo>
                <a:cubicBezTo>
                  <a:pt x="39069" y="650"/>
                  <a:pt x="39584" y="3971"/>
                  <a:pt x="36020" y="4405"/>
                </a:cubicBezTo>
                <a:cubicBezTo>
                  <a:pt x="35869" y="4423"/>
                  <a:pt x="35714" y="4432"/>
                  <a:pt x="35556" y="4432"/>
                </a:cubicBezTo>
                <a:cubicBezTo>
                  <a:pt x="34107" y="4432"/>
                  <a:pt x="32390" y="3688"/>
                  <a:pt x="30687" y="2811"/>
                </a:cubicBezTo>
                <a:cubicBezTo>
                  <a:pt x="29835" y="2338"/>
                  <a:pt x="28986" y="1865"/>
                  <a:pt x="28163" y="1447"/>
                </a:cubicBezTo>
                <a:cubicBezTo>
                  <a:pt x="26667" y="647"/>
                  <a:pt x="25297" y="0"/>
                  <a:pt x="2430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16"/>
          <p:cNvSpPr/>
          <p:nvPr/>
        </p:nvSpPr>
        <p:spPr>
          <a:xfrm>
            <a:off x="5122925" y="5798355"/>
            <a:ext cx="70951" cy="3439"/>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16"/>
          <p:cNvSpPr/>
          <p:nvPr/>
        </p:nvSpPr>
        <p:spPr>
          <a:xfrm>
            <a:off x="9750361" y="5352300"/>
            <a:ext cx="597393" cy="2235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16"/>
          <p:cNvSpPr/>
          <p:nvPr/>
        </p:nvSpPr>
        <p:spPr>
          <a:xfrm>
            <a:off x="-101599" y="4232267"/>
            <a:ext cx="12439612" cy="140939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16"/>
          <p:cNvSpPr/>
          <p:nvPr/>
        </p:nvSpPr>
        <p:spPr>
          <a:xfrm>
            <a:off x="-101599" y="4783366"/>
            <a:ext cx="12439612" cy="163930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16"/>
          <p:cNvSpPr/>
          <p:nvPr/>
        </p:nvSpPr>
        <p:spPr>
          <a:xfrm>
            <a:off x="4999801" y="4626133"/>
            <a:ext cx="7338209" cy="201984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16"/>
          <p:cNvSpPr/>
          <p:nvPr/>
        </p:nvSpPr>
        <p:spPr>
          <a:xfrm>
            <a:off x="-101599" y="5448603"/>
            <a:ext cx="12439612" cy="140938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16"/>
          <p:cNvSpPr txBox="1">
            <a:spLocks noGrp="1"/>
          </p:cNvSpPr>
          <p:nvPr>
            <p:ph type="title"/>
          </p:nvPr>
        </p:nvSpPr>
        <p:spPr>
          <a:xfrm>
            <a:off x="960000" y="3160368"/>
            <a:ext cx="6455600" cy="694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3000"/>
              <a:buNone/>
              <a:defRPr sz="3467"/>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93" name="Google Shape;493;p16"/>
          <p:cNvSpPr txBox="1">
            <a:spLocks noGrp="1"/>
          </p:cNvSpPr>
          <p:nvPr>
            <p:ph type="subTitle" idx="1"/>
          </p:nvPr>
        </p:nvSpPr>
        <p:spPr>
          <a:xfrm>
            <a:off x="960000" y="1067400"/>
            <a:ext cx="8831200" cy="22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7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334762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4"/>
        <p:cNvGrpSpPr/>
        <p:nvPr/>
      </p:nvGrpSpPr>
      <p:grpSpPr>
        <a:xfrm>
          <a:off x="0" y="0"/>
          <a:ext cx="0" cy="0"/>
          <a:chOff x="0" y="0"/>
          <a:chExt cx="0" cy="0"/>
        </a:xfrm>
      </p:grpSpPr>
      <p:sp>
        <p:nvSpPr>
          <p:cNvPr id="525" name="Google Shape;525;p18"/>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18"/>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18"/>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18"/>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18"/>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8795390" y="6596637"/>
            <a:ext cx="3396543" cy="36524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18"/>
          <p:cNvSpPr/>
          <p:nvPr/>
        </p:nvSpPr>
        <p:spPr>
          <a:xfrm>
            <a:off x="-48033" y="6519501"/>
            <a:ext cx="12239964" cy="44235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18"/>
          <p:cNvSpPr/>
          <p:nvPr/>
        </p:nvSpPr>
        <p:spPr>
          <a:xfrm>
            <a:off x="-902901" y="-16804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224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80" y="6504156"/>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300" y="6297427"/>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3" y="5838391"/>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31" y="6087815"/>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38" y="5967206"/>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46" y="6391599"/>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31" y="6607231"/>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826849" y="5446301"/>
            <a:ext cx="1110233" cy="977881"/>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1890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5"/>
        <p:cNvGrpSpPr/>
        <p:nvPr/>
      </p:nvGrpSpPr>
      <p:grpSpPr>
        <a:xfrm>
          <a:off x="0" y="0"/>
          <a:ext cx="0" cy="0"/>
          <a:chOff x="0" y="0"/>
          <a:chExt cx="0" cy="0"/>
        </a:xfrm>
      </p:grpSpPr>
      <p:sp>
        <p:nvSpPr>
          <p:cNvPr id="556" name="Google Shape;556;p20"/>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7" name="Google Shape;557;p20"/>
          <p:cNvSpPr/>
          <p:nvPr/>
        </p:nvSpPr>
        <p:spPr>
          <a:xfrm>
            <a:off x="4812697" y="5764676"/>
            <a:ext cx="7379247" cy="1006883"/>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0"/>
          <p:cNvSpPr/>
          <p:nvPr/>
        </p:nvSpPr>
        <p:spPr>
          <a:xfrm>
            <a:off x="34" y="5628569"/>
            <a:ext cx="4195460" cy="1142076"/>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0"/>
          <p:cNvSpPr/>
          <p:nvPr/>
        </p:nvSpPr>
        <p:spPr>
          <a:xfrm>
            <a:off x="34" y="6141236"/>
            <a:ext cx="12191948" cy="522709"/>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0"/>
          <p:cNvSpPr/>
          <p:nvPr/>
        </p:nvSpPr>
        <p:spPr>
          <a:xfrm>
            <a:off x="13734" y="6074765"/>
            <a:ext cx="4168037" cy="78258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0"/>
          <p:cNvSpPr/>
          <p:nvPr/>
        </p:nvSpPr>
        <p:spPr>
          <a:xfrm>
            <a:off x="4398834" y="6206938"/>
            <a:ext cx="7793103" cy="63681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20"/>
          <p:cNvSpPr/>
          <p:nvPr/>
        </p:nvSpPr>
        <p:spPr>
          <a:xfrm>
            <a:off x="8795401" y="6321037"/>
            <a:ext cx="3396543" cy="52271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20"/>
          <p:cNvSpPr/>
          <p:nvPr/>
        </p:nvSpPr>
        <p:spPr>
          <a:xfrm>
            <a:off x="34" y="6257734"/>
            <a:ext cx="12191948" cy="636785"/>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1515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564"/>
        <p:cNvGrpSpPr/>
        <p:nvPr/>
      </p:nvGrpSpPr>
      <p:grpSpPr>
        <a:xfrm>
          <a:off x="0" y="0"/>
          <a:ext cx="0" cy="0"/>
          <a:chOff x="0" y="0"/>
          <a:chExt cx="0" cy="0"/>
        </a:xfrm>
      </p:grpSpPr>
      <p:sp>
        <p:nvSpPr>
          <p:cNvPr id="565" name="Google Shape;565;p21"/>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6" name="Google Shape;566;p21"/>
          <p:cNvSpPr/>
          <p:nvPr/>
        </p:nvSpPr>
        <p:spPr>
          <a:xfrm>
            <a:off x="5120488" y="6119211"/>
            <a:ext cx="69539" cy="2397"/>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9655834" y="5808216"/>
            <a:ext cx="585505" cy="1558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64" y="5411547"/>
            <a:ext cx="12192064" cy="1142952"/>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4999814" y="5301921"/>
            <a:ext cx="7192180" cy="140825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 y="5875359"/>
            <a:ext cx="12192064" cy="98264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422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2"/>
        <p:cNvGrpSpPr/>
        <p:nvPr/>
      </p:nvGrpSpPr>
      <p:grpSpPr>
        <a:xfrm>
          <a:off x="0" y="0"/>
          <a:ext cx="0" cy="0"/>
          <a:chOff x="0" y="0"/>
          <a:chExt cx="0" cy="0"/>
        </a:xfrm>
      </p:grpSpPr>
      <p:sp>
        <p:nvSpPr>
          <p:cNvPr id="613" name="Google Shape;613;p25"/>
          <p:cNvSpPr/>
          <p:nvPr/>
        </p:nvSpPr>
        <p:spPr>
          <a:xfrm>
            <a:off x="362" y="4279822"/>
            <a:ext cx="6350449" cy="888716"/>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25"/>
          <p:cNvSpPr txBox="1">
            <a:spLocks noGrp="1"/>
          </p:cNvSpPr>
          <p:nvPr>
            <p:ph type="title"/>
          </p:nvPr>
        </p:nvSpPr>
        <p:spPr>
          <a:xfrm>
            <a:off x="6664533" y="2011903"/>
            <a:ext cx="4567600" cy="147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5" name="Google Shape;615;p25"/>
          <p:cNvSpPr/>
          <p:nvPr/>
        </p:nvSpPr>
        <p:spPr>
          <a:xfrm>
            <a:off x="367" y="4888968"/>
            <a:ext cx="12223197" cy="1988049"/>
          </a:xfrm>
          <a:custGeom>
            <a:avLst/>
            <a:gdLst/>
            <a:ahLst/>
            <a:cxnLst/>
            <a:rect l="l" t="t" r="r" b="b"/>
            <a:pathLst>
              <a:path w="43860" h="10974" extrusionOk="0">
                <a:moveTo>
                  <a:pt x="0" y="0"/>
                </a:moveTo>
                <a:lnTo>
                  <a:pt x="0" y="10974"/>
                </a:lnTo>
                <a:lnTo>
                  <a:pt x="43860" y="10974"/>
                </a:lnTo>
                <a:lnTo>
                  <a:pt x="4386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25"/>
          <p:cNvSpPr/>
          <p:nvPr/>
        </p:nvSpPr>
        <p:spPr>
          <a:xfrm>
            <a:off x="362" y="4816735"/>
            <a:ext cx="12223229" cy="483187"/>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25"/>
          <p:cNvSpPr/>
          <p:nvPr/>
        </p:nvSpPr>
        <p:spPr>
          <a:xfrm>
            <a:off x="362" y="5280482"/>
            <a:ext cx="12223229" cy="1596551"/>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5"/>
          <p:cNvSpPr/>
          <p:nvPr/>
        </p:nvSpPr>
        <p:spPr>
          <a:xfrm>
            <a:off x="350" y="5168549"/>
            <a:ext cx="6501220" cy="1708467"/>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5"/>
          <p:cNvSpPr/>
          <p:nvPr/>
        </p:nvSpPr>
        <p:spPr>
          <a:xfrm>
            <a:off x="5984900" y="5331734"/>
            <a:ext cx="6238720" cy="1545261"/>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25"/>
          <p:cNvSpPr/>
          <p:nvPr/>
        </p:nvSpPr>
        <p:spPr>
          <a:xfrm>
            <a:off x="8440467" y="6089565"/>
            <a:ext cx="3783128" cy="787467"/>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25"/>
          <p:cNvSpPr txBox="1">
            <a:spLocks noGrp="1"/>
          </p:cNvSpPr>
          <p:nvPr>
            <p:ph type="subTitle" idx="1"/>
          </p:nvPr>
        </p:nvSpPr>
        <p:spPr>
          <a:xfrm>
            <a:off x="6664567" y="3487103"/>
            <a:ext cx="4567600" cy="13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9232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25" y="4005630"/>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909" y="4005630"/>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33" y="5041234"/>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7"/>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14" y="5123540"/>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00" y="3579660"/>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8569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89"/>
        <p:cNvGrpSpPr/>
        <p:nvPr/>
      </p:nvGrpSpPr>
      <p:grpSpPr>
        <a:xfrm>
          <a:off x="0" y="0"/>
          <a:ext cx="0" cy="0"/>
          <a:chOff x="0" y="0"/>
          <a:chExt cx="0" cy="0"/>
        </a:xfrm>
      </p:grpSpPr>
      <p:sp>
        <p:nvSpPr>
          <p:cNvPr id="890" name="Google Shape;890;p28"/>
          <p:cNvSpPr/>
          <p:nvPr/>
        </p:nvSpPr>
        <p:spPr>
          <a:xfrm>
            <a:off x="8469765" y="787467"/>
            <a:ext cx="1563220" cy="1526859"/>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1" name="Google Shape;891;p28"/>
          <p:cNvSpPr/>
          <p:nvPr/>
        </p:nvSpPr>
        <p:spPr>
          <a:xfrm>
            <a:off x="-1132534" y="-505933"/>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2" name="Google Shape;892;p28"/>
          <p:cNvSpPr/>
          <p:nvPr/>
        </p:nvSpPr>
        <p:spPr>
          <a:xfrm>
            <a:off x="-287301" y="36456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28"/>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28"/>
          <p:cNvSpPr/>
          <p:nvPr/>
        </p:nvSpPr>
        <p:spPr>
          <a:xfrm>
            <a:off x="5593845" y="4995200"/>
            <a:ext cx="6725079" cy="566761"/>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28"/>
          <p:cNvSpPr/>
          <p:nvPr/>
        </p:nvSpPr>
        <p:spPr>
          <a:xfrm>
            <a:off x="-65195" y="4995205"/>
            <a:ext cx="12384144" cy="1394827"/>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28"/>
          <p:cNvSpPr/>
          <p:nvPr/>
        </p:nvSpPr>
        <p:spPr>
          <a:xfrm>
            <a:off x="4951" y="5418021"/>
            <a:ext cx="11325455" cy="826331"/>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28"/>
          <p:cNvSpPr/>
          <p:nvPr/>
        </p:nvSpPr>
        <p:spPr>
          <a:xfrm>
            <a:off x="-65194" y="5535571"/>
            <a:ext cx="12384175" cy="1322444"/>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28"/>
          <p:cNvSpPr/>
          <p:nvPr/>
        </p:nvSpPr>
        <p:spPr>
          <a:xfrm>
            <a:off x="-65200" y="6031671"/>
            <a:ext cx="12384175" cy="826341"/>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28"/>
          <p:cNvSpPr txBox="1">
            <a:spLocks noGrp="1"/>
          </p:cNvSpPr>
          <p:nvPr>
            <p:ph type="title" hasCustomPrompt="1"/>
          </p:nvPr>
        </p:nvSpPr>
        <p:spPr>
          <a:xfrm>
            <a:off x="960096" y="1155867"/>
            <a:ext cx="6018000" cy="13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80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900" name="Google Shape;900;p28"/>
          <p:cNvSpPr txBox="1">
            <a:spLocks noGrp="1"/>
          </p:cNvSpPr>
          <p:nvPr>
            <p:ph type="subTitle" idx="1"/>
          </p:nvPr>
        </p:nvSpPr>
        <p:spPr>
          <a:xfrm>
            <a:off x="960032" y="2335133"/>
            <a:ext cx="601800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solidFill>
                  <a:srgbClr val="242424"/>
                </a:solidFill>
              </a:defRPr>
            </a:lvl1pPr>
            <a:lvl2pPr lvl="1" algn="ctr" rtl="0">
              <a:spcBef>
                <a:spcPts val="0"/>
              </a:spcBef>
              <a:spcAft>
                <a:spcPts val="0"/>
              </a:spcAft>
              <a:buNone/>
              <a:defRPr sz="2133">
                <a:solidFill>
                  <a:srgbClr val="242424"/>
                </a:solidFill>
              </a:defRPr>
            </a:lvl2pPr>
            <a:lvl3pPr lvl="2" algn="ctr" rtl="0">
              <a:spcBef>
                <a:spcPts val="0"/>
              </a:spcBef>
              <a:spcAft>
                <a:spcPts val="0"/>
              </a:spcAft>
              <a:buNone/>
              <a:defRPr sz="2133">
                <a:solidFill>
                  <a:srgbClr val="242424"/>
                </a:solidFill>
              </a:defRPr>
            </a:lvl3pPr>
            <a:lvl4pPr lvl="3" algn="ctr" rtl="0">
              <a:spcBef>
                <a:spcPts val="0"/>
              </a:spcBef>
              <a:spcAft>
                <a:spcPts val="0"/>
              </a:spcAft>
              <a:buNone/>
              <a:defRPr sz="2133">
                <a:solidFill>
                  <a:srgbClr val="242424"/>
                </a:solidFill>
              </a:defRPr>
            </a:lvl4pPr>
            <a:lvl5pPr lvl="4" algn="ctr" rtl="0">
              <a:spcBef>
                <a:spcPts val="0"/>
              </a:spcBef>
              <a:spcAft>
                <a:spcPts val="0"/>
              </a:spcAft>
              <a:buNone/>
              <a:defRPr sz="2133">
                <a:solidFill>
                  <a:srgbClr val="242424"/>
                </a:solidFill>
              </a:defRPr>
            </a:lvl5pPr>
            <a:lvl6pPr lvl="5" algn="ctr" rtl="0">
              <a:spcBef>
                <a:spcPts val="0"/>
              </a:spcBef>
              <a:spcAft>
                <a:spcPts val="0"/>
              </a:spcAft>
              <a:buNone/>
              <a:defRPr sz="2133">
                <a:solidFill>
                  <a:srgbClr val="242424"/>
                </a:solidFill>
              </a:defRPr>
            </a:lvl6pPr>
            <a:lvl7pPr lvl="6" algn="ctr" rtl="0">
              <a:spcBef>
                <a:spcPts val="0"/>
              </a:spcBef>
              <a:spcAft>
                <a:spcPts val="0"/>
              </a:spcAft>
              <a:buNone/>
              <a:defRPr sz="2133">
                <a:solidFill>
                  <a:srgbClr val="242424"/>
                </a:solidFill>
              </a:defRPr>
            </a:lvl7pPr>
            <a:lvl8pPr lvl="7" algn="ctr" rtl="0">
              <a:spcBef>
                <a:spcPts val="0"/>
              </a:spcBef>
              <a:spcAft>
                <a:spcPts val="0"/>
              </a:spcAft>
              <a:buNone/>
              <a:defRPr sz="2133">
                <a:solidFill>
                  <a:srgbClr val="242424"/>
                </a:solidFill>
              </a:defRPr>
            </a:lvl8pPr>
            <a:lvl9pPr lvl="8" algn="ctr" rtl="0">
              <a:spcBef>
                <a:spcPts val="0"/>
              </a:spcBef>
              <a:spcAft>
                <a:spcPts val="0"/>
              </a:spcAft>
              <a:buNone/>
              <a:defRPr sz="2133">
                <a:solidFill>
                  <a:srgbClr val="242424"/>
                </a:solidFill>
              </a:defRPr>
            </a:lvl9pPr>
          </a:lstStyle>
          <a:p>
            <a:endParaRPr/>
          </a:p>
        </p:txBody>
      </p:sp>
      <p:sp>
        <p:nvSpPr>
          <p:cNvPr id="901" name="Google Shape;901;p28"/>
          <p:cNvSpPr txBox="1">
            <a:spLocks noGrp="1"/>
          </p:cNvSpPr>
          <p:nvPr>
            <p:ph type="title" idx="2" hasCustomPrompt="1"/>
          </p:nvPr>
        </p:nvSpPr>
        <p:spPr>
          <a:xfrm>
            <a:off x="960175" y="3047349"/>
            <a:ext cx="6018000" cy="13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80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902" name="Google Shape;902;p28"/>
          <p:cNvSpPr txBox="1">
            <a:spLocks noGrp="1"/>
          </p:cNvSpPr>
          <p:nvPr>
            <p:ph type="subTitle" idx="3"/>
          </p:nvPr>
        </p:nvSpPr>
        <p:spPr>
          <a:xfrm>
            <a:off x="960000" y="4226617"/>
            <a:ext cx="6018000" cy="5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solidFill>
                  <a:srgbClr val="242424"/>
                </a:solidFill>
              </a:defRPr>
            </a:lvl1pPr>
            <a:lvl2pPr lvl="1" algn="ctr" rtl="0">
              <a:spcBef>
                <a:spcPts val="0"/>
              </a:spcBef>
              <a:spcAft>
                <a:spcPts val="0"/>
              </a:spcAft>
              <a:buNone/>
              <a:defRPr sz="2133">
                <a:solidFill>
                  <a:srgbClr val="242424"/>
                </a:solidFill>
              </a:defRPr>
            </a:lvl2pPr>
            <a:lvl3pPr lvl="2" algn="ctr" rtl="0">
              <a:spcBef>
                <a:spcPts val="0"/>
              </a:spcBef>
              <a:spcAft>
                <a:spcPts val="0"/>
              </a:spcAft>
              <a:buNone/>
              <a:defRPr sz="2133">
                <a:solidFill>
                  <a:srgbClr val="242424"/>
                </a:solidFill>
              </a:defRPr>
            </a:lvl3pPr>
            <a:lvl4pPr lvl="3" algn="ctr" rtl="0">
              <a:spcBef>
                <a:spcPts val="0"/>
              </a:spcBef>
              <a:spcAft>
                <a:spcPts val="0"/>
              </a:spcAft>
              <a:buNone/>
              <a:defRPr sz="2133">
                <a:solidFill>
                  <a:srgbClr val="242424"/>
                </a:solidFill>
              </a:defRPr>
            </a:lvl4pPr>
            <a:lvl5pPr lvl="4" algn="ctr" rtl="0">
              <a:spcBef>
                <a:spcPts val="0"/>
              </a:spcBef>
              <a:spcAft>
                <a:spcPts val="0"/>
              </a:spcAft>
              <a:buNone/>
              <a:defRPr sz="2133">
                <a:solidFill>
                  <a:srgbClr val="242424"/>
                </a:solidFill>
              </a:defRPr>
            </a:lvl5pPr>
            <a:lvl6pPr lvl="5" algn="ctr" rtl="0">
              <a:spcBef>
                <a:spcPts val="0"/>
              </a:spcBef>
              <a:spcAft>
                <a:spcPts val="0"/>
              </a:spcAft>
              <a:buNone/>
              <a:defRPr sz="2133">
                <a:solidFill>
                  <a:srgbClr val="242424"/>
                </a:solidFill>
              </a:defRPr>
            </a:lvl6pPr>
            <a:lvl7pPr lvl="6" algn="ctr" rtl="0">
              <a:spcBef>
                <a:spcPts val="0"/>
              </a:spcBef>
              <a:spcAft>
                <a:spcPts val="0"/>
              </a:spcAft>
              <a:buNone/>
              <a:defRPr sz="2133">
                <a:solidFill>
                  <a:srgbClr val="242424"/>
                </a:solidFill>
              </a:defRPr>
            </a:lvl7pPr>
            <a:lvl8pPr lvl="7" algn="ctr" rtl="0">
              <a:spcBef>
                <a:spcPts val="0"/>
              </a:spcBef>
              <a:spcAft>
                <a:spcPts val="0"/>
              </a:spcAft>
              <a:buNone/>
              <a:defRPr sz="2133">
                <a:solidFill>
                  <a:srgbClr val="242424"/>
                </a:solidFill>
              </a:defRPr>
            </a:lvl8pPr>
            <a:lvl9pPr lvl="8" algn="ctr" rtl="0">
              <a:spcBef>
                <a:spcPts val="0"/>
              </a:spcBef>
              <a:spcAft>
                <a:spcPts val="0"/>
              </a:spcAft>
              <a:buNone/>
              <a:defRPr sz="2133">
                <a:solidFill>
                  <a:srgbClr val="242424"/>
                </a:solidFill>
              </a:defRPr>
            </a:lvl9pPr>
          </a:lstStyle>
          <a:p>
            <a:endParaRPr/>
          </a:p>
        </p:txBody>
      </p:sp>
    </p:spTree>
    <p:extLst>
      <p:ext uri="{BB962C8B-B14F-4D97-AF65-F5344CB8AC3E}">
        <p14:creationId xmlns:p14="http://schemas.microsoft.com/office/powerpoint/2010/main" val="2205929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65"/>
        <p:cNvGrpSpPr/>
        <p:nvPr/>
      </p:nvGrpSpPr>
      <p:grpSpPr>
        <a:xfrm>
          <a:off x="0" y="0"/>
          <a:ext cx="0" cy="0"/>
          <a:chOff x="0" y="0"/>
          <a:chExt cx="0" cy="0"/>
        </a:xfrm>
      </p:grpSpPr>
      <p:sp>
        <p:nvSpPr>
          <p:cNvPr id="966" name="Google Shape;966;p32"/>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32"/>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32"/>
          <p:cNvSpPr/>
          <p:nvPr/>
        </p:nvSpPr>
        <p:spPr>
          <a:xfrm flipH="1">
            <a:off x="-16"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32"/>
          <p:cNvSpPr/>
          <p:nvPr/>
        </p:nvSpPr>
        <p:spPr>
          <a:xfrm flipH="1">
            <a:off x="17"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32"/>
          <p:cNvSpPr/>
          <p:nvPr/>
        </p:nvSpPr>
        <p:spPr>
          <a:xfrm flipH="1">
            <a:off x="2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32"/>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2" name="Google Shape;972;p32"/>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3" name="Google Shape;973;p32"/>
          <p:cNvGrpSpPr/>
          <p:nvPr/>
        </p:nvGrpSpPr>
        <p:grpSpPr>
          <a:xfrm>
            <a:off x="826834" y="4774934"/>
            <a:ext cx="1110233" cy="1362900"/>
            <a:chOff x="620125" y="3581200"/>
            <a:chExt cx="832675" cy="1022175"/>
          </a:xfrm>
        </p:grpSpPr>
        <p:sp>
          <p:nvSpPr>
            <p:cNvPr id="974" name="Google Shape;974;p32"/>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2"/>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2"/>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2"/>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2"/>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2"/>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2"/>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2"/>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2"/>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3" name="Google Shape;983;p32"/>
          <p:cNvSpPr txBox="1">
            <a:spLocks noGrp="1"/>
          </p:cNvSpPr>
          <p:nvPr>
            <p:ph type="title"/>
          </p:nvPr>
        </p:nvSpPr>
        <p:spPr>
          <a:xfrm>
            <a:off x="7210067" y="2268051"/>
            <a:ext cx="4030800" cy="69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984" name="Google Shape;984;p32"/>
          <p:cNvSpPr txBox="1">
            <a:spLocks noGrp="1"/>
          </p:cNvSpPr>
          <p:nvPr>
            <p:ph type="subTitle" idx="1"/>
          </p:nvPr>
        </p:nvSpPr>
        <p:spPr>
          <a:xfrm>
            <a:off x="6756233" y="2987141"/>
            <a:ext cx="4484800" cy="161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36504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7103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8067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046"/>
        <p:cNvGrpSpPr/>
        <p:nvPr/>
      </p:nvGrpSpPr>
      <p:grpSpPr>
        <a:xfrm>
          <a:off x="0" y="0"/>
          <a:ext cx="0" cy="0"/>
          <a:chOff x="0" y="0"/>
          <a:chExt cx="0" cy="0"/>
        </a:xfrm>
      </p:grpSpPr>
      <p:sp>
        <p:nvSpPr>
          <p:cNvPr id="1047" name="Google Shape;1047;p35"/>
          <p:cNvSpPr/>
          <p:nvPr/>
        </p:nvSpPr>
        <p:spPr>
          <a:xfrm>
            <a:off x="10575134" y="632664"/>
            <a:ext cx="4209789" cy="2051293"/>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35"/>
          <p:cNvSpPr/>
          <p:nvPr/>
        </p:nvSpPr>
        <p:spPr>
          <a:xfrm>
            <a:off x="-101575" y="5425674"/>
            <a:ext cx="12439612" cy="954023"/>
          </a:xfrm>
          <a:custGeom>
            <a:avLst/>
            <a:gdLst/>
            <a:ahLst/>
            <a:cxnLst/>
            <a:rect l="l" t="t" r="r" b="b"/>
            <a:pathLst>
              <a:path w="40501" h="7334" extrusionOk="0">
                <a:moveTo>
                  <a:pt x="24305" y="0"/>
                </a:moveTo>
                <a:cubicBezTo>
                  <a:pt x="24276" y="0"/>
                  <a:pt x="24248" y="1"/>
                  <a:pt x="24220" y="2"/>
                </a:cubicBezTo>
                <a:cubicBezTo>
                  <a:pt x="21521" y="112"/>
                  <a:pt x="16499" y="5296"/>
                  <a:pt x="15203" y="5672"/>
                </a:cubicBezTo>
                <a:cubicBezTo>
                  <a:pt x="15149" y="5687"/>
                  <a:pt x="15084" y="5695"/>
                  <a:pt x="15007" y="5695"/>
                </a:cubicBezTo>
                <a:cubicBezTo>
                  <a:pt x="14617" y="5695"/>
                  <a:pt x="13941" y="5504"/>
                  <a:pt x="13097" y="5199"/>
                </a:cubicBezTo>
                <a:cubicBezTo>
                  <a:pt x="11746" y="4687"/>
                  <a:pt x="9909" y="3903"/>
                  <a:pt x="8195" y="3190"/>
                </a:cubicBezTo>
                <a:cubicBezTo>
                  <a:pt x="6008" y="2244"/>
                  <a:pt x="4051" y="1392"/>
                  <a:pt x="3484" y="1366"/>
                </a:cubicBezTo>
                <a:lnTo>
                  <a:pt x="3429" y="1366"/>
                </a:lnTo>
                <a:cubicBezTo>
                  <a:pt x="2107" y="1379"/>
                  <a:pt x="1" y="4039"/>
                  <a:pt x="1" y="4039"/>
                </a:cubicBezTo>
                <a:lnTo>
                  <a:pt x="1" y="4619"/>
                </a:lnTo>
                <a:lnTo>
                  <a:pt x="1" y="4755"/>
                </a:lnTo>
                <a:lnTo>
                  <a:pt x="1" y="7292"/>
                </a:lnTo>
                <a:lnTo>
                  <a:pt x="529" y="7334"/>
                </a:lnTo>
                <a:lnTo>
                  <a:pt x="581" y="7292"/>
                </a:lnTo>
                <a:lnTo>
                  <a:pt x="40501" y="7292"/>
                </a:lnTo>
                <a:lnTo>
                  <a:pt x="40501" y="1029"/>
                </a:lnTo>
                <a:lnTo>
                  <a:pt x="40501" y="637"/>
                </a:lnTo>
                <a:lnTo>
                  <a:pt x="40501" y="355"/>
                </a:lnTo>
                <a:cubicBezTo>
                  <a:pt x="39069" y="650"/>
                  <a:pt x="39584" y="3971"/>
                  <a:pt x="36020" y="4405"/>
                </a:cubicBezTo>
                <a:cubicBezTo>
                  <a:pt x="35869" y="4423"/>
                  <a:pt x="35714" y="4432"/>
                  <a:pt x="35556" y="4432"/>
                </a:cubicBezTo>
                <a:cubicBezTo>
                  <a:pt x="34107" y="4432"/>
                  <a:pt x="32390" y="3688"/>
                  <a:pt x="30687" y="2811"/>
                </a:cubicBezTo>
                <a:cubicBezTo>
                  <a:pt x="29835" y="2338"/>
                  <a:pt x="28986" y="1865"/>
                  <a:pt x="28163" y="1447"/>
                </a:cubicBezTo>
                <a:cubicBezTo>
                  <a:pt x="26667" y="647"/>
                  <a:pt x="25297" y="0"/>
                  <a:pt x="2430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35"/>
          <p:cNvSpPr/>
          <p:nvPr/>
        </p:nvSpPr>
        <p:spPr>
          <a:xfrm>
            <a:off x="5122958" y="6141837"/>
            <a:ext cx="70951" cy="2328"/>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35"/>
          <p:cNvSpPr/>
          <p:nvPr/>
        </p:nvSpPr>
        <p:spPr>
          <a:xfrm>
            <a:off x="9750394" y="5839905"/>
            <a:ext cx="597393" cy="1512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35"/>
          <p:cNvSpPr/>
          <p:nvPr/>
        </p:nvSpPr>
        <p:spPr>
          <a:xfrm>
            <a:off x="-101566" y="5288268"/>
            <a:ext cx="12439612" cy="954021"/>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35"/>
          <p:cNvSpPr/>
          <p:nvPr/>
        </p:nvSpPr>
        <p:spPr>
          <a:xfrm>
            <a:off x="-101575" y="5610445"/>
            <a:ext cx="12439612" cy="95398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35"/>
          <p:cNvSpPr/>
          <p:nvPr/>
        </p:nvSpPr>
        <p:spPr>
          <a:xfrm>
            <a:off x="4999834" y="5516334"/>
            <a:ext cx="7338209" cy="136723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35"/>
          <p:cNvSpPr/>
          <p:nvPr/>
        </p:nvSpPr>
        <p:spPr>
          <a:xfrm>
            <a:off x="-101566" y="5905091"/>
            <a:ext cx="12439612" cy="95401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3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6" name="Google Shape;1056;p35"/>
          <p:cNvSpPr txBox="1">
            <a:spLocks noGrp="1"/>
          </p:cNvSpPr>
          <p:nvPr>
            <p:ph type="subTitle" idx="1"/>
          </p:nvPr>
        </p:nvSpPr>
        <p:spPr>
          <a:xfrm>
            <a:off x="959167" y="4330064"/>
            <a:ext cx="3234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57" name="Google Shape;1057;p35"/>
          <p:cNvSpPr txBox="1">
            <a:spLocks noGrp="1"/>
          </p:cNvSpPr>
          <p:nvPr>
            <p:ph type="title" idx="2"/>
          </p:nvPr>
        </p:nvSpPr>
        <p:spPr>
          <a:xfrm>
            <a:off x="1158300" y="3714767"/>
            <a:ext cx="2835600"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058" name="Google Shape;1058;p35"/>
          <p:cNvSpPr txBox="1">
            <a:spLocks noGrp="1"/>
          </p:cNvSpPr>
          <p:nvPr>
            <p:ph type="subTitle" idx="3"/>
          </p:nvPr>
        </p:nvSpPr>
        <p:spPr>
          <a:xfrm>
            <a:off x="7997999" y="4330064"/>
            <a:ext cx="3234000" cy="9316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59" name="Google Shape;1059;p35"/>
          <p:cNvSpPr txBox="1">
            <a:spLocks noGrp="1"/>
          </p:cNvSpPr>
          <p:nvPr>
            <p:ph type="title" idx="4"/>
          </p:nvPr>
        </p:nvSpPr>
        <p:spPr>
          <a:xfrm>
            <a:off x="8196999" y="3714767"/>
            <a:ext cx="2836000"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060" name="Google Shape;1060;p35"/>
          <p:cNvSpPr txBox="1">
            <a:spLocks noGrp="1"/>
          </p:cNvSpPr>
          <p:nvPr>
            <p:ph type="subTitle" idx="5"/>
          </p:nvPr>
        </p:nvSpPr>
        <p:spPr>
          <a:xfrm>
            <a:off x="4478583" y="4330064"/>
            <a:ext cx="3234000" cy="9316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61" name="Google Shape;1061;p35"/>
          <p:cNvSpPr txBox="1">
            <a:spLocks noGrp="1"/>
          </p:cNvSpPr>
          <p:nvPr>
            <p:ph type="title" idx="6"/>
          </p:nvPr>
        </p:nvSpPr>
        <p:spPr>
          <a:xfrm>
            <a:off x="4677449" y="3714767"/>
            <a:ext cx="2836000" cy="49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053887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177367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91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61704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B3E8-68B9-7C20-842C-3AD10C4A1F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7EBF30-D42B-9069-83C7-7EC254D3E45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42BDD-6876-88E7-6D8D-3A27EB937833}"/>
              </a:ext>
            </a:extLst>
          </p:cNvPr>
          <p:cNvSpPr>
            <a:spLocks noGrp="1"/>
          </p:cNvSpPr>
          <p:nvPr>
            <p:ph type="dt" sz="half" idx="10"/>
          </p:nvPr>
        </p:nvSpPr>
        <p:spPr>
          <a:xfrm>
            <a:off x="838200" y="6356350"/>
            <a:ext cx="2743200" cy="365125"/>
          </a:xfrm>
          <a:prstGeom prst="rect">
            <a:avLst/>
          </a:prstGeom>
        </p:spPr>
        <p:txBody>
          <a:bodyPr/>
          <a:lstStyle/>
          <a:p>
            <a:fld id="{F9BC2D4B-9FDE-4B74-AAC6-3F7C589A3D05}" type="datetimeFigureOut">
              <a:rPr lang="en-US" smtClean="0"/>
              <a:t>10/17/2024</a:t>
            </a:fld>
            <a:endParaRPr lang="en-US"/>
          </a:p>
        </p:txBody>
      </p:sp>
      <p:sp>
        <p:nvSpPr>
          <p:cNvPr id="5" name="Footer Placeholder 4">
            <a:extLst>
              <a:ext uri="{FF2B5EF4-FFF2-40B4-BE49-F238E27FC236}">
                <a16:creationId xmlns:a16="http://schemas.microsoft.com/office/drawing/2014/main" id="{32C9A569-36F5-C920-5E70-687DCE8EC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F59833-5E82-B011-9B9D-A0C9D7F5DB1D}"/>
              </a:ext>
            </a:extLst>
          </p:cNvPr>
          <p:cNvSpPr>
            <a:spLocks noGrp="1"/>
          </p:cNvSpPr>
          <p:nvPr>
            <p:ph type="sldNum" sz="quarter" idx="12"/>
          </p:nvPr>
        </p:nvSpPr>
        <p:spPr>
          <a:xfrm>
            <a:off x="8610600" y="6356350"/>
            <a:ext cx="2743200" cy="365125"/>
          </a:xfrm>
          <a:prstGeom prst="rect">
            <a:avLst/>
          </a:prstGeom>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85591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416178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0"/>
        <p:cNvGrpSpPr/>
        <p:nvPr/>
      </p:nvGrpSpPr>
      <p:grpSpPr>
        <a:xfrm>
          <a:off x="0" y="0"/>
          <a:ext cx="0" cy="0"/>
          <a:chOff x="0" y="0"/>
          <a:chExt cx="0" cy="0"/>
        </a:xfrm>
      </p:grpSpPr>
      <p:sp>
        <p:nvSpPr>
          <p:cNvPr id="281" name="Google Shape;281;p6"/>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6"/>
          <p:cNvSpPr/>
          <p:nvPr/>
        </p:nvSpPr>
        <p:spPr>
          <a:xfrm>
            <a:off x="2834733" y="5198367"/>
            <a:ext cx="6522528" cy="1659635"/>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6"/>
          <p:cNvSpPr/>
          <p:nvPr/>
        </p:nvSpPr>
        <p:spPr>
          <a:xfrm>
            <a:off x="-2103499" y="1195594"/>
            <a:ext cx="5112172" cy="1175101"/>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69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6"/>
          <p:cNvSpPr/>
          <p:nvPr/>
        </p:nvSpPr>
        <p:spPr>
          <a:xfrm>
            <a:off x="7821396" y="111234"/>
            <a:ext cx="4426056" cy="958308"/>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69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330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3795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5083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149772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463"/>
        <p:cNvGrpSpPr/>
        <p:nvPr/>
      </p:nvGrpSpPr>
      <p:grpSpPr>
        <a:xfrm>
          <a:off x="0" y="0"/>
          <a:ext cx="0" cy="0"/>
          <a:chOff x="0" y="0"/>
          <a:chExt cx="0" cy="0"/>
        </a:xfrm>
      </p:grpSpPr>
      <p:sp>
        <p:nvSpPr>
          <p:cNvPr id="464" name="Google Shape;464;p14"/>
          <p:cNvSpPr/>
          <p:nvPr/>
        </p:nvSpPr>
        <p:spPr>
          <a:xfrm>
            <a:off x="-2275534" y="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14"/>
          <p:cNvSpPr/>
          <p:nvPr/>
        </p:nvSpPr>
        <p:spPr>
          <a:xfrm>
            <a:off x="10538759" y="2493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14"/>
          <p:cNvSpPr/>
          <p:nvPr/>
        </p:nvSpPr>
        <p:spPr>
          <a:xfrm>
            <a:off x="334" y="5350799"/>
            <a:ext cx="12223197" cy="1526228"/>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14"/>
          <p:cNvSpPr/>
          <p:nvPr/>
        </p:nvSpPr>
        <p:spPr>
          <a:xfrm>
            <a:off x="345" y="5291749"/>
            <a:ext cx="12223197" cy="431652"/>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14"/>
          <p:cNvSpPr/>
          <p:nvPr/>
        </p:nvSpPr>
        <p:spPr>
          <a:xfrm>
            <a:off x="334" y="5715001"/>
            <a:ext cx="12223197" cy="116204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14"/>
          <p:cNvSpPr/>
          <p:nvPr/>
        </p:nvSpPr>
        <p:spPr>
          <a:xfrm>
            <a:off x="334" y="5350773"/>
            <a:ext cx="6501220" cy="1526241"/>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14"/>
          <p:cNvSpPr/>
          <p:nvPr/>
        </p:nvSpPr>
        <p:spPr>
          <a:xfrm>
            <a:off x="5984898" y="5496558"/>
            <a:ext cx="6238687" cy="1357879"/>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14"/>
          <p:cNvSpPr/>
          <p:nvPr/>
        </p:nvSpPr>
        <p:spPr>
          <a:xfrm>
            <a:off x="8440466" y="6173566"/>
            <a:ext cx="3783133" cy="680876"/>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1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3" name="Google Shape;473;p14"/>
          <p:cNvSpPr txBox="1">
            <a:spLocks noGrp="1"/>
          </p:cNvSpPr>
          <p:nvPr>
            <p:ph type="subTitle" idx="1"/>
          </p:nvPr>
        </p:nvSpPr>
        <p:spPr>
          <a:xfrm>
            <a:off x="950967" y="3670735"/>
            <a:ext cx="3456800" cy="10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74" name="Google Shape;474;p14"/>
          <p:cNvSpPr txBox="1">
            <a:spLocks noGrp="1"/>
          </p:cNvSpPr>
          <p:nvPr>
            <p:ph type="title" idx="2"/>
          </p:nvPr>
        </p:nvSpPr>
        <p:spPr>
          <a:xfrm>
            <a:off x="950967" y="3058367"/>
            <a:ext cx="34568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5" name="Google Shape;475;p14"/>
          <p:cNvSpPr txBox="1">
            <a:spLocks noGrp="1"/>
          </p:cNvSpPr>
          <p:nvPr>
            <p:ph type="subTitle" idx="3"/>
          </p:nvPr>
        </p:nvSpPr>
        <p:spPr>
          <a:xfrm>
            <a:off x="7775203" y="3670735"/>
            <a:ext cx="3456800" cy="10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76" name="Google Shape;476;p14"/>
          <p:cNvSpPr txBox="1">
            <a:spLocks noGrp="1"/>
          </p:cNvSpPr>
          <p:nvPr>
            <p:ph type="title" idx="4"/>
          </p:nvPr>
        </p:nvSpPr>
        <p:spPr>
          <a:xfrm>
            <a:off x="7775200" y="3058367"/>
            <a:ext cx="34568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7" name="Google Shape;477;p14"/>
          <p:cNvSpPr txBox="1">
            <a:spLocks noGrp="1"/>
          </p:cNvSpPr>
          <p:nvPr>
            <p:ph type="subTitle" idx="5"/>
          </p:nvPr>
        </p:nvSpPr>
        <p:spPr>
          <a:xfrm>
            <a:off x="4367435" y="3670735"/>
            <a:ext cx="3456800" cy="10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478" name="Google Shape;478;p14"/>
          <p:cNvSpPr txBox="1">
            <a:spLocks noGrp="1"/>
          </p:cNvSpPr>
          <p:nvPr>
            <p:ph type="title" idx="6"/>
          </p:nvPr>
        </p:nvSpPr>
        <p:spPr>
          <a:xfrm>
            <a:off x="4367433" y="3058367"/>
            <a:ext cx="34568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05746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6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5FFC3784-A2F5-BE6E-0742-D5BC5B1FC00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38227" y="133647"/>
            <a:ext cx="1614239" cy="1614239"/>
          </a:xfrm>
          <a:prstGeom prst="rect">
            <a:avLst/>
          </a:prstGeom>
        </p:spPr>
      </p:pic>
    </p:spTree>
    <p:extLst>
      <p:ext uri="{BB962C8B-B14F-4D97-AF65-F5344CB8AC3E}">
        <p14:creationId xmlns:p14="http://schemas.microsoft.com/office/powerpoint/2010/main" val="417027359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2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492DB36B-2C90-F7CF-B9E8-6ABB34B951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068"/>
          <a:stretch/>
        </p:blipFill>
        <p:spPr>
          <a:xfrm>
            <a:off x="0" y="0"/>
            <a:ext cx="12192000" cy="6990984"/>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3C63B3A-DA6F-AA22-ABF6-9B1CC3137F5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084" b="89976" l="9994" r="89942">
                        <a14:foregroundMark x1="54625" y1="9135" x2="54625" y2="9135"/>
                        <a14:foregroundMark x1="48027" y1="8084" x2="48027" y2="8084"/>
                      </a14:backgroundRemoval>
                    </a14:imgEffect>
                  </a14:imgLayer>
                </a14:imgProps>
              </a:ext>
              <a:ext uri="{28A0092B-C50C-407E-A947-70E740481C1C}">
                <a14:useLocalDpi xmlns:a14="http://schemas.microsoft.com/office/drawing/2010/main" val="0"/>
              </a:ext>
            </a:extLst>
          </a:blip>
          <a:stretch>
            <a:fillRect/>
          </a:stretch>
        </p:blipFill>
        <p:spPr>
          <a:xfrm>
            <a:off x="-1384245" y="1221266"/>
            <a:ext cx="7815648" cy="6252519"/>
          </a:xfrm>
          <a:prstGeom prst="rect">
            <a:avLst/>
          </a:prstGeom>
        </p:spPr>
      </p:pic>
      <p:pic>
        <p:nvPicPr>
          <p:cNvPr id="3" name="Picture 2">
            <a:extLst>
              <a:ext uri="{FF2B5EF4-FFF2-40B4-BE49-F238E27FC236}">
                <a16:creationId xmlns:a16="http://schemas.microsoft.com/office/drawing/2014/main" id="{FFC6F324-D5B0-F960-C58D-3468512C27EA}"/>
              </a:ext>
            </a:extLst>
          </p:cNvPr>
          <p:cNvPicPr>
            <a:picLocks noChangeAspect="1"/>
          </p:cNvPicPr>
          <p:nvPr/>
        </p:nvPicPr>
        <p:blipFill>
          <a:blip r:embed="rId6"/>
          <a:stretch>
            <a:fillRect/>
          </a:stretch>
        </p:blipFill>
        <p:spPr>
          <a:xfrm>
            <a:off x="4416314" y="1422521"/>
            <a:ext cx="5492972" cy="3060457"/>
          </a:xfrm>
          <a:prstGeom prst="rect">
            <a:avLst/>
          </a:prstGeom>
        </p:spPr>
      </p:pic>
    </p:spTree>
    <p:extLst>
      <p:ext uri="{BB962C8B-B14F-4D97-AF65-F5344CB8AC3E}">
        <p14:creationId xmlns:p14="http://schemas.microsoft.com/office/powerpoint/2010/main" val="8239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7DCB732C-0F72-5956-90EB-34CE858B8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E92072F6-6C33-6C4C-56E2-F9064C5E871C}"/>
              </a:ext>
            </a:extLst>
          </p:cNvPr>
          <p:cNvSpPr/>
          <p:nvPr/>
        </p:nvSpPr>
        <p:spPr>
          <a:xfrm>
            <a:off x="1448711" y="254778"/>
            <a:ext cx="9053034" cy="3886391"/>
          </a:xfrm>
          <a:custGeom>
            <a:avLst/>
            <a:gdLst>
              <a:gd name="connsiteX0" fmla="*/ 0 w 9053034"/>
              <a:gd name="connsiteY0" fmla="*/ 647745 h 3886391"/>
              <a:gd name="connsiteX1" fmla="*/ 647745 w 9053034"/>
              <a:gd name="connsiteY1" fmla="*/ 0 h 3886391"/>
              <a:gd name="connsiteX2" fmla="*/ 8405289 w 9053034"/>
              <a:gd name="connsiteY2" fmla="*/ 0 h 3886391"/>
              <a:gd name="connsiteX3" fmla="*/ 9053034 w 9053034"/>
              <a:gd name="connsiteY3" fmla="*/ 647745 h 3886391"/>
              <a:gd name="connsiteX4" fmla="*/ 9053034 w 9053034"/>
              <a:gd name="connsiteY4" fmla="*/ 3238646 h 3886391"/>
              <a:gd name="connsiteX5" fmla="*/ 8405289 w 9053034"/>
              <a:gd name="connsiteY5" fmla="*/ 3886391 h 3886391"/>
              <a:gd name="connsiteX6" fmla="*/ 647745 w 9053034"/>
              <a:gd name="connsiteY6" fmla="*/ 3886391 h 3886391"/>
              <a:gd name="connsiteX7" fmla="*/ 0 w 9053034"/>
              <a:gd name="connsiteY7" fmla="*/ 3238646 h 3886391"/>
              <a:gd name="connsiteX8" fmla="*/ 0 w 9053034"/>
              <a:gd name="connsiteY8" fmla="*/ 647745 h 38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3034" h="3886391" fill="none" extrusionOk="0">
                <a:moveTo>
                  <a:pt x="0" y="647745"/>
                </a:moveTo>
                <a:cubicBezTo>
                  <a:pt x="923" y="315000"/>
                  <a:pt x="299168" y="15378"/>
                  <a:pt x="647745" y="0"/>
                </a:cubicBezTo>
                <a:cubicBezTo>
                  <a:pt x="2385516" y="72427"/>
                  <a:pt x="6192866" y="61419"/>
                  <a:pt x="8405289" y="0"/>
                </a:cubicBezTo>
                <a:cubicBezTo>
                  <a:pt x="8759950" y="-21196"/>
                  <a:pt x="9015853" y="278759"/>
                  <a:pt x="9053034" y="647745"/>
                </a:cubicBezTo>
                <a:cubicBezTo>
                  <a:pt x="9153910" y="1606431"/>
                  <a:pt x="8945721" y="2358852"/>
                  <a:pt x="9053034" y="3238646"/>
                </a:cubicBezTo>
                <a:cubicBezTo>
                  <a:pt x="9066374" y="3528681"/>
                  <a:pt x="8728528" y="3847715"/>
                  <a:pt x="8405289" y="3886391"/>
                </a:cubicBezTo>
                <a:cubicBezTo>
                  <a:pt x="6920537" y="3916218"/>
                  <a:pt x="2823437" y="3807085"/>
                  <a:pt x="647745" y="3886391"/>
                </a:cubicBezTo>
                <a:cubicBezTo>
                  <a:pt x="350980" y="3879498"/>
                  <a:pt x="-60880" y="3608424"/>
                  <a:pt x="0" y="3238646"/>
                </a:cubicBezTo>
                <a:cubicBezTo>
                  <a:pt x="50037" y="2681810"/>
                  <a:pt x="770" y="1660841"/>
                  <a:pt x="0" y="647745"/>
                </a:cubicBezTo>
                <a:close/>
              </a:path>
              <a:path w="9053034" h="3886391" stroke="0" extrusionOk="0">
                <a:moveTo>
                  <a:pt x="0" y="647745"/>
                </a:moveTo>
                <a:cubicBezTo>
                  <a:pt x="33554" y="299151"/>
                  <a:pt x="295499" y="11447"/>
                  <a:pt x="647745" y="0"/>
                </a:cubicBezTo>
                <a:cubicBezTo>
                  <a:pt x="3022010" y="123000"/>
                  <a:pt x="6292877" y="-96860"/>
                  <a:pt x="8405289" y="0"/>
                </a:cubicBezTo>
                <a:cubicBezTo>
                  <a:pt x="8724026" y="-29726"/>
                  <a:pt x="9075407" y="244900"/>
                  <a:pt x="9053034" y="647745"/>
                </a:cubicBezTo>
                <a:cubicBezTo>
                  <a:pt x="9056207" y="960772"/>
                  <a:pt x="9147301" y="1994284"/>
                  <a:pt x="9053034" y="3238646"/>
                </a:cubicBezTo>
                <a:cubicBezTo>
                  <a:pt x="9012524" y="3611062"/>
                  <a:pt x="8706695" y="3877171"/>
                  <a:pt x="8405289" y="3886391"/>
                </a:cubicBezTo>
                <a:cubicBezTo>
                  <a:pt x="5988825" y="3725684"/>
                  <a:pt x="3476407" y="3926058"/>
                  <a:pt x="647745" y="3886391"/>
                </a:cubicBezTo>
                <a:cubicBezTo>
                  <a:pt x="265236" y="3881388"/>
                  <a:pt x="-15407" y="3589406"/>
                  <a:pt x="0" y="3238646"/>
                </a:cubicBezTo>
                <a:cubicBezTo>
                  <a:pt x="32216" y="2182512"/>
                  <a:pt x="57206" y="1399306"/>
                  <a:pt x="0" y="647745"/>
                </a:cubicBezTo>
                <a:close/>
              </a:path>
            </a:pathLst>
          </a:custGeom>
          <a:solidFill>
            <a:schemeClr val="bg1">
              <a:alpha val="91000"/>
            </a:schemeClr>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1">
            <a:extLst>
              <a:ext uri="{FF2B5EF4-FFF2-40B4-BE49-F238E27FC236}">
                <a16:creationId xmlns:a16="http://schemas.microsoft.com/office/drawing/2014/main" id="{9CAEB7A2-DAE3-BBE7-5E86-D32432421B7F}"/>
              </a:ext>
            </a:extLst>
          </p:cNvPr>
          <p:cNvSpPr txBox="1"/>
          <p:nvPr/>
        </p:nvSpPr>
        <p:spPr>
          <a:xfrm>
            <a:off x="1250499" y="356330"/>
            <a:ext cx="9157051" cy="707886"/>
          </a:xfrm>
          <a:prstGeom prst="rect">
            <a:avLst/>
          </a:prstGeom>
          <a:noFill/>
        </p:spPr>
        <p:txBody>
          <a:bodyPr wrap="square" rtlCol="0">
            <a:spAutoFit/>
          </a:bodyPr>
          <a:lstStyle/>
          <a:p>
            <a:pPr algn="ctr"/>
            <a:r>
              <a:rPr lang="en-US" altLang="zh-CN" sz="4000" b="1" dirty="0" err="1">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Thứ</a:t>
            </a:r>
            <a:r>
              <a:rPr lang="en-US" altLang="zh-CN" sz="4000" b="1" dirty="0">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 … </a:t>
            </a:r>
            <a:r>
              <a:rPr lang="en-US" altLang="zh-CN" sz="4000" b="1" dirty="0" err="1">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ngày</a:t>
            </a:r>
            <a:r>
              <a:rPr lang="en-US" altLang="zh-CN" sz="4000" b="1" dirty="0">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 … </a:t>
            </a:r>
            <a:r>
              <a:rPr lang="en-US" altLang="zh-CN" sz="4000" b="1" dirty="0" err="1">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tháng</a:t>
            </a:r>
            <a:r>
              <a:rPr lang="en-US" altLang="zh-CN" sz="4000" b="1" dirty="0">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 … </a:t>
            </a:r>
            <a:r>
              <a:rPr lang="en-US" altLang="zh-CN" sz="4000" b="1" dirty="0" err="1">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năm</a:t>
            </a:r>
            <a:r>
              <a:rPr lang="en-US" altLang="zh-CN" sz="4000" b="1" dirty="0">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rPr>
              <a:t> …</a:t>
            </a:r>
            <a:endParaRPr lang="zh-CN" altLang="en-US" sz="4000" b="1" dirty="0">
              <a:ln w="12700">
                <a:noFill/>
              </a:ln>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11" name="图片 2" descr="51miz-E1029694-0E3ADD4D">
            <a:extLst>
              <a:ext uri="{FF2B5EF4-FFF2-40B4-BE49-F238E27FC236}">
                <a16:creationId xmlns:a16="http://schemas.microsoft.com/office/drawing/2014/main" id="{051E9189-A4B3-2164-CA16-C2B4B8E9E356}"/>
              </a:ext>
            </a:extLst>
          </p:cNvPr>
          <p:cNvPicPr>
            <a:picLocks noChangeAspect="1"/>
          </p:cNvPicPr>
          <p:nvPr/>
        </p:nvPicPr>
        <p:blipFill>
          <a:blip r:embed="rId4"/>
          <a:stretch>
            <a:fillRect/>
          </a:stretch>
        </p:blipFill>
        <p:spPr>
          <a:xfrm>
            <a:off x="2216050" y="4141169"/>
            <a:ext cx="8191500" cy="2659380"/>
          </a:xfrm>
          <a:prstGeom prst="rect">
            <a:avLst/>
          </a:prstGeom>
        </p:spPr>
      </p:pic>
      <p:pic>
        <p:nvPicPr>
          <p:cNvPr id="7" name="Picture 6">
            <a:extLst>
              <a:ext uri="{FF2B5EF4-FFF2-40B4-BE49-F238E27FC236}">
                <a16:creationId xmlns:a16="http://schemas.microsoft.com/office/drawing/2014/main" id="{F2BA4FC9-BC4E-B67A-0447-06368685F01D}"/>
              </a:ext>
            </a:extLst>
          </p:cNvPr>
          <p:cNvPicPr>
            <a:picLocks noChangeAspect="1"/>
          </p:cNvPicPr>
          <p:nvPr/>
        </p:nvPicPr>
        <p:blipFill>
          <a:blip r:embed="rId5"/>
          <a:stretch>
            <a:fillRect/>
          </a:stretch>
        </p:blipFill>
        <p:spPr>
          <a:xfrm>
            <a:off x="3781633" y="1058009"/>
            <a:ext cx="3981033" cy="646232"/>
          </a:xfrm>
          <a:prstGeom prst="rect">
            <a:avLst/>
          </a:prstGeom>
        </p:spPr>
      </p:pic>
      <p:pic>
        <p:nvPicPr>
          <p:cNvPr id="8" name="Picture 7">
            <a:extLst>
              <a:ext uri="{FF2B5EF4-FFF2-40B4-BE49-F238E27FC236}">
                <a16:creationId xmlns:a16="http://schemas.microsoft.com/office/drawing/2014/main" id="{C3ED20CF-282D-066D-C188-CCBF97C87D74}"/>
              </a:ext>
            </a:extLst>
          </p:cNvPr>
          <p:cNvPicPr>
            <a:picLocks noChangeAspect="1"/>
          </p:cNvPicPr>
          <p:nvPr/>
        </p:nvPicPr>
        <p:blipFill>
          <a:blip r:embed="rId6"/>
          <a:stretch>
            <a:fillRect/>
          </a:stretch>
        </p:blipFill>
        <p:spPr>
          <a:xfrm>
            <a:off x="1420743" y="1375657"/>
            <a:ext cx="8931414" cy="3097036"/>
          </a:xfrm>
          <a:prstGeom prst="rect">
            <a:avLst/>
          </a:prstGeom>
        </p:spPr>
      </p:pic>
      <p:pic>
        <p:nvPicPr>
          <p:cNvPr id="10" name="Picture 9">
            <a:extLst>
              <a:ext uri="{FF2B5EF4-FFF2-40B4-BE49-F238E27FC236}">
                <a16:creationId xmlns:a16="http://schemas.microsoft.com/office/drawing/2014/main" id="{A2C989BE-89DD-D0FA-34C5-8ECC18223F64}"/>
              </a:ext>
            </a:extLst>
          </p:cNvPr>
          <p:cNvPicPr>
            <a:picLocks noChangeAspect="1"/>
          </p:cNvPicPr>
          <p:nvPr/>
        </p:nvPicPr>
        <p:blipFill>
          <a:blip r:embed="rId7"/>
          <a:stretch>
            <a:fillRect/>
          </a:stretch>
        </p:blipFill>
        <p:spPr>
          <a:xfrm>
            <a:off x="88674" y="1347915"/>
            <a:ext cx="2280102" cy="1457070"/>
          </a:xfrm>
          <a:prstGeom prst="rect">
            <a:avLst/>
          </a:prstGeom>
        </p:spPr>
      </p:pic>
    </p:spTree>
    <p:extLst>
      <p:ext uri="{BB962C8B-B14F-4D97-AF65-F5344CB8AC3E}">
        <p14:creationId xmlns:p14="http://schemas.microsoft.com/office/powerpoint/2010/main" val="14854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492DB36B-2C90-F7CF-B9E8-6ABB34B951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068"/>
          <a:stretch/>
        </p:blipFill>
        <p:spPr>
          <a:xfrm>
            <a:off x="0" y="0"/>
            <a:ext cx="12192000" cy="6990984"/>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3C63B3A-DA6F-AA22-ABF6-9B1CC3137F5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084" b="89976" l="9994" r="89942">
                        <a14:foregroundMark x1="54625" y1="9135" x2="54625" y2="9135"/>
                        <a14:foregroundMark x1="48027" y1="8084" x2="48027" y2="8084"/>
                      </a14:backgroundRemoval>
                    </a14:imgEffect>
                  </a14:imgLayer>
                </a14:imgProps>
              </a:ext>
              <a:ext uri="{28A0092B-C50C-407E-A947-70E740481C1C}">
                <a14:useLocalDpi xmlns:a14="http://schemas.microsoft.com/office/drawing/2010/main" val="0"/>
              </a:ext>
            </a:extLst>
          </a:blip>
          <a:stretch>
            <a:fillRect/>
          </a:stretch>
        </p:blipFill>
        <p:spPr>
          <a:xfrm>
            <a:off x="-1384245" y="1221266"/>
            <a:ext cx="7815648" cy="6252519"/>
          </a:xfrm>
          <a:prstGeom prst="rect">
            <a:avLst/>
          </a:prstGeom>
        </p:spPr>
      </p:pic>
      <p:pic>
        <p:nvPicPr>
          <p:cNvPr id="3" name="Picture 2">
            <a:extLst>
              <a:ext uri="{FF2B5EF4-FFF2-40B4-BE49-F238E27FC236}">
                <a16:creationId xmlns:a16="http://schemas.microsoft.com/office/drawing/2014/main" id="{09BECC9A-E150-2B91-E512-2E91D834EB9C}"/>
              </a:ext>
            </a:extLst>
          </p:cNvPr>
          <p:cNvPicPr>
            <a:picLocks noChangeAspect="1"/>
          </p:cNvPicPr>
          <p:nvPr/>
        </p:nvPicPr>
        <p:blipFill>
          <a:blip r:embed="rId6"/>
          <a:stretch>
            <a:fillRect/>
          </a:stretch>
        </p:blipFill>
        <p:spPr>
          <a:xfrm>
            <a:off x="4756658" y="1107738"/>
            <a:ext cx="5054022" cy="3633531"/>
          </a:xfrm>
          <a:prstGeom prst="rect">
            <a:avLst/>
          </a:prstGeom>
        </p:spPr>
      </p:pic>
    </p:spTree>
    <p:extLst>
      <p:ext uri="{BB962C8B-B14F-4D97-AF65-F5344CB8AC3E}">
        <p14:creationId xmlns:p14="http://schemas.microsoft.com/office/powerpoint/2010/main" val="33613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artoon of a child holding a pencil and a notebook&#10;&#10;Description automatically generated">
            <a:extLst>
              <a:ext uri="{FF2B5EF4-FFF2-40B4-BE49-F238E27FC236}">
                <a16:creationId xmlns:a16="http://schemas.microsoft.com/office/drawing/2014/main" id="{1BDF17AB-D7B4-8D1F-BDA9-E4E02EC81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3" name="Picture 2" descr="A close up of a logo&#10;&#10;Description automatically generated">
            <a:extLst>
              <a:ext uri="{FF2B5EF4-FFF2-40B4-BE49-F238E27FC236}">
                <a16:creationId xmlns:a16="http://schemas.microsoft.com/office/drawing/2014/main" id="{4B07BDF0-8024-1611-7F86-09305015F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792" y="478465"/>
            <a:ext cx="4948484" cy="1426353"/>
          </a:xfrm>
          <a:prstGeom prst="rect">
            <a:avLst/>
          </a:prstGeom>
        </p:spPr>
      </p:pic>
      <p:sp>
        <p:nvSpPr>
          <p:cNvPr id="4" name="Rectangle: Rounded Corners 3">
            <a:extLst>
              <a:ext uri="{FF2B5EF4-FFF2-40B4-BE49-F238E27FC236}">
                <a16:creationId xmlns:a16="http://schemas.microsoft.com/office/drawing/2014/main" id="{489E368D-7804-F389-42E8-2C55C82545C6}"/>
              </a:ext>
            </a:extLst>
          </p:cNvPr>
          <p:cNvSpPr/>
          <p:nvPr/>
        </p:nvSpPr>
        <p:spPr>
          <a:xfrm>
            <a:off x="558800" y="2454907"/>
            <a:ext cx="8022340" cy="3397253"/>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srgbClr val="002060"/>
                </a:solidFill>
                <a:latin typeface="Cambria" panose="02040503050406030204" pitchFamily="18" charset="0"/>
                <a:ea typeface="Cambria" panose="02040503050406030204" pitchFamily="18" charset="0"/>
                <a:cs typeface="Calibri" panose="020F0502020204030204" pitchFamily="34" charset="0"/>
              </a:rPr>
              <a:t>Nếu tất cả đồng lòng thực hiện các việc làm nho nhỏ, tình bạn trong tập thể lớp sẽ được giữ gìn, nuôi dưỡng và khăng khít, bền lâu.</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378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6D0ED1A6-BAF4-8FF9-DF96-B618A68EDB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95" r="4460"/>
          <a:stretch/>
        </p:blipFill>
        <p:spPr>
          <a:xfrm>
            <a:off x="-237062" y="0"/>
            <a:ext cx="12666124" cy="685800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C42C054B-D280-DCE9-69F9-CD1DDFDE913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231" b="90000" l="2000" r="98300">
                        <a14:foregroundMark x1="6500" y1="51154" x2="7700" y2="68333"/>
                        <a14:foregroundMark x1="2300" y1="52051" x2="6400" y2="73333"/>
                        <a14:foregroundMark x1="6400" y1="73333" x2="6600" y2="73846"/>
                        <a14:foregroundMark x1="12300" y1="49359" x2="12300" y2="67821"/>
                        <a14:foregroundMark x1="9100" y1="49872" x2="9100" y2="58846"/>
                        <a14:foregroundMark x1="2000" y1="50256" x2="2900" y2="61923"/>
                        <a14:foregroundMark x1="71800" y1="10769" x2="71800" y2="22692"/>
                        <a14:foregroundMark x1="67100" y1="10769" x2="78200" y2="14231"/>
                        <a14:foregroundMark x1="69200" y1="9359" x2="76700" y2="19872"/>
                        <a14:foregroundMark x1="76700" y1="19872" x2="74200" y2="9615"/>
                        <a14:foregroundMark x1="74200" y1="9615" x2="71500" y2="11026"/>
                        <a14:foregroundMark x1="66100" y1="9231" x2="66000" y2="20897"/>
                        <a14:foregroundMark x1="66000" y1="20897" x2="68100" y2="11667"/>
                        <a14:foregroundMark x1="68100" y1="11667" x2="66700" y2="10000"/>
                        <a14:foregroundMark x1="61400" y1="22308" x2="64000" y2="20769"/>
                        <a14:foregroundMark x1="78000" y1="22821" x2="79600" y2="24615"/>
                        <a14:foregroundMark x1="90900" y1="48974" x2="91600" y2="70256"/>
                        <a14:foregroundMark x1="89500" y1="46026" x2="97200" y2="53205"/>
                        <a14:foregroundMark x1="98300" y1="50769" x2="98300" y2="50769"/>
                        <a14:foregroundMark x1="20700" y1="25897" x2="34200" y2="27692"/>
                        <a14:foregroundMark x1="34200" y1="27692" x2="73100" y2="26026"/>
                        <a14:foregroundMark x1="73100" y1="26026" x2="79600" y2="27692"/>
                        <a14:foregroundMark x1="18500" y1="29103" x2="20600" y2="71795"/>
                        <a14:foregroundMark x1="20600" y1="71795" x2="21700" y2="77821"/>
                        <a14:foregroundMark x1="26000" y1="66154" x2="67400" y2="63590"/>
                        <a14:foregroundMark x1="67400" y1="63590" x2="68500" y2="63846"/>
                        <a14:foregroundMark x1="7300" y1="78205" x2="8800" y2="81282"/>
                        <a14:foregroundMark x1="12500" y1="76923" x2="10500" y2="80256"/>
                      </a14:backgroundRemoval>
                    </a14:imgEffect>
                  </a14:imgLayer>
                </a14:imgProps>
              </a:ext>
              <a:ext uri="{28A0092B-C50C-407E-A947-70E740481C1C}">
                <a14:useLocalDpi xmlns:a14="http://schemas.microsoft.com/office/drawing/2010/main" val="0"/>
              </a:ext>
            </a:extLst>
          </a:blip>
          <a:srcRect t="3877" b="15115"/>
          <a:stretch/>
        </p:blipFill>
        <p:spPr>
          <a:xfrm>
            <a:off x="815570" y="1229869"/>
            <a:ext cx="10560862" cy="5149478"/>
          </a:xfrm>
          <a:prstGeom prst="rect">
            <a:avLst/>
          </a:prstGeom>
        </p:spPr>
      </p:pic>
      <p:sp>
        <p:nvSpPr>
          <p:cNvPr id="7" name="TextBox 6">
            <a:extLst>
              <a:ext uri="{FF2B5EF4-FFF2-40B4-BE49-F238E27FC236}">
                <a16:creationId xmlns:a16="http://schemas.microsoft.com/office/drawing/2014/main" id="{9D45AB48-0121-03CD-7525-7C304430516B}"/>
              </a:ext>
            </a:extLst>
          </p:cNvPr>
          <p:cNvSpPr txBox="1"/>
          <p:nvPr/>
        </p:nvSpPr>
        <p:spPr>
          <a:xfrm>
            <a:off x="2794000" y="3314668"/>
            <a:ext cx="6604000" cy="1846659"/>
          </a:xfrm>
          <a:prstGeom prst="rect">
            <a:avLst/>
          </a:prstGeom>
          <a:noFill/>
        </p:spPr>
        <p:txBody>
          <a:bodyPr wrap="square" lIns="0" tIns="0" rIns="0" bIns="0" rtlCol="0">
            <a:spAutoFit/>
          </a:bodyPr>
          <a:lstStyle/>
          <a:p>
            <a:pPr algn="ctr"/>
            <a:r>
              <a:rPr lang="vi-VN" sz="6000" b="1" dirty="0">
                <a:solidFill>
                  <a:srgbClr val="FF0000"/>
                </a:solidFill>
                <a:latin typeface="Calibri" panose="020F0502020204030204" pitchFamily="34" charset="0"/>
                <a:cs typeface="Calibri" panose="020F0502020204030204" pitchFamily="34" charset="0"/>
              </a:rPr>
              <a:t>Lựa chọn "Sứ giả tình bạn"</a:t>
            </a:r>
            <a:endParaRPr lang="en-US" sz="6000" b="1" dirty="0">
              <a:solidFill>
                <a:srgbClr val="FF000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E5AFE72-01A6-5A4D-D2D5-28772E8E0188}"/>
              </a:ext>
            </a:extLst>
          </p:cNvPr>
          <p:cNvPicPr>
            <a:picLocks noChangeAspect="1"/>
          </p:cNvPicPr>
          <p:nvPr/>
        </p:nvPicPr>
        <p:blipFill>
          <a:blip r:embed="rId5"/>
          <a:stretch>
            <a:fillRect/>
          </a:stretch>
        </p:blipFill>
        <p:spPr>
          <a:xfrm>
            <a:off x="3575085" y="1848040"/>
            <a:ext cx="5041829" cy="1475360"/>
          </a:xfrm>
          <a:prstGeom prst="rect">
            <a:avLst/>
          </a:prstGeom>
        </p:spPr>
      </p:pic>
    </p:spTree>
    <p:extLst>
      <p:ext uri="{BB962C8B-B14F-4D97-AF65-F5344CB8AC3E}">
        <p14:creationId xmlns:p14="http://schemas.microsoft.com/office/powerpoint/2010/main" val="23471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artoon of a child holding a pencil and a notebook&#10;&#10;Description automatically generated">
            <a:extLst>
              <a:ext uri="{FF2B5EF4-FFF2-40B4-BE49-F238E27FC236}">
                <a16:creationId xmlns:a16="http://schemas.microsoft.com/office/drawing/2014/main" id="{1BDF17AB-D7B4-8D1F-BDA9-E4E02EC81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3" name="Picture 2" descr="A close up of a logo&#10;&#10;Description automatically generated">
            <a:extLst>
              <a:ext uri="{FF2B5EF4-FFF2-40B4-BE49-F238E27FC236}">
                <a16:creationId xmlns:a16="http://schemas.microsoft.com/office/drawing/2014/main" id="{4B07BDF0-8024-1611-7F86-09305015F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792" y="478465"/>
            <a:ext cx="4948484" cy="1426353"/>
          </a:xfrm>
          <a:prstGeom prst="rect">
            <a:avLst/>
          </a:prstGeom>
        </p:spPr>
      </p:pic>
      <p:sp>
        <p:nvSpPr>
          <p:cNvPr id="4" name="Rectangle: Rounded Corners 3">
            <a:extLst>
              <a:ext uri="{FF2B5EF4-FFF2-40B4-BE49-F238E27FC236}">
                <a16:creationId xmlns:a16="http://schemas.microsoft.com/office/drawing/2014/main" id="{489E368D-7804-F389-42E8-2C55C82545C6}"/>
              </a:ext>
            </a:extLst>
          </p:cNvPr>
          <p:cNvSpPr/>
          <p:nvPr/>
        </p:nvSpPr>
        <p:spPr>
          <a:xfrm>
            <a:off x="558800" y="2164080"/>
            <a:ext cx="8022340" cy="428751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300" dirty="0">
                <a:solidFill>
                  <a:srgbClr val="002060"/>
                </a:solidFill>
                <a:latin typeface="Cambria" panose="02040503050406030204" pitchFamily="18" charset="0"/>
                <a:ea typeface="Cambria" panose="02040503050406030204" pitchFamily="18" charset="0"/>
                <a:cs typeface="Calibri" panose="020F0502020204030204" pitchFamily="34" charset="0"/>
              </a:rPr>
              <a:t>Đôi khi, nếu chúng ta không thể tìm được tiếng nói chung, mâu thuẫn trở nên sâu sắc, có thể tìm đến những người bạn chung để kết nối, chia sẻ; qua đó dễ dàng ngồi lại nói chuyện với nhau hơn. Bạn bè, tập thể rất quan trọng, sẽ giúp đỡ chúng ta nuôi dưỡng tình bạn.</a:t>
            </a:r>
            <a:endPar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6996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492DB36B-2C90-F7CF-B9E8-6ABB34B951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068"/>
          <a:stretch/>
        </p:blipFill>
        <p:spPr>
          <a:xfrm>
            <a:off x="0" y="-132984"/>
            <a:ext cx="12192000" cy="6990984"/>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3C63B3A-DA6F-AA22-ABF6-9B1CC3137F5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084" b="89976" l="9994" r="89942">
                        <a14:foregroundMark x1="54625" y1="9135" x2="54625" y2="9135"/>
                        <a14:foregroundMark x1="48027" y1="8084" x2="48027" y2="8084"/>
                      </a14:backgroundRemoval>
                    </a14:imgEffect>
                  </a14:imgLayer>
                </a14:imgProps>
              </a:ext>
              <a:ext uri="{28A0092B-C50C-407E-A947-70E740481C1C}">
                <a14:useLocalDpi xmlns:a14="http://schemas.microsoft.com/office/drawing/2010/main" val="0"/>
              </a:ext>
            </a:extLst>
          </a:blip>
          <a:stretch>
            <a:fillRect/>
          </a:stretch>
        </p:blipFill>
        <p:spPr>
          <a:xfrm>
            <a:off x="-1384245" y="1221266"/>
            <a:ext cx="7815648" cy="6252519"/>
          </a:xfrm>
          <a:prstGeom prst="rect">
            <a:avLst/>
          </a:prstGeom>
        </p:spPr>
      </p:pic>
      <p:grpSp>
        <p:nvGrpSpPr>
          <p:cNvPr id="3" name="Group 2">
            <a:extLst>
              <a:ext uri="{FF2B5EF4-FFF2-40B4-BE49-F238E27FC236}">
                <a16:creationId xmlns:a16="http://schemas.microsoft.com/office/drawing/2014/main" id="{4D7C2F5C-C5B1-6297-FDC3-2DCF74A4576E}"/>
              </a:ext>
            </a:extLst>
          </p:cNvPr>
          <p:cNvGrpSpPr/>
          <p:nvPr/>
        </p:nvGrpSpPr>
        <p:grpSpPr>
          <a:xfrm>
            <a:off x="4651688" y="595624"/>
            <a:ext cx="5171963" cy="3865442"/>
            <a:chOff x="2774373" y="1878022"/>
            <a:chExt cx="7467489" cy="3412396"/>
          </a:xfrm>
        </p:grpSpPr>
        <p:sp>
          <p:nvSpPr>
            <p:cNvPr id="4" name="TextBox 3">
              <a:extLst>
                <a:ext uri="{FF2B5EF4-FFF2-40B4-BE49-F238E27FC236}">
                  <a16:creationId xmlns:a16="http://schemas.microsoft.com/office/drawing/2014/main" id="{92B344B6-CBF4-E8FB-906B-46E0016708D4}"/>
                </a:ext>
              </a:extLst>
            </p:cNvPr>
            <p:cNvSpPr txBox="1"/>
            <p:nvPr/>
          </p:nvSpPr>
          <p:spPr>
            <a:xfrm>
              <a:off x="2774373" y="1878022"/>
              <a:ext cx="7042076" cy="1643808"/>
            </a:xfrm>
            <a:prstGeom prst="rect">
              <a:avLst/>
            </a:prstGeom>
            <a:noFill/>
          </p:spPr>
          <p:txBody>
            <a:bodyPr wrap="square" rtlCol="0">
              <a:spAutoFit/>
            </a:bodyPr>
            <a:lstStyle/>
            <a:p>
              <a:pPr algn="ctr"/>
              <a:endParaRPr lang="en-US" sz="11500" dirty="0">
                <a:ln w="390525">
                  <a:solidFill>
                    <a:schemeClr val="bg1"/>
                  </a:solidFill>
                </a:ln>
                <a:latin typeface="SVN-Poky's" panose="020B0606040200020203" pitchFamily="34" charset="0"/>
              </a:endParaRPr>
            </a:p>
          </p:txBody>
        </p:sp>
        <p:sp>
          <p:nvSpPr>
            <p:cNvPr id="5" name="TextBox 4">
              <a:extLst>
                <a:ext uri="{FF2B5EF4-FFF2-40B4-BE49-F238E27FC236}">
                  <a16:creationId xmlns:a16="http://schemas.microsoft.com/office/drawing/2014/main" id="{E9CFCEC3-B20A-DA60-302A-4D43FEA60A44}"/>
                </a:ext>
              </a:extLst>
            </p:cNvPr>
            <p:cNvSpPr txBox="1"/>
            <p:nvPr/>
          </p:nvSpPr>
          <p:spPr>
            <a:xfrm>
              <a:off x="3199786" y="2084313"/>
              <a:ext cx="7042076" cy="3206105"/>
            </a:xfrm>
            <a:prstGeom prst="rect">
              <a:avLst/>
            </a:prstGeom>
            <a:noFill/>
          </p:spPr>
          <p:txBody>
            <a:bodyPr wrap="square" rtlCol="0">
              <a:spAutoFit/>
            </a:bodyPr>
            <a:lstStyle/>
            <a:p>
              <a:pPr algn="ctr"/>
              <a:r>
                <a:rPr lang="en-US" sz="11500" dirty="0">
                  <a:ln w="19050">
                    <a:solidFill>
                      <a:schemeClr val="tx1"/>
                    </a:solidFill>
                  </a:ln>
                  <a:solidFill>
                    <a:srgbClr val="00FF00"/>
                  </a:solidFill>
                  <a:latin typeface="SVN-Poky's" panose="020B0606040200020203" pitchFamily="34" charset="0"/>
                </a:rPr>
                <a:t>V</a:t>
              </a:r>
              <a:r>
                <a:rPr lang="en-US" sz="11500" dirty="0">
                  <a:ln w="19050">
                    <a:solidFill>
                      <a:schemeClr val="tx1"/>
                    </a:solidFill>
                  </a:ln>
                  <a:solidFill>
                    <a:srgbClr val="FF99FF"/>
                  </a:solidFill>
                  <a:latin typeface="SVN-Poky's" panose="020B0606040200020203" pitchFamily="34" charset="0"/>
                </a:rPr>
                <a:t>Ậ</a:t>
              </a:r>
              <a:r>
                <a:rPr lang="en-US" sz="11500" dirty="0">
                  <a:ln w="19050">
                    <a:solidFill>
                      <a:schemeClr val="tx1"/>
                    </a:solidFill>
                  </a:ln>
                  <a:solidFill>
                    <a:srgbClr val="66CCFF"/>
                  </a:solidFill>
                  <a:latin typeface="SVN-Poky's" panose="020B0606040200020203" pitchFamily="34" charset="0"/>
                </a:rPr>
                <a:t>N</a:t>
              </a:r>
              <a:r>
                <a:rPr lang="en-US" sz="11500" dirty="0">
                  <a:ln w="19050">
                    <a:solidFill>
                      <a:schemeClr val="tx1"/>
                    </a:solidFill>
                  </a:ln>
                  <a:solidFill>
                    <a:srgbClr val="FFFF66"/>
                  </a:solidFill>
                  <a:latin typeface="SVN-Poky's" panose="020B0606040200020203" pitchFamily="34" charset="0"/>
                </a:rPr>
                <a:t> D</a:t>
              </a:r>
              <a:r>
                <a:rPr lang="en-US" sz="11500" dirty="0">
                  <a:ln w="19050">
                    <a:solidFill>
                      <a:schemeClr val="tx1"/>
                    </a:solidFill>
                  </a:ln>
                  <a:solidFill>
                    <a:srgbClr val="00FF00"/>
                  </a:solidFill>
                  <a:latin typeface="SVN-Poky's" panose="020B0606040200020203" pitchFamily="34" charset="0"/>
                </a:rPr>
                <a:t>Ụ</a:t>
              </a:r>
              <a:r>
                <a:rPr lang="en-US" sz="11500" dirty="0">
                  <a:ln w="19050">
                    <a:solidFill>
                      <a:schemeClr val="tx1"/>
                    </a:solidFill>
                  </a:ln>
                  <a:solidFill>
                    <a:srgbClr val="FF99FF"/>
                  </a:solidFill>
                  <a:latin typeface="SVN-Poky's" panose="020B0606040200020203" pitchFamily="34" charset="0"/>
                </a:rPr>
                <a:t>N</a:t>
              </a:r>
              <a:r>
                <a:rPr lang="en-US" sz="11500" dirty="0">
                  <a:ln w="19050">
                    <a:solidFill>
                      <a:schemeClr val="tx1"/>
                    </a:solidFill>
                  </a:ln>
                  <a:solidFill>
                    <a:srgbClr val="66CCFF"/>
                  </a:solidFill>
                  <a:latin typeface="SVN-Poky's" panose="020B0606040200020203" pitchFamily="34" charset="0"/>
                </a:rPr>
                <a:t>G</a:t>
              </a:r>
              <a:r>
                <a:rPr lang="en-US" sz="11500" dirty="0">
                  <a:ln w="19050">
                    <a:solidFill>
                      <a:schemeClr val="tx1"/>
                    </a:solidFill>
                  </a:ln>
                  <a:latin typeface="SVN-Poky's" panose="020B0606040200020203" pitchFamily="34" charset="0"/>
                </a:rPr>
                <a:t> </a:t>
              </a:r>
            </a:p>
          </p:txBody>
        </p:sp>
      </p:grpSp>
    </p:spTree>
    <p:extLst>
      <p:ext uri="{BB962C8B-B14F-4D97-AF65-F5344CB8AC3E}">
        <p14:creationId xmlns:p14="http://schemas.microsoft.com/office/powerpoint/2010/main" val="21456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6D0ED1A6-BAF4-8FF9-DF96-B618A68EDB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95" r="4460"/>
          <a:stretch/>
        </p:blipFill>
        <p:spPr>
          <a:xfrm>
            <a:off x="-237062" y="0"/>
            <a:ext cx="12666124" cy="6858000"/>
          </a:xfrm>
          <a:prstGeom prst="rect">
            <a:avLst/>
          </a:prstGeom>
        </p:spPr>
      </p:pic>
      <p:pic>
        <p:nvPicPr>
          <p:cNvPr id="8" name="图片 20">
            <a:extLst>
              <a:ext uri="{FF2B5EF4-FFF2-40B4-BE49-F238E27FC236}">
                <a16:creationId xmlns:a16="http://schemas.microsoft.com/office/drawing/2014/main" id="{2553750E-595D-A6F8-C458-17BFDC2AC94E}"/>
              </a:ext>
            </a:extLst>
          </p:cNvPr>
          <p:cNvPicPr>
            <a:picLocks noChangeAspect="1"/>
          </p:cNvPicPr>
          <p:nvPr/>
        </p:nvPicPr>
        <p:blipFill>
          <a:blip r:embed="rId3"/>
          <a:stretch>
            <a:fillRect/>
          </a:stretch>
        </p:blipFill>
        <p:spPr>
          <a:xfrm>
            <a:off x="1209077" y="334024"/>
            <a:ext cx="9218673" cy="5784976"/>
          </a:xfrm>
          <a:prstGeom prst="rect">
            <a:avLst/>
          </a:prstGeom>
        </p:spPr>
      </p:pic>
      <p:grpSp>
        <p:nvGrpSpPr>
          <p:cNvPr id="10" name="组合 49">
            <a:extLst>
              <a:ext uri="{FF2B5EF4-FFF2-40B4-BE49-F238E27FC236}">
                <a16:creationId xmlns:a16="http://schemas.microsoft.com/office/drawing/2014/main" id="{F0927FFF-5701-890D-040A-E6D7106DB3A6}"/>
              </a:ext>
            </a:extLst>
          </p:cNvPr>
          <p:cNvGrpSpPr/>
          <p:nvPr/>
        </p:nvGrpSpPr>
        <p:grpSpPr>
          <a:xfrm>
            <a:off x="-608480" y="3429000"/>
            <a:ext cx="6241184" cy="3178006"/>
            <a:chOff x="-112148" y="3696816"/>
            <a:chExt cx="6208148" cy="3161184"/>
          </a:xfrm>
        </p:grpSpPr>
        <p:pic>
          <p:nvPicPr>
            <p:cNvPr id="11" name="图片 2">
              <a:extLst>
                <a:ext uri="{FF2B5EF4-FFF2-40B4-BE49-F238E27FC236}">
                  <a16:creationId xmlns:a16="http://schemas.microsoft.com/office/drawing/2014/main" id="{2C34D424-9F8C-8EEA-9F7C-0123B8B8BB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12" name="图片 22">
              <a:extLst>
                <a:ext uri="{FF2B5EF4-FFF2-40B4-BE49-F238E27FC236}">
                  <a16:creationId xmlns:a16="http://schemas.microsoft.com/office/drawing/2014/main" id="{B181EDC9-D590-3943-88A6-D4C2D56A953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03191" y="3696816"/>
              <a:ext cx="718453" cy="933733"/>
            </a:xfrm>
            <a:prstGeom prst="rect">
              <a:avLst/>
            </a:prstGeom>
          </p:spPr>
        </p:pic>
      </p:grpSp>
      <p:pic>
        <p:nvPicPr>
          <p:cNvPr id="13" name="图片 4">
            <a:extLst>
              <a:ext uri="{FF2B5EF4-FFF2-40B4-BE49-F238E27FC236}">
                <a16:creationId xmlns:a16="http://schemas.microsoft.com/office/drawing/2014/main" id="{A0B55F55-2241-017E-17D0-891C590D13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9542" r="77401"/>
          <a:stretch/>
        </p:blipFill>
        <p:spPr>
          <a:xfrm>
            <a:off x="7711641" y="3462063"/>
            <a:ext cx="5088839" cy="3429000"/>
          </a:xfrm>
          <a:prstGeom prst="rect">
            <a:avLst/>
          </a:prstGeom>
        </p:spPr>
      </p:pic>
      <p:pic>
        <p:nvPicPr>
          <p:cNvPr id="3" name="Picture 2">
            <a:extLst>
              <a:ext uri="{FF2B5EF4-FFF2-40B4-BE49-F238E27FC236}">
                <a16:creationId xmlns:a16="http://schemas.microsoft.com/office/drawing/2014/main" id="{38A5FC03-A2AC-1C5E-CCAA-4B65A6050D96}"/>
              </a:ext>
            </a:extLst>
          </p:cNvPr>
          <p:cNvPicPr>
            <a:picLocks noChangeAspect="1"/>
          </p:cNvPicPr>
          <p:nvPr/>
        </p:nvPicPr>
        <p:blipFill>
          <a:blip r:embed="rId7"/>
          <a:stretch>
            <a:fillRect/>
          </a:stretch>
        </p:blipFill>
        <p:spPr>
          <a:xfrm>
            <a:off x="3096503" y="2347884"/>
            <a:ext cx="6120914" cy="2121592"/>
          </a:xfrm>
          <a:prstGeom prst="rect">
            <a:avLst/>
          </a:prstGeom>
        </p:spPr>
      </p:pic>
    </p:spTree>
    <p:extLst>
      <p:ext uri="{BB962C8B-B14F-4D97-AF65-F5344CB8AC3E}">
        <p14:creationId xmlns:p14="http://schemas.microsoft.com/office/powerpoint/2010/main" val="18238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4"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TotalTime>
  <Words>160</Words>
  <Application>Microsoft Office PowerPoint</Application>
  <PresentationFormat>Widescreen</PresentationFormat>
  <Paragraphs>10</Paragraphs>
  <Slides>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Calibri</vt:lpstr>
      <vt:lpstr>Cambria</vt:lpstr>
      <vt:lpstr>Lato</vt:lpstr>
      <vt:lpstr>Livvic</vt:lpstr>
      <vt:lpstr>Open Sans</vt:lpstr>
      <vt:lpstr>Patrick Hand</vt:lpstr>
      <vt:lpstr>Roboto</vt:lpstr>
      <vt:lpstr>Roboto Condensed Light</vt:lpstr>
      <vt:lpstr>SVN-Poky's</vt:lpstr>
      <vt:lpstr>Times New Roman</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61</cp:revision>
  <dcterms:created xsi:type="dcterms:W3CDTF">2022-07-21T15:03:37Z</dcterms:created>
  <dcterms:modified xsi:type="dcterms:W3CDTF">2024-10-17T00:00:55Z</dcterms:modified>
  <cp:category>9Slide.vn</cp:category>
</cp:coreProperties>
</file>