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6" r:id="rId2"/>
    <p:sldId id="328" r:id="rId3"/>
    <p:sldId id="327" r:id="rId4"/>
    <p:sldId id="294" r:id="rId5"/>
    <p:sldId id="334" r:id="rId6"/>
    <p:sldId id="336" r:id="rId7"/>
    <p:sldId id="320" r:id="rId8"/>
    <p:sldId id="337" r:id="rId9"/>
    <p:sldId id="338" r:id="rId10"/>
    <p:sldId id="339" r:id="rId11"/>
    <p:sldId id="340" r:id="rId12"/>
    <p:sldId id="308" r:id="rId13"/>
    <p:sldId id="341" r:id="rId14"/>
    <p:sldId id="287" r:id="rId15"/>
    <p:sldId id="289" r:id="rId16"/>
    <p:sldId id="309" r:id="rId17"/>
    <p:sldId id="297" r:id="rId18"/>
    <p:sldId id="333" r:id="rId19"/>
    <p:sldId id="331" r:id="rId20"/>
    <p:sldId id="330" r:id="rId21"/>
  </p:sldIdLst>
  <p:sldSz cx="18288000" cy="10287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Livvic" panose="020B0604020202020204" charset="0"/>
      <p:regular r:id="rId28"/>
      <p:bold r:id="rId29"/>
      <p:italic r:id="rId30"/>
      <p:boldItalic r:id="rId31"/>
    </p:embeddedFont>
    <p:embeddedFont>
      <p:font typeface="Livvic Bold" panose="020B0604020202020204" charset="0"/>
      <p:regular r:id="rId32"/>
    </p:embeddedFont>
    <p:embeddedFont>
      <p:font typeface="Livvic Bold Bold" panose="020B0604020202020204" charset="0"/>
      <p:regular r:id="rId33"/>
    </p:embeddedFont>
    <p:embeddedFont>
      <p:font typeface="Now"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22" autoAdjust="0"/>
  </p:normalViewPr>
  <p:slideViewPr>
    <p:cSldViewPr>
      <p:cViewPr varScale="1">
        <p:scale>
          <a:sx n="58" d="100"/>
          <a:sy n="58" d="100"/>
        </p:scale>
        <p:origin x="590"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 đình Hạnh Phúc, Gia đình Hạnh Phúc Vector Nền Và Tập Tin  Tải về Miễn Phí | Pngtree">
            <a:extLst>
              <a:ext uri="{FF2B5EF4-FFF2-40B4-BE49-F238E27FC236}">
                <a16:creationId xmlns:a16="http://schemas.microsoft.com/office/drawing/2014/main" id="{AC32A98E-A451-C08C-7FB9-FAA02C0DC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9899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B3D4D3F-0AC6-744A-2DA4-699EA7180B82}"/>
              </a:ext>
            </a:extLst>
          </p:cNvPr>
          <p:cNvSpPr txBox="1"/>
          <p:nvPr/>
        </p:nvSpPr>
        <p:spPr>
          <a:xfrm>
            <a:off x="2055300" y="2933700"/>
            <a:ext cx="13625985" cy="2224199"/>
          </a:xfrm>
          <a:prstGeom prst="rect">
            <a:avLst/>
          </a:prstGeom>
        </p:spPr>
        <p:txBody>
          <a:bodyPr lIns="0" tIns="0" rIns="0" bIns="0" rtlCol="0" anchor="t">
            <a:spAutoFit/>
          </a:bodyPr>
          <a:lstStyle/>
          <a:p>
            <a:pPr algn="ctr">
              <a:lnSpc>
                <a:spcPts val="8880"/>
              </a:lnSpc>
            </a:pPr>
            <a:r>
              <a:rPr lang="en-US" sz="7400" dirty="0" err="1">
                <a:solidFill>
                  <a:srgbClr val="FF0000"/>
                </a:solidFill>
                <a:highlight>
                  <a:srgbClr val="C0C0C0"/>
                </a:highlight>
                <a:latin typeface="Livvic Bold Bold"/>
              </a:rPr>
              <a:t>Chào</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đón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các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em</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học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sinh</a:t>
            </a:r>
            <a:r>
              <a:rPr lang="en-US" sz="7400" dirty="0">
                <a:solidFill>
                  <a:srgbClr val="FF0000"/>
                </a:solidFill>
                <a:highlight>
                  <a:srgbClr val="C0C0C0"/>
                </a:highlight>
                <a:latin typeface="Livvic Bold Bold"/>
              </a:rPr>
              <a:t> </a:t>
            </a:r>
            <a:r>
              <a:rPr lang="vi-VN" sz="7400" dirty="0">
                <a:solidFill>
                  <a:srgbClr val="FF0000"/>
                </a:solidFill>
                <a:highlight>
                  <a:srgbClr val="C0C0C0"/>
                </a:highlight>
                <a:latin typeface="Livvic Bold Bold"/>
              </a:rPr>
              <a:t>3 </a:t>
            </a:r>
            <a:r>
              <a:rPr lang="en-US" sz="7400" dirty="0" err="1">
                <a:solidFill>
                  <a:srgbClr val="FF0000"/>
                </a:solidFill>
                <a:highlight>
                  <a:srgbClr val="C0C0C0"/>
                </a:highlight>
                <a:latin typeface="Livvic Bold Bold"/>
              </a:rPr>
              <a:t>đã</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đến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với</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tiết</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Mĩ</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thuật</a:t>
            </a:r>
            <a:endParaRPr lang="en-US" sz="7400" dirty="0">
              <a:solidFill>
                <a:srgbClr val="FF0000"/>
              </a:solidFill>
              <a:highlight>
                <a:srgbClr val="C0C0C0"/>
              </a:highlight>
              <a:latin typeface="Livvic Bold Bold"/>
            </a:endParaRPr>
          </a:p>
        </p:txBody>
      </p:sp>
      <p:sp>
        <p:nvSpPr>
          <p:cNvPr id="4" name="TextBox 7">
            <a:extLst>
              <a:ext uri="{FF2B5EF4-FFF2-40B4-BE49-F238E27FC236}">
                <a16:creationId xmlns:a16="http://schemas.microsoft.com/office/drawing/2014/main" id="{C8D570C9-38A5-BE40-8958-F09EC65830DB}"/>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00206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5196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953997A9-6A35-07BF-7C50-1081A7A04245}"/>
              </a:ext>
            </a:extLst>
          </p:cNvPr>
          <p:cNvPicPr>
            <a:picLocks noChangeAspect="1"/>
          </p:cNvPicPr>
          <p:nvPr/>
        </p:nvPicPr>
        <p:blipFill rotWithShape="1">
          <a:blip r:embed="rId3"/>
          <a:srcRect l="54999" t="5555" r="17230" b="68461"/>
          <a:stretch/>
        </p:blipFill>
        <p:spPr>
          <a:xfrm>
            <a:off x="2762250" y="876300"/>
            <a:ext cx="12763500" cy="8954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72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5ED9CF53-16C1-980B-24EC-F0114C77BB0A}"/>
              </a:ext>
            </a:extLst>
          </p:cNvPr>
          <p:cNvPicPr>
            <a:picLocks noChangeAspect="1"/>
          </p:cNvPicPr>
          <p:nvPr/>
        </p:nvPicPr>
        <p:blipFill rotWithShape="1">
          <a:blip r:embed="rId3"/>
          <a:srcRect l="25007" t="38889" r="18897" b="7115"/>
          <a:stretch/>
        </p:blipFill>
        <p:spPr>
          <a:xfrm>
            <a:off x="3162300" y="826294"/>
            <a:ext cx="11963400" cy="863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532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743200" y="647700"/>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971799" y="2171700"/>
            <a:ext cx="9677401"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Tạo</a:t>
            </a:r>
            <a:r>
              <a:rPr lang="vi-VN" sz="4984" dirty="0">
                <a:solidFill>
                  <a:srgbClr val="002060"/>
                </a:solidFill>
                <a:latin typeface="Livvic Bold"/>
              </a:rPr>
              <a:t> </a:t>
            </a:r>
            <a:r>
              <a:rPr lang="vi-VN" sz="4984" dirty="0" err="1">
                <a:solidFill>
                  <a:srgbClr val="002060"/>
                </a:solidFill>
                <a:latin typeface="Livvic Bold"/>
              </a:rPr>
              <a:t>sản</a:t>
            </a:r>
            <a:r>
              <a:rPr lang="vi-VN" sz="4984" dirty="0">
                <a:solidFill>
                  <a:srgbClr val="002060"/>
                </a:solidFill>
                <a:latin typeface="Livvic Bold"/>
              </a:rPr>
              <a:t> </a:t>
            </a:r>
            <a:r>
              <a:rPr lang="vi-VN" sz="4984" dirty="0" err="1">
                <a:solidFill>
                  <a:srgbClr val="002060"/>
                </a:solidFill>
                <a:latin typeface="Livvic Bold"/>
              </a:rPr>
              <a:t>phẩm</a:t>
            </a:r>
            <a:r>
              <a:rPr lang="vi-VN" sz="4984" dirty="0">
                <a:solidFill>
                  <a:srgbClr val="002060"/>
                </a:solidFill>
                <a:latin typeface="Livvic Bold"/>
              </a:rPr>
              <a:t> </a:t>
            </a:r>
            <a:r>
              <a:rPr lang="vi-VN" sz="4984" dirty="0" err="1">
                <a:solidFill>
                  <a:srgbClr val="002060"/>
                </a:solidFill>
                <a:latin typeface="Livvic Bold"/>
              </a:rPr>
              <a:t>mĩ</a:t>
            </a:r>
            <a:r>
              <a:rPr lang="vi-VN" sz="4984" dirty="0">
                <a:solidFill>
                  <a:srgbClr val="002060"/>
                </a:solidFill>
                <a:latin typeface="Livvic Bold"/>
              </a:rPr>
              <a:t> </a:t>
            </a:r>
            <a:r>
              <a:rPr lang="vi-VN" sz="4984" dirty="0" err="1">
                <a:solidFill>
                  <a:srgbClr val="002060"/>
                </a:solidFill>
                <a:latin typeface="Livvic Bold"/>
              </a:rPr>
              <a:t>thuật</a:t>
            </a:r>
            <a:r>
              <a:rPr lang="vi-VN" sz="4984" dirty="0">
                <a:solidFill>
                  <a:srgbClr val="002060"/>
                </a:solidFill>
                <a:latin typeface="Livvic Bold"/>
              </a:rPr>
              <a:t> </a:t>
            </a:r>
            <a:r>
              <a:rPr lang="vi-VN" sz="4984" dirty="0" err="1">
                <a:solidFill>
                  <a:srgbClr val="002060"/>
                </a:solidFill>
                <a:latin typeface="Livvic Bold"/>
              </a:rPr>
              <a:t>về</a:t>
            </a:r>
            <a:r>
              <a:rPr lang="vi-VN" sz="4984" dirty="0">
                <a:solidFill>
                  <a:srgbClr val="002060"/>
                </a:solidFill>
                <a:latin typeface="Livvic Bold"/>
              </a:rPr>
              <a:t> </a:t>
            </a:r>
            <a:r>
              <a:rPr lang="vi-VN" sz="4984" dirty="0" err="1">
                <a:solidFill>
                  <a:srgbClr val="002060"/>
                </a:solidFill>
                <a:latin typeface="Livvic Bold"/>
              </a:rPr>
              <a:t>hoạt</a:t>
            </a:r>
            <a:r>
              <a:rPr lang="vi-VN" sz="4984" dirty="0">
                <a:solidFill>
                  <a:srgbClr val="002060"/>
                </a:solidFill>
                <a:latin typeface="Livvic Bold"/>
              </a:rPr>
              <a:t> </a:t>
            </a:r>
            <a:r>
              <a:rPr lang="vi-VN" sz="4984" dirty="0" err="1">
                <a:solidFill>
                  <a:srgbClr val="002060"/>
                </a:solidFill>
                <a:latin typeface="Livvic Bold"/>
              </a:rPr>
              <a:t>động</a:t>
            </a:r>
            <a:r>
              <a:rPr lang="vi-VN" sz="4984" dirty="0">
                <a:solidFill>
                  <a:srgbClr val="002060"/>
                </a:solidFill>
                <a:latin typeface="Livvic Bold"/>
              </a:rPr>
              <a:t> gia </a:t>
            </a:r>
            <a:r>
              <a:rPr lang="vi-VN" sz="4984" dirty="0" err="1">
                <a:solidFill>
                  <a:srgbClr val="002060"/>
                </a:solidFill>
                <a:latin typeface="Livvic Bold"/>
              </a:rPr>
              <a:t>đình</a:t>
            </a:r>
            <a:r>
              <a:rPr lang="vi-VN" sz="4984" dirty="0">
                <a:solidFill>
                  <a:srgbClr val="002060"/>
                </a:solidFill>
                <a:latin typeface="Livvic Bold"/>
              </a:rPr>
              <a:t> em!</a:t>
            </a:r>
            <a:endParaRPr lang="en-US" sz="4984" dirty="0">
              <a:solidFill>
                <a:srgbClr val="002060"/>
              </a:solidFill>
              <a:latin typeface="Livvic Bold"/>
            </a:endParaRPr>
          </a:p>
        </p:txBody>
      </p:sp>
      <p:sp>
        <p:nvSpPr>
          <p:cNvPr id="6" name="TextBox 9">
            <a:extLst>
              <a:ext uri="{FF2B5EF4-FFF2-40B4-BE49-F238E27FC236}">
                <a16:creationId xmlns:a16="http://schemas.microsoft.com/office/drawing/2014/main" id="{6218217A-1656-4308-8123-372A000F5636}"/>
              </a:ext>
            </a:extLst>
          </p:cNvPr>
          <p:cNvSpPr txBox="1"/>
          <p:nvPr/>
        </p:nvSpPr>
        <p:spPr>
          <a:xfrm>
            <a:off x="1066800" y="3467100"/>
            <a:ext cx="12263363" cy="6335068"/>
          </a:xfrm>
          <a:prstGeom prst="rect">
            <a:avLst/>
          </a:prstGeom>
        </p:spPr>
        <p:txBody>
          <a:bodyPr wrap="square"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có</a:t>
            </a:r>
            <a:r>
              <a:rPr lang="vi-VN" sz="3181" dirty="0">
                <a:solidFill>
                  <a:srgbClr val="002060"/>
                </a:solidFill>
                <a:latin typeface="Livvic Bold"/>
              </a:rPr>
              <a:t> </a:t>
            </a:r>
            <a:r>
              <a:rPr lang="vi-VN" sz="3181" dirty="0" err="1">
                <a:solidFill>
                  <a:srgbClr val="002060"/>
                </a:solidFill>
                <a:latin typeface="Livvic Bold"/>
              </a:rPr>
              <a:t>kỉ</a:t>
            </a:r>
            <a:r>
              <a:rPr lang="vi-VN" sz="3181" dirty="0">
                <a:solidFill>
                  <a:srgbClr val="002060"/>
                </a:solidFill>
                <a:latin typeface="Livvic Bold"/>
              </a:rPr>
              <a:t> </a:t>
            </a:r>
            <a:r>
              <a:rPr lang="vi-VN" sz="3181" dirty="0" err="1">
                <a:solidFill>
                  <a:srgbClr val="002060"/>
                </a:solidFill>
                <a:latin typeface="Livvic Bold"/>
              </a:rPr>
              <a:t>niệm</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đáng</a:t>
            </a:r>
            <a:r>
              <a:rPr lang="vi-VN" sz="3181" dirty="0">
                <a:solidFill>
                  <a:srgbClr val="002060"/>
                </a:solidFill>
                <a:latin typeface="Livvic Bold"/>
              </a:rPr>
              <a:t> </a:t>
            </a:r>
            <a:r>
              <a:rPr lang="vi-VN" sz="3181" dirty="0" err="1">
                <a:solidFill>
                  <a:srgbClr val="002060"/>
                </a:solidFill>
                <a:latin typeface="Livvic Bold"/>
              </a:rPr>
              <a:t>nhớ</a:t>
            </a:r>
            <a:r>
              <a:rPr lang="vi-VN" sz="3181" dirty="0">
                <a:solidFill>
                  <a:srgbClr val="002060"/>
                </a:solidFill>
                <a:latin typeface="Livvic Bold"/>
              </a:rPr>
              <a:t> trong </a:t>
            </a: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cùng</a:t>
            </a:r>
            <a:r>
              <a:rPr lang="vi-VN" sz="3181" dirty="0">
                <a:solidFill>
                  <a:srgbClr val="002060"/>
                </a:solidFill>
                <a:latin typeface="Livvic Bold"/>
              </a:rPr>
              <a:t> gia </a:t>
            </a:r>
            <a:r>
              <a:rPr lang="vi-VN" sz="3181" dirty="0" err="1">
                <a:solidFill>
                  <a:srgbClr val="002060"/>
                </a:solidFill>
                <a:latin typeface="Livvic Bold"/>
              </a:rPr>
              <a:t>đình</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sẽ</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về</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trọng</a:t>
            </a:r>
            <a:r>
              <a:rPr lang="vi-VN" sz="3181" dirty="0">
                <a:solidFill>
                  <a:srgbClr val="002060"/>
                </a:solidFill>
                <a:latin typeface="Livvic Bold"/>
              </a:rPr>
              <a:t> tâm?</a:t>
            </a:r>
          </a:p>
          <a:p>
            <a:pPr marL="514350" indent="-514350">
              <a:lnSpc>
                <a:spcPts val="3817"/>
              </a:lnSpc>
              <a:buFontTx/>
              <a:buAutoNum type="arabicPeriod"/>
            </a:pP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dáng</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đồ</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sắp</a:t>
            </a:r>
            <a:r>
              <a:rPr lang="vi-VN" sz="3181" dirty="0">
                <a:solidFill>
                  <a:srgbClr val="002060"/>
                </a:solidFill>
                <a:latin typeface="Livvic Bold"/>
              </a:rPr>
              <a:t> </a:t>
            </a:r>
            <a:r>
              <a:rPr lang="vi-VN" sz="3181" dirty="0" err="1">
                <a:solidFill>
                  <a:srgbClr val="002060"/>
                </a:solidFill>
                <a:latin typeface="Livvic Bold"/>
              </a:rPr>
              <a:t>xếp</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nhiều</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nóng</a:t>
            </a:r>
            <a:r>
              <a:rPr lang="vi-VN" sz="3181" dirty="0">
                <a:solidFill>
                  <a:srgbClr val="002060"/>
                </a:solidFill>
                <a:latin typeface="Livvic Bold"/>
              </a:rPr>
              <a:t> hay </a:t>
            </a:r>
            <a:r>
              <a:rPr lang="vi-VN" sz="3181" dirty="0" err="1">
                <a:solidFill>
                  <a:srgbClr val="002060"/>
                </a:solidFill>
                <a:latin typeface="Livvic Bold"/>
              </a:rPr>
              <a:t>lạnh</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sử</a:t>
            </a:r>
            <a:r>
              <a:rPr lang="vi-VN" sz="3181" dirty="0">
                <a:solidFill>
                  <a:srgbClr val="002060"/>
                </a:solidFill>
                <a:latin typeface="Livvic Bold"/>
              </a:rPr>
              <a:t> </a:t>
            </a:r>
            <a:r>
              <a:rPr lang="vi-VN" sz="3181" dirty="0" err="1">
                <a:solidFill>
                  <a:srgbClr val="002060"/>
                </a:solidFill>
                <a:latin typeface="Livvic Bold"/>
              </a:rPr>
              <a:t>dụng</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4.07407E-6 L -1.52778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86868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GHI NHỚ</a:t>
            </a:r>
            <a:endParaRPr lang="en-US" sz="7051" dirty="0">
              <a:solidFill>
                <a:srgbClr val="FF0000"/>
              </a:solidFill>
              <a:latin typeface="Livvic Bold Bold"/>
            </a:endParaRPr>
          </a:p>
        </p:txBody>
      </p:sp>
      <p:sp>
        <p:nvSpPr>
          <p:cNvPr id="4" name="TextBox 4">
            <a:extLst>
              <a:ext uri="{FF2B5EF4-FFF2-40B4-BE49-F238E27FC236}">
                <a16:creationId xmlns:a16="http://schemas.microsoft.com/office/drawing/2014/main" id="{29265D92-CEB6-B44E-0929-A503FA5C2403}"/>
              </a:ext>
            </a:extLst>
          </p:cNvPr>
          <p:cNvSpPr txBox="1"/>
          <p:nvPr/>
        </p:nvSpPr>
        <p:spPr>
          <a:xfrm>
            <a:off x="457200" y="3162300"/>
            <a:ext cx="10896600" cy="2984278"/>
          </a:xfrm>
          <a:prstGeom prst="rect">
            <a:avLst/>
          </a:prstGeom>
        </p:spPr>
        <p:txBody>
          <a:bodyPr wrap="square" lIns="0" tIns="0" rIns="0" bIns="0" rtlCol="0" anchor="t">
            <a:spAutoFit/>
          </a:bodyPr>
          <a:lstStyle/>
          <a:p>
            <a:pPr marL="518163" lvl="1">
              <a:lnSpc>
                <a:spcPts val="5760"/>
              </a:lnSpc>
            </a:pPr>
            <a:r>
              <a:rPr lang="vi-VN" sz="5400" dirty="0">
                <a:solidFill>
                  <a:srgbClr val="002060"/>
                </a:solidFill>
                <a:latin typeface="Livvic" panose="020B0604020202020204" charset="0"/>
              </a:rPr>
              <a:t>Khi </a:t>
            </a:r>
            <a:r>
              <a:rPr lang="vi-VN" sz="5400" dirty="0" err="1">
                <a:solidFill>
                  <a:srgbClr val="002060"/>
                </a:solidFill>
                <a:latin typeface="Livvic" panose="020B0604020202020204" charset="0"/>
              </a:rPr>
              <a:t>vẽ</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màu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cần</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chú</a:t>
            </a:r>
            <a:r>
              <a:rPr lang="vi-VN" sz="5400" dirty="0">
                <a:solidFill>
                  <a:srgbClr val="002060"/>
                </a:solidFill>
                <a:latin typeface="Livvic" panose="020B0604020202020204" charset="0"/>
              </a:rPr>
              <a:t> ý </a:t>
            </a:r>
            <a:r>
              <a:rPr lang="vi-VN" sz="5400" dirty="0" err="1">
                <a:solidFill>
                  <a:srgbClr val="002060"/>
                </a:solidFill>
                <a:latin typeface="Livvic" panose="020B0604020202020204" charset="0"/>
              </a:rPr>
              <a:t>đến</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độ</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đậm</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nhạt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để</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làm</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nổi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bật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hình</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ảnh</a:t>
            </a:r>
            <a:r>
              <a:rPr lang="vi-VN" sz="5400" dirty="0">
                <a:solidFill>
                  <a:srgbClr val="002060"/>
                </a:solidFill>
                <a:latin typeface="Livvic" panose="020B0604020202020204" charset="0"/>
              </a:rPr>
              <a:t> chinh cho </a:t>
            </a:r>
            <a:r>
              <a:rPr lang="vi-VN" sz="5400" dirty="0" err="1">
                <a:solidFill>
                  <a:srgbClr val="002060"/>
                </a:solidFill>
                <a:latin typeface="Livvic" panose="020B0604020202020204" charset="0"/>
              </a:rPr>
              <a:t>bài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vẽ</a:t>
            </a:r>
            <a:r>
              <a:rPr lang="en-US" sz="5400" dirty="0">
                <a:solidFill>
                  <a:srgbClr val="002060"/>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29885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5" presetClass="emph" presetSubtype="0" nodeType="withEffect">
                                  <p:stCondLst>
                                    <p:cond delay="0"/>
                                  </p:stCondLst>
                                  <p:iterate type="lt">
                                    <p:tmAbs val="25"/>
                                  </p:iterate>
                                  <p:childTnLst>
                                    <p:set>
                                      <p:cBhvr override="childStyle">
                                        <p:cTn id="12" dur="indefinite"/>
                                        <p:tgtEl>
                                          <p:spTgt spid="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C7D04C70-59BB-D0B1-8E0D-0D3961994530}"/>
              </a:ext>
            </a:extLst>
          </p:cNvPr>
          <p:cNvPicPr>
            <a:picLocks noChangeAspect="1"/>
          </p:cNvPicPr>
          <p:nvPr/>
        </p:nvPicPr>
        <p:blipFill rotWithShape="1">
          <a:blip r:embed="rId3"/>
          <a:srcRect l="28841" t="3333" r="22785" b="58956"/>
          <a:stretch/>
        </p:blipFill>
        <p:spPr>
          <a:xfrm>
            <a:off x="1267459" y="3305960"/>
            <a:ext cx="7315201" cy="4275940"/>
          </a:xfrm>
          <a:prstGeom prst="rect">
            <a:avLst/>
          </a:prstGeom>
        </p:spPr>
      </p:pic>
      <p:pic>
        <p:nvPicPr>
          <p:cNvPr id="5" name="Hình ảnh 4">
            <a:extLst>
              <a:ext uri="{FF2B5EF4-FFF2-40B4-BE49-F238E27FC236}">
                <a16:creationId xmlns:a16="http://schemas.microsoft.com/office/drawing/2014/main" id="{ABF99733-9F05-5EDA-EB62-3063A9A2BEE6}"/>
              </a:ext>
            </a:extLst>
          </p:cNvPr>
          <p:cNvPicPr>
            <a:picLocks noChangeAspect="1"/>
          </p:cNvPicPr>
          <p:nvPr/>
        </p:nvPicPr>
        <p:blipFill rotWithShape="1">
          <a:blip r:embed="rId3"/>
          <a:srcRect l="28863" t="49046" r="48889" b="32741"/>
          <a:stretch/>
        </p:blipFill>
        <p:spPr>
          <a:xfrm>
            <a:off x="10169420" y="3305805"/>
            <a:ext cx="6965855" cy="4276095"/>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AA006DE0-3043-277E-7245-4AC13753A5D4}"/>
              </a:ext>
            </a:extLst>
          </p:cNvPr>
          <p:cNvPicPr>
            <a:picLocks noChangeAspect="1"/>
          </p:cNvPicPr>
          <p:nvPr/>
        </p:nvPicPr>
        <p:blipFill rotWithShape="1">
          <a:blip r:embed="rId3"/>
          <a:srcRect l="54879" t="46296" r="22229" b="33351"/>
          <a:stretch/>
        </p:blipFill>
        <p:spPr>
          <a:xfrm>
            <a:off x="1371600" y="2324100"/>
            <a:ext cx="7106921" cy="4737945"/>
          </a:xfrm>
          <a:prstGeom prst="rect">
            <a:avLst/>
          </a:prstGeom>
        </p:spPr>
      </p:pic>
      <p:pic>
        <p:nvPicPr>
          <p:cNvPr id="4" name="Hình ảnh 3">
            <a:extLst>
              <a:ext uri="{FF2B5EF4-FFF2-40B4-BE49-F238E27FC236}">
                <a16:creationId xmlns:a16="http://schemas.microsoft.com/office/drawing/2014/main" id="{FC01116C-11EF-F2BE-2D43-04C9880553CD}"/>
              </a:ext>
            </a:extLst>
          </p:cNvPr>
          <p:cNvPicPr>
            <a:picLocks noChangeAspect="1"/>
          </p:cNvPicPr>
          <p:nvPr/>
        </p:nvPicPr>
        <p:blipFill rotWithShape="1">
          <a:blip r:embed="rId3"/>
          <a:srcRect l="28813" t="74444" r="48426" b="5886"/>
          <a:stretch/>
        </p:blipFill>
        <p:spPr>
          <a:xfrm>
            <a:off x="10204980" y="2436264"/>
            <a:ext cx="6965855" cy="4513616"/>
          </a:xfrm>
          <a:prstGeom prst="rect">
            <a:avLst/>
          </a:prstGeom>
        </p:spPr>
      </p:pic>
    </p:spTree>
    <p:extLst>
      <p:ext uri="{BB962C8B-B14F-4D97-AF65-F5344CB8AC3E}">
        <p14:creationId xmlns:p14="http://schemas.microsoft.com/office/powerpoint/2010/main" val="4232219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r>
                <a:rPr lang="vi-VN" sz="4400" dirty="0">
                  <a:solidFill>
                    <a:srgbClr val="002060"/>
                  </a:solidFill>
                  <a:latin typeface="Livvic Bold"/>
                </a:rPr>
                <a:t>Trưng </a:t>
              </a:r>
              <a:r>
                <a:rPr lang="vi-VN" sz="4400" dirty="0" err="1">
                  <a:solidFill>
                    <a:srgbClr val="002060"/>
                  </a:solidFill>
                  <a:latin typeface="Livvic Bold"/>
                </a:rPr>
                <a:t>bày</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chia </a:t>
              </a:r>
              <a:r>
                <a:rPr lang="vi-VN" sz="4400" dirty="0" err="1">
                  <a:solidFill>
                    <a:srgbClr val="002060"/>
                  </a:solidFill>
                  <a:latin typeface="Livvic Bold"/>
                </a:rPr>
                <a:t>sẻ</a:t>
              </a:r>
              <a:r>
                <a:rPr lang="vi-VN" sz="4400" dirty="0">
                  <a:solidFill>
                    <a:srgbClr val="002060"/>
                  </a:solidFill>
                  <a:latin typeface="Livvic Bold"/>
                </a:rPr>
                <a:t> </a:t>
              </a:r>
              <a:r>
                <a:rPr lang="vi-VN" sz="4400" dirty="0" err="1">
                  <a:solidFill>
                    <a:srgbClr val="002060"/>
                  </a:solidFill>
                  <a:latin typeface="Livvic Bold"/>
                </a:rPr>
                <a:t>về</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đậm</a:t>
              </a:r>
              <a:r>
                <a:rPr lang="vi-VN" sz="4400" dirty="0">
                  <a:solidFill>
                    <a:srgbClr val="002060"/>
                  </a:solidFill>
                  <a:latin typeface="Livvic Bold"/>
                </a:rPr>
                <a:t>, </a:t>
              </a:r>
              <a:r>
                <a:rPr lang="vi-VN" sz="4400" dirty="0" err="1">
                  <a:solidFill>
                    <a:srgbClr val="002060"/>
                  </a:solidFill>
                  <a:latin typeface="Livvic Bold"/>
                </a:rPr>
                <a:t>nhạt</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a:t>
              </a:r>
              <a:r>
                <a:rPr lang="vi-VN" sz="4400" dirty="0" err="1">
                  <a:solidFill>
                    <a:srgbClr val="002060"/>
                  </a:solidFill>
                  <a:latin typeface="Livvic Bold"/>
                </a:rPr>
                <a:t>hình</a:t>
              </a:r>
              <a:r>
                <a:rPr lang="vi-VN" sz="4400" dirty="0">
                  <a:solidFill>
                    <a:srgbClr val="002060"/>
                  </a:solidFill>
                  <a:latin typeface="Livvic Bold"/>
                </a:rPr>
                <a:t> </a:t>
              </a:r>
              <a:r>
                <a:rPr lang="vi-VN" sz="4400" dirty="0" err="1">
                  <a:solidFill>
                    <a:srgbClr val="002060"/>
                  </a:solidFill>
                  <a:latin typeface="Livvic Bold"/>
                </a:rPr>
                <a:t>ảnh</a:t>
              </a:r>
              <a:r>
                <a:rPr lang="vi-VN" sz="4400" dirty="0">
                  <a:solidFill>
                    <a:srgbClr val="002060"/>
                  </a:solidFill>
                  <a:latin typeface="Livvic Bold"/>
                </a:rPr>
                <a:t> </a:t>
              </a:r>
              <a:r>
                <a:rPr lang="vi-VN" sz="4400" dirty="0" err="1">
                  <a:solidFill>
                    <a:srgbClr val="002060"/>
                  </a:solidFill>
                  <a:latin typeface="Livvic Bold"/>
                </a:rPr>
                <a:t>trọng</a:t>
              </a:r>
              <a:r>
                <a:rPr lang="vi-VN" sz="4400" dirty="0">
                  <a:solidFill>
                    <a:srgbClr val="002060"/>
                  </a:solidFill>
                  <a:latin typeface="Livvic Bold"/>
                </a:rPr>
                <a:t> tâm trong </a:t>
              </a:r>
              <a:r>
                <a:rPr lang="vi-VN" sz="4400" dirty="0" err="1">
                  <a:solidFill>
                    <a:srgbClr val="002060"/>
                  </a:solidFill>
                  <a:latin typeface="Livvic Bold"/>
                </a:rPr>
                <a:t>bài</a:t>
              </a:r>
              <a:r>
                <a:rPr lang="vi-VN" sz="4400" dirty="0">
                  <a:solidFill>
                    <a:srgbClr val="002060"/>
                  </a:solidFill>
                  <a:latin typeface="Livvic Bold"/>
                </a:rPr>
                <a:t> </a:t>
              </a:r>
              <a:r>
                <a:rPr lang="vi-VN" sz="4400" dirty="0" err="1">
                  <a:solidFill>
                    <a:srgbClr val="002060"/>
                  </a:solidFill>
                  <a:latin typeface="Livvic Bold"/>
                </a:rPr>
                <a:t>vẽ</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mình</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bạn</a:t>
              </a:r>
              <a:r>
                <a:rPr lang="vi-VN" sz="4400" dirty="0">
                  <a:solidFill>
                    <a:srgbClr val="002060"/>
                  </a:solidFill>
                  <a:latin typeface="Livvic Bold"/>
                </a:rPr>
                <a:t>.</a:t>
              </a:r>
              <a:r>
                <a:rPr lang="en-US" sz="4400" dirty="0">
                  <a:solidFill>
                    <a:srgbClr val="002060"/>
                  </a:solidFill>
                  <a:latin typeface="Livvic Bold"/>
                </a:rPr>
                <a:t> </a:t>
              </a:r>
              <a:endParaRPr lang="vi-VN" sz="4400" dirty="0">
                <a:solidFill>
                  <a:srgbClr val="002060"/>
                </a:solidFill>
                <a:latin typeface="Livvic Bold"/>
              </a:endParaRPr>
            </a:p>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thích</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chính</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đậm</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nhạt</a:t>
              </a:r>
              <a:r>
                <a:rPr lang="vi-VN" sz="3181" dirty="0">
                  <a:solidFill>
                    <a:srgbClr val="002060"/>
                  </a:solidFill>
                  <a:latin typeface="Livvic Bold"/>
                </a:rPr>
                <a:t> ở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nền</a:t>
              </a:r>
              <a:r>
                <a:rPr lang="vi-VN" sz="3181" dirty="0">
                  <a:solidFill>
                    <a:srgbClr val="002060"/>
                  </a:solidFill>
                  <a:latin typeface="Livvic Bold"/>
                </a:rPr>
                <a:t> tranh </a:t>
              </a:r>
              <a:r>
                <a:rPr lang="vi-VN" sz="3181" dirty="0" err="1">
                  <a:solidFill>
                    <a:srgbClr val="002060"/>
                  </a:solidFill>
                  <a:latin typeface="Livvic Bold"/>
                </a:rPr>
                <a:t>đậm</a:t>
              </a:r>
              <a:r>
                <a:rPr lang="vi-VN" sz="3181" dirty="0">
                  <a:solidFill>
                    <a:srgbClr val="002060"/>
                  </a:solidFill>
                  <a:latin typeface="Livvic Bold"/>
                </a:rPr>
                <a:t> hay </a:t>
              </a:r>
              <a:r>
                <a:rPr lang="vi-VN" sz="3181" dirty="0" err="1">
                  <a:solidFill>
                    <a:srgbClr val="002060"/>
                  </a:solidFill>
                  <a:latin typeface="Livvic Bold"/>
                </a:rPr>
                <a:t>nhạt</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Cảnh</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trong tranh </a:t>
              </a:r>
              <a:r>
                <a:rPr lang="vi-VN" sz="3181" dirty="0" err="1">
                  <a:solidFill>
                    <a:srgbClr val="002060"/>
                  </a:solidFill>
                  <a:latin typeface="Livvic Bold"/>
                </a:rPr>
                <a:t>gồm</a:t>
              </a:r>
              <a:r>
                <a:rPr lang="vi-VN" sz="3181" dirty="0">
                  <a:solidFill>
                    <a:srgbClr val="002060"/>
                  </a:solidFill>
                  <a:latin typeface="Livvic Bold"/>
                </a:rPr>
                <a:t>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muốn</a:t>
              </a:r>
              <a:r>
                <a:rPr lang="vi-VN" sz="3181" dirty="0">
                  <a:solidFill>
                    <a:srgbClr val="002060"/>
                  </a:solidFill>
                  <a:latin typeface="Livvic Bold"/>
                </a:rPr>
                <a:t> </a:t>
              </a:r>
              <a:r>
                <a:rPr lang="vi-VN" sz="3181" dirty="0" err="1">
                  <a:solidFill>
                    <a:srgbClr val="002060"/>
                  </a:solidFill>
                  <a:latin typeface="Livvic Bold"/>
                </a:rPr>
                <a:t>điều</a:t>
              </a:r>
              <a:r>
                <a:rPr lang="vi-VN" sz="3181" dirty="0">
                  <a:solidFill>
                    <a:srgbClr val="002060"/>
                  </a:solidFill>
                  <a:latin typeface="Livvic Bold"/>
                </a:rPr>
                <a:t> </a:t>
              </a:r>
              <a:r>
                <a:rPr lang="vi-VN" sz="3181" dirty="0" err="1">
                  <a:solidFill>
                    <a:srgbClr val="002060"/>
                  </a:solidFill>
                  <a:latin typeface="Livvic Bold"/>
                </a:rPr>
                <a:t>chỉnh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hoàn</a:t>
              </a:r>
              <a:r>
                <a:rPr lang="vi-VN" sz="3181" dirty="0">
                  <a:solidFill>
                    <a:srgbClr val="002060"/>
                  </a:solidFill>
                  <a:latin typeface="Livvic Bold"/>
                </a:rPr>
                <a:t> </a:t>
              </a:r>
              <a:r>
                <a:rPr lang="vi-VN" sz="3181" dirty="0" err="1">
                  <a:solidFill>
                    <a:srgbClr val="002060"/>
                  </a:solidFill>
                  <a:latin typeface="Livvic Bold"/>
                </a:rPr>
                <a:t>thiện</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đẹp</a:t>
              </a:r>
              <a:r>
                <a:rPr lang="vi-VN" sz="3181" dirty="0">
                  <a:solidFill>
                    <a:srgbClr val="002060"/>
                  </a:solidFill>
                  <a:latin typeface="Livvic Bold"/>
                </a:rPr>
                <a:t> hơn?</a:t>
              </a:r>
            </a:p>
            <a:p>
              <a:pPr marL="514350" indent="-514350">
                <a:lnSpc>
                  <a:spcPts val="3817"/>
                </a:lnSpc>
                <a:buAutoNum type="arabicPeriod"/>
              </a:pPr>
              <a:endParaRPr lang="vi-VN" sz="3181" dirty="0">
                <a:solidFill>
                  <a:srgbClr val="002060"/>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FF0000"/>
                  </a:solidFill>
                  <a:latin typeface="Livvic Bold Bold"/>
                </a:rPr>
                <a:t>4.Phân </a:t>
              </a:r>
              <a:r>
                <a:rPr lang="en-US" sz="6000" dirty="0" err="1">
                  <a:solidFill>
                    <a:srgbClr val="FF0000"/>
                  </a:solidFill>
                  <a:latin typeface="Livvic Bold Bold"/>
                </a:rPr>
                <a:t>tích</a:t>
              </a:r>
              <a:r>
                <a:rPr lang="en-US" sz="6000" dirty="0">
                  <a:solidFill>
                    <a:srgbClr val="FF0000"/>
                  </a:solidFill>
                  <a:latin typeface="Livvic Bold Bold"/>
                </a:rPr>
                <a:t> </a:t>
              </a:r>
              <a:r>
                <a:rPr lang="en-US" sz="6000" dirty="0" err="1">
                  <a:solidFill>
                    <a:srgbClr val="FF0000"/>
                  </a:solidFill>
                  <a:latin typeface="Livvic Bold Bold"/>
                </a:rPr>
                <a:t>đánh</a:t>
              </a:r>
              <a:r>
                <a:rPr lang="en-US" sz="6000" dirty="0">
                  <a:solidFill>
                    <a:srgbClr val="FF0000"/>
                  </a:solidFill>
                  <a:latin typeface="Livvic Bold Bold"/>
                </a:rPr>
                <a:t> </a:t>
              </a:r>
              <a:r>
                <a:rPr lang="en-US" sz="6000" dirty="0" err="1">
                  <a:solidFill>
                    <a:srgbClr val="FF0000"/>
                  </a:solidFill>
                  <a:latin typeface="Livvic Bold Bold"/>
                </a:rPr>
                <a:t>giá</a:t>
              </a:r>
              <a:endParaRPr lang="en-US" sz="6000" dirty="0">
                <a:solidFill>
                  <a:srgbClr val="FF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447717"/>
            <a:ext cx="10016701" cy="982257"/>
          </a:xfrm>
          <a:prstGeom prst="rect">
            <a:avLst/>
          </a:prstGeom>
        </p:spPr>
        <p:txBody>
          <a:bodyPr lIns="0" tIns="0" rIns="0" bIns="0" rtlCol="0" anchor="t">
            <a:spAutoFit/>
          </a:bodyPr>
          <a:lstStyle/>
          <a:p>
            <a:pPr algn="ctr">
              <a:lnSpc>
                <a:spcPts val="8341"/>
              </a:lnSpc>
            </a:pPr>
            <a:r>
              <a:rPr lang="vi-VN" sz="6000" dirty="0">
                <a:solidFill>
                  <a:srgbClr val="FF0000"/>
                </a:solidFill>
                <a:latin typeface="Livvic Bold Bold"/>
              </a:rPr>
              <a:t>5. </a:t>
            </a:r>
            <a:r>
              <a:rPr lang="vi-VN" sz="6000" dirty="0" err="1">
                <a:solidFill>
                  <a:srgbClr val="FF0000"/>
                </a:solidFill>
                <a:latin typeface="Livvic Bold Bold"/>
              </a:rPr>
              <a:t>Vận</a:t>
            </a:r>
            <a:r>
              <a:rPr lang="vi-VN" sz="6000" dirty="0">
                <a:solidFill>
                  <a:srgbClr val="FF0000"/>
                </a:solidFill>
                <a:latin typeface="Livvic Bold Bold"/>
              </a:rPr>
              <a:t> </a:t>
            </a:r>
            <a:r>
              <a:rPr lang="vi-VN" sz="6000" dirty="0" err="1">
                <a:solidFill>
                  <a:srgbClr val="FF0000"/>
                </a:solidFill>
                <a:latin typeface="Livvic Bold Bold"/>
              </a:rPr>
              <a:t>dụng</a:t>
            </a:r>
            <a:r>
              <a:rPr lang="vi-VN" sz="6000" dirty="0">
                <a:solidFill>
                  <a:srgbClr val="FF0000"/>
                </a:solidFill>
                <a:latin typeface="Livvic Bold Bold"/>
              </a:rPr>
              <a:t> – </a:t>
            </a:r>
            <a:r>
              <a:rPr lang="vi-VN" sz="6000" dirty="0" err="1">
                <a:solidFill>
                  <a:srgbClr val="FF0000"/>
                </a:solidFill>
                <a:latin typeface="Livvic Bold Bold"/>
              </a:rPr>
              <a:t>phát</a:t>
            </a:r>
            <a:r>
              <a:rPr lang="vi-VN" sz="6000" dirty="0">
                <a:solidFill>
                  <a:srgbClr val="FF0000"/>
                </a:solidFill>
                <a:latin typeface="Livvic Bold Bold"/>
              </a:rPr>
              <a:t> </a:t>
            </a:r>
            <a:r>
              <a:rPr lang="vi-VN" sz="6000" dirty="0" err="1">
                <a:solidFill>
                  <a:srgbClr val="FF0000"/>
                </a:solidFill>
                <a:latin typeface="Livvic Bold Bold"/>
              </a:rPr>
              <a:t>triển</a:t>
            </a:r>
            <a:endParaRPr lang="en-US" sz="6000" dirty="0">
              <a:solidFill>
                <a:srgbClr val="FF0000"/>
              </a:solidFill>
              <a:latin typeface="Livvic Bold Bold"/>
            </a:endParaRPr>
          </a:p>
        </p:txBody>
      </p:sp>
      <p:sp>
        <p:nvSpPr>
          <p:cNvPr id="6" name="TextBox 8">
            <a:extLst>
              <a:ext uri="{FF2B5EF4-FFF2-40B4-BE49-F238E27FC236}">
                <a16:creationId xmlns:a16="http://schemas.microsoft.com/office/drawing/2014/main" id="{F376395C-8A0F-4312-95B9-F5BCBA6CBD59}"/>
              </a:ext>
            </a:extLst>
          </p:cNvPr>
          <p:cNvSpPr txBox="1"/>
          <p:nvPr/>
        </p:nvSpPr>
        <p:spPr>
          <a:xfrm>
            <a:off x="1524000" y="1562100"/>
            <a:ext cx="15773400" cy="1265090"/>
          </a:xfrm>
          <a:prstGeom prst="rect">
            <a:avLst/>
          </a:prstGeom>
        </p:spPr>
        <p:txBody>
          <a:bodyPr wrap="square" lIns="0" tIns="0" rIns="0" bIns="0" rtlCol="0" anchor="t">
            <a:spAutoFit/>
          </a:bodyPr>
          <a:lstStyle/>
          <a:p>
            <a:pPr marL="466919" lvl="1">
              <a:lnSpc>
                <a:spcPts val="5190"/>
              </a:lnSpc>
            </a:pP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Diễn</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tả</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hoạt</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động</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của</a:t>
            </a:r>
            <a:r>
              <a:rPr lang="vi-VN" sz="3200" b="1" i="1" dirty="0">
                <a:solidFill>
                  <a:srgbClr val="002060"/>
                </a:solidFill>
                <a:latin typeface="Livvic" panose="020B0604020202020204" charset="0"/>
              </a:rPr>
              <a:t> nhân </a:t>
            </a:r>
            <a:r>
              <a:rPr lang="vi-VN" sz="3200" b="1" i="1" dirty="0" err="1">
                <a:solidFill>
                  <a:srgbClr val="002060"/>
                </a:solidFill>
                <a:latin typeface="Livvic" panose="020B0604020202020204" charset="0"/>
              </a:rPr>
              <a:t>vật</a:t>
            </a:r>
            <a:r>
              <a:rPr lang="vi-VN" sz="3200" b="1" i="1" dirty="0">
                <a:solidFill>
                  <a:srgbClr val="002060"/>
                </a:solidFill>
                <a:latin typeface="Livvic" panose="020B0604020202020204" charset="0"/>
              </a:rPr>
              <a:t> trong </a:t>
            </a:r>
            <a:r>
              <a:rPr lang="vi-VN" sz="3200" b="1" i="1" dirty="0" err="1">
                <a:solidFill>
                  <a:srgbClr val="002060"/>
                </a:solidFill>
                <a:latin typeface="Livvic" panose="020B0604020202020204" charset="0"/>
              </a:rPr>
              <a:t>bài</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vẽ</a:t>
            </a:r>
            <a:r>
              <a:rPr lang="vi-VN" sz="3200" b="1" i="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7" name="Hình ảnh 6">
            <a:extLst>
              <a:ext uri="{FF2B5EF4-FFF2-40B4-BE49-F238E27FC236}">
                <a16:creationId xmlns:a16="http://schemas.microsoft.com/office/drawing/2014/main" id="{EE9C2638-B50A-14B3-C604-56E61A462271}"/>
              </a:ext>
            </a:extLst>
          </p:cNvPr>
          <p:cNvPicPr>
            <a:picLocks noChangeAspect="1"/>
          </p:cNvPicPr>
          <p:nvPr/>
        </p:nvPicPr>
        <p:blipFill rotWithShape="1">
          <a:blip r:embed="rId4"/>
          <a:srcRect l="11676" t="5556" r="5567" b="8518"/>
          <a:stretch/>
        </p:blipFill>
        <p:spPr>
          <a:xfrm>
            <a:off x="457200" y="3086100"/>
            <a:ext cx="8492701" cy="6611767"/>
          </a:xfrm>
          <a:prstGeom prst="rect">
            <a:avLst/>
          </a:prstGeom>
        </p:spPr>
      </p:pic>
      <p:sp>
        <p:nvSpPr>
          <p:cNvPr id="8" name="TextBox 9">
            <a:extLst>
              <a:ext uri="{FF2B5EF4-FFF2-40B4-BE49-F238E27FC236}">
                <a16:creationId xmlns:a16="http://schemas.microsoft.com/office/drawing/2014/main" id="{6999B933-2B63-11BF-F4B7-41348197C20A}"/>
              </a:ext>
            </a:extLst>
          </p:cNvPr>
          <p:cNvSpPr txBox="1"/>
          <p:nvPr/>
        </p:nvSpPr>
        <p:spPr>
          <a:xfrm>
            <a:off x="9490498" y="4766171"/>
            <a:ext cx="8340302" cy="4385816"/>
          </a:xfrm>
          <a:prstGeom prst="rect">
            <a:avLst/>
          </a:prstGeom>
        </p:spPr>
        <p:txBody>
          <a:bodyPr wrap="square" lIns="0" tIns="0" rIns="0" bIns="0" rtlCol="0" anchor="t">
            <a:spAutoFit/>
          </a:bodyPr>
          <a:lstStyle/>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err="1">
                <a:solidFill>
                  <a:srgbClr val="002060"/>
                </a:solidFill>
                <a:latin typeface="Livvic Bold"/>
              </a:rPr>
              <a:t>Nhóm</a:t>
            </a:r>
            <a:r>
              <a:rPr lang="vi-VN" sz="3181" dirty="0">
                <a:solidFill>
                  <a:srgbClr val="002060"/>
                </a:solidFill>
                <a:latin typeface="Livvic Bold"/>
              </a:rPr>
              <a:t> 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có</a:t>
            </a:r>
            <a:r>
              <a:rPr lang="vi-VN" sz="3181" dirty="0">
                <a:solidFill>
                  <a:srgbClr val="002060"/>
                </a:solidFill>
                <a:latin typeface="Livvic Bold"/>
              </a:rPr>
              <a:t> bao nhiêu nhân </a:t>
            </a:r>
            <a:r>
              <a:rPr lang="vi-VN" sz="3181" dirty="0" err="1">
                <a:solidFill>
                  <a:srgbClr val="002060"/>
                </a:solidFill>
                <a:latin typeface="Livvic Bold"/>
              </a:rPr>
              <a:t>vật</a:t>
            </a:r>
            <a:r>
              <a:rPr lang="vi-VN" sz="3181" dirty="0">
                <a:solidFill>
                  <a:srgbClr val="002060"/>
                </a:solidFill>
                <a:latin typeface="Livvic Bold"/>
              </a:rPr>
              <a:t>? </a:t>
            </a:r>
          </a:p>
          <a:p>
            <a:pPr marL="514350" indent="-514350">
              <a:lnSpc>
                <a:spcPts val="3817"/>
              </a:lnSpc>
              <a:buFontTx/>
              <a:buAutoNum type="arabicPeriod"/>
            </a:pPr>
            <a:r>
              <a:rPr lang="vi-VN" sz="3181" dirty="0">
                <a:solidFill>
                  <a:srgbClr val="002060"/>
                </a:solidFill>
                <a:latin typeface="Livvic Bold"/>
              </a:rPr>
              <a:t>Nhân </a:t>
            </a:r>
            <a:r>
              <a:rPr lang="vi-VN" sz="3181" dirty="0" err="1">
                <a:solidFill>
                  <a:srgbClr val="002060"/>
                </a:solidFill>
                <a:latin typeface="Livvic Bold"/>
              </a:rPr>
              <a:t>vật</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đang </a:t>
            </a:r>
            <a:r>
              <a:rPr lang="vi-VN" sz="3181" dirty="0" err="1">
                <a:solidFill>
                  <a:srgbClr val="002060"/>
                </a:solidFill>
                <a:latin typeface="Livvic Bold"/>
              </a:rPr>
              <a:t>làm</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Sự</a:t>
            </a:r>
            <a:r>
              <a:rPr lang="vi-VN" sz="3181" dirty="0">
                <a:solidFill>
                  <a:srgbClr val="002060"/>
                </a:solidFill>
                <a:latin typeface="Livvic Bold"/>
              </a:rPr>
              <a:t> quan tâm, </a:t>
            </a:r>
            <a:r>
              <a:rPr lang="vi-VN" sz="3181" dirty="0" err="1">
                <a:solidFill>
                  <a:srgbClr val="002060"/>
                </a:solidFill>
                <a:latin typeface="Livvic Bold"/>
              </a:rPr>
              <a:t>giúp</a:t>
            </a:r>
            <a:r>
              <a:rPr lang="vi-VN" sz="3181" dirty="0">
                <a:solidFill>
                  <a:srgbClr val="002060"/>
                </a:solidFill>
                <a:latin typeface="Livvic Bold"/>
              </a:rPr>
              <a:t> </a:t>
            </a:r>
            <a:r>
              <a:rPr lang="vi-VN" sz="3181" dirty="0" err="1">
                <a:solidFill>
                  <a:srgbClr val="002060"/>
                </a:solidFill>
                <a:latin typeface="Livvic Bold"/>
              </a:rPr>
              <a:t>đỡ</a:t>
            </a:r>
            <a:r>
              <a:rPr lang="vi-VN" sz="3181" dirty="0">
                <a:solidFill>
                  <a:srgbClr val="002060"/>
                </a:solidFill>
                <a:latin typeface="Livvic Bold"/>
              </a:rPr>
              <a:t>, chia </a:t>
            </a:r>
            <a:r>
              <a:rPr lang="vi-VN" sz="3181" dirty="0" err="1">
                <a:solidFill>
                  <a:srgbClr val="002060"/>
                </a:solidFill>
                <a:latin typeface="Livvic Bold"/>
              </a:rPr>
              <a:t>sẻ</a:t>
            </a:r>
            <a:r>
              <a:rPr lang="vi-VN" sz="3181" dirty="0">
                <a:solidFill>
                  <a:srgbClr val="002060"/>
                </a:solidFill>
                <a:latin typeface="Livvic Bold"/>
              </a:rPr>
              <a:t> yêu thương </a:t>
            </a:r>
            <a:r>
              <a:rPr lang="vi-VN" sz="3181" dirty="0" err="1">
                <a:solidFill>
                  <a:srgbClr val="002060"/>
                </a:solidFill>
                <a:latin typeface="Livvic Bold"/>
              </a:rPr>
              <a:t>giữa</a:t>
            </a:r>
            <a:r>
              <a:rPr lang="vi-VN" sz="3181" dirty="0">
                <a:solidFill>
                  <a:srgbClr val="002060"/>
                </a:solidFill>
                <a:latin typeface="Livvic Bold"/>
              </a:rPr>
              <a:t> </a:t>
            </a:r>
            <a:r>
              <a:rPr lang="vi-VN" sz="3181" dirty="0" err="1">
                <a:solidFill>
                  <a:srgbClr val="002060"/>
                </a:solidFill>
                <a:latin typeface="Livvic Bold"/>
              </a:rPr>
              <a:t>các</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6 L -4.86111E-6 -0.07206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36F575BD-0370-6198-6C98-8BD1D73A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a:extLst>
              <a:ext uri="{FF2B5EF4-FFF2-40B4-BE49-F238E27FC236}">
                <a16:creationId xmlns:a16="http://schemas.microsoft.com/office/drawing/2014/main" id="{1A8F498D-783A-5C3C-9401-E751E218B88E}"/>
              </a:ext>
            </a:extLst>
          </p:cNvPr>
          <p:cNvSpPr txBox="1"/>
          <p:nvPr/>
        </p:nvSpPr>
        <p:spPr>
          <a:xfrm rot="47337">
            <a:off x="6323565" y="1589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
        <p:nvSpPr>
          <p:cNvPr id="10" name="TextBox 4">
            <a:extLst>
              <a:ext uri="{FF2B5EF4-FFF2-40B4-BE49-F238E27FC236}">
                <a16:creationId xmlns:a16="http://schemas.microsoft.com/office/drawing/2014/main" id="{9E04AEF0-66D3-1046-929B-562AAAF98E66}"/>
              </a:ext>
            </a:extLst>
          </p:cNvPr>
          <p:cNvSpPr txBox="1"/>
          <p:nvPr/>
        </p:nvSpPr>
        <p:spPr>
          <a:xfrm>
            <a:off x="1143000" y="2552700"/>
            <a:ext cx="15697200" cy="2984278"/>
          </a:xfrm>
          <a:prstGeom prst="rect">
            <a:avLst/>
          </a:prstGeom>
        </p:spPr>
        <p:txBody>
          <a:bodyPr wrap="square" lIns="0" tIns="0" rIns="0" bIns="0" rtlCol="0" anchor="t">
            <a:spAutoFit/>
          </a:bodyPr>
          <a:lstStyle/>
          <a:p>
            <a:pPr marL="518163" lvl="1">
              <a:lnSpc>
                <a:spcPts val="5760"/>
              </a:lnSpc>
            </a:pPr>
            <a:r>
              <a:rPr lang="vi-VN" sz="6000" dirty="0" err="1">
                <a:solidFill>
                  <a:srgbClr val="002060"/>
                </a:solidFill>
                <a:latin typeface="Livvic" panose="020B0604020202020204" charset="0"/>
              </a:rPr>
              <a:t>Những</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bài</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vẽ</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về</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đề</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tài</a:t>
            </a:r>
            <a:r>
              <a:rPr lang="vi-VN" sz="6000" dirty="0">
                <a:solidFill>
                  <a:srgbClr val="002060"/>
                </a:solidFill>
                <a:latin typeface="Livvic" panose="020B0604020202020204" charset="0"/>
              </a:rPr>
              <a:t> gia </a:t>
            </a:r>
            <a:r>
              <a:rPr lang="vi-VN" sz="6000" dirty="0" err="1">
                <a:solidFill>
                  <a:srgbClr val="002060"/>
                </a:solidFill>
                <a:latin typeface="Livvic" panose="020B0604020202020204" charset="0"/>
              </a:rPr>
              <a:t>đình</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giúp</a:t>
            </a:r>
            <a:r>
              <a:rPr lang="vi-VN" sz="6000" dirty="0">
                <a:solidFill>
                  <a:srgbClr val="002060"/>
                </a:solidFill>
                <a:latin typeface="Livvic" panose="020B0604020202020204" charset="0"/>
              </a:rPr>
              <a:t> ta </a:t>
            </a:r>
            <a:r>
              <a:rPr lang="vi-VN" sz="6000" dirty="0" err="1">
                <a:solidFill>
                  <a:srgbClr val="002060"/>
                </a:solidFill>
                <a:latin typeface="Livvic" panose="020B0604020202020204" charset="0"/>
              </a:rPr>
              <a:t>nhận</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biết</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và</a:t>
            </a:r>
            <a:r>
              <a:rPr lang="vi-VN" sz="6000" dirty="0">
                <a:solidFill>
                  <a:srgbClr val="002060"/>
                </a:solidFill>
                <a:latin typeface="Livvic" panose="020B0604020202020204" charset="0"/>
              </a:rPr>
              <a:t> trân </a:t>
            </a:r>
            <a:r>
              <a:rPr lang="vi-VN" sz="6000" dirty="0" err="1">
                <a:solidFill>
                  <a:srgbClr val="002060"/>
                </a:solidFill>
                <a:latin typeface="Livvic" panose="020B0604020202020204" charset="0"/>
              </a:rPr>
              <a:t>trọng</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giá</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trị</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của</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tình</a:t>
            </a:r>
            <a:r>
              <a:rPr lang="vi-VN" sz="6000" dirty="0">
                <a:solidFill>
                  <a:srgbClr val="002060"/>
                </a:solidFill>
                <a:latin typeface="Livvic" panose="020B0604020202020204" charset="0"/>
              </a:rPr>
              <a:t> thương yêu </a:t>
            </a:r>
            <a:r>
              <a:rPr lang="vi-VN" sz="6000" dirty="0" err="1">
                <a:solidFill>
                  <a:srgbClr val="002060"/>
                </a:solidFill>
                <a:latin typeface="Livvic" panose="020B0604020202020204" charset="0"/>
              </a:rPr>
              <a:t>giữa</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các</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thành</a:t>
            </a:r>
            <a:r>
              <a:rPr lang="vi-VN" sz="6000" dirty="0">
                <a:solidFill>
                  <a:srgbClr val="002060"/>
                </a:solidFill>
                <a:latin typeface="Livvic" panose="020B0604020202020204" charset="0"/>
              </a:rPr>
              <a:t> viên trong gia </a:t>
            </a:r>
            <a:r>
              <a:rPr lang="vi-VN" sz="6000" dirty="0" err="1">
                <a:solidFill>
                  <a:srgbClr val="002060"/>
                </a:solidFill>
                <a:latin typeface="Livvic" panose="020B0604020202020204" charset="0"/>
              </a:rPr>
              <a:t>đình</a:t>
            </a:r>
            <a:r>
              <a:rPr lang="vi-VN" sz="6000" dirty="0">
                <a:solidFill>
                  <a:srgbClr val="002060"/>
                </a:solidFill>
                <a:latin typeface="Livvic" panose="020B0604020202020204" charset="0"/>
              </a:rPr>
              <a:t>.</a:t>
            </a:r>
            <a:endParaRPr lang="en-US" sz="6000" dirty="0">
              <a:solidFill>
                <a:srgbClr val="002060"/>
              </a:solidFill>
              <a:latin typeface="Livvic" panose="020B0604020202020204" charset="0"/>
            </a:endParaRP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61992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 hình nền chủ đề gia đình - hinhanhsieudep.net">
            <a:extLst>
              <a:ext uri="{FF2B5EF4-FFF2-40B4-BE49-F238E27FC236}">
                <a16:creationId xmlns:a16="http://schemas.microsoft.com/office/drawing/2014/main" id="{F6787B73-BA9F-E3E0-6230-B35DF6247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82499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7FE2AB3D-0E4F-AD49-4226-15EB3B86D10D}"/>
              </a:ext>
            </a:extLst>
          </p:cNvPr>
          <p:cNvSpPr txBox="1"/>
          <p:nvPr/>
        </p:nvSpPr>
        <p:spPr>
          <a:xfrm>
            <a:off x="1363185" y="1104900"/>
            <a:ext cx="9076215" cy="1691489"/>
          </a:xfrm>
          <a:prstGeom prst="rect">
            <a:avLst/>
          </a:prstGeom>
        </p:spPr>
        <p:txBody>
          <a:bodyPr lIns="0" tIns="0" rIns="0" bIns="0" rtlCol="0" anchor="t">
            <a:spAutoFit/>
          </a:bodyPr>
          <a:lstStyle/>
          <a:p>
            <a:pPr algn="ctr">
              <a:lnSpc>
                <a:spcPts val="13880"/>
              </a:lnSpc>
            </a:pPr>
            <a:r>
              <a:rPr lang="en-US" sz="11567" dirty="0" err="1">
                <a:solidFill>
                  <a:srgbClr val="FF0000"/>
                </a:solidFill>
                <a:latin typeface="Livvic Bold Bold"/>
              </a:rPr>
              <a:t>Dặn</a:t>
            </a:r>
            <a:r>
              <a:rPr lang="en-US" sz="11567" dirty="0">
                <a:solidFill>
                  <a:srgbClr val="FF0000"/>
                </a:solidFill>
                <a:latin typeface="Livvic Bold Bold"/>
              </a:rPr>
              <a:t> </a:t>
            </a:r>
            <a:r>
              <a:rPr lang="en-US" sz="11567" dirty="0" err="1">
                <a:solidFill>
                  <a:srgbClr val="FF0000"/>
                </a:solidFill>
                <a:latin typeface="Livvic Bold Bold"/>
              </a:rPr>
              <a:t>dò</a:t>
            </a:r>
            <a:endParaRPr lang="en-US" sz="11567" dirty="0">
              <a:solidFill>
                <a:srgbClr val="FF0000"/>
              </a:solidFill>
              <a:latin typeface="Livvic Bold Bold"/>
            </a:endParaRPr>
          </a:p>
        </p:txBody>
      </p:sp>
      <p:sp>
        <p:nvSpPr>
          <p:cNvPr id="4" name="TextBox 7">
            <a:extLst>
              <a:ext uri="{FF2B5EF4-FFF2-40B4-BE49-F238E27FC236}">
                <a16:creationId xmlns:a16="http://schemas.microsoft.com/office/drawing/2014/main" id="{37F24073-1608-87C8-A683-EB5202ADB7C8}"/>
              </a:ext>
            </a:extLst>
          </p:cNvPr>
          <p:cNvSpPr txBox="1"/>
          <p:nvPr/>
        </p:nvSpPr>
        <p:spPr>
          <a:xfrm>
            <a:off x="8908641" y="2437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189570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1143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Tree>
    <p:extLst>
      <p:ext uri="{BB962C8B-B14F-4D97-AF65-F5344CB8AC3E}">
        <p14:creationId xmlns:p14="http://schemas.microsoft.com/office/powerpoint/2010/main" val="8028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 hình nền powerpoint gia đình - hinhanhsieudep.net">
            <a:extLst>
              <a:ext uri="{FF2B5EF4-FFF2-40B4-BE49-F238E27FC236}">
                <a16:creationId xmlns:a16="http://schemas.microsoft.com/office/drawing/2014/main" id="{67D24B3B-396A-05E1-6491-6E6A133FB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1826895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B6A93DC7-9907-93BF-D1C1-475E0C0D75BC}"/>
              </a:ext>
            </a:extLst>
          </p:cNvPr>
          <p:cNvSpPr txBox="1"/>
          <p:nvPr/>
        </p:nvSpPr>
        <p:spPr>
          <a:xfrm>
            <a:off x="0" y="723900"/>
            <a:ext cx="18268950" cy="1265796"/>
          </a:xfrm>
          <a:prstGeom prst="rect">
            <a:avLst/>
          </a:prstGeom>
        </p:spPr>
        <p:txBody>
          <a:bodyPr wrap="square" lIns="0" tIns="0" rIns="0" bIns="0" rtlCol="0" anchor="t">
            <a:spAutoFit/>
          </a:bodyPr>
          <a:lstStyle/>
          <a:p>
            <a:pPr algn="ctr">
              <a:lnSpc>
                <a:spcPts val="10393"/>
              </a:lnSpc>
            </a:pPr>
            <a:r>
              <a:rPr lang="en-US" sz="8661" dirty="0">
                <a:solidFill>
                  <a:srgbClr val="FF0000"/>
                </a:solidFill>
                <a:highlight>
                  <a:srgbClr val="C0C0C0"/>
                </a:highlight>
                <a:latin typeface="Livvic Bold Bold"/>
              </a:rPr>
              <a:t>Xin </a:t>
            </a:r>
            <a:r>
              <a:rPr lang="en-US" sz="8661" dirty="0" err="1">
                <a:solidFill>
                  <a:srgbClr val="FF0000"/>
                </a:solidFill>
                <a:highlight>
                  <a:srgbClr val="C0C0C0"/>
                </a:highlight>
                <a:latin typeface="Livvic Bold Bold"/>
              </a:rPr>
              <a:t>chào</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và</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hẹn</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gặp</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lại</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các</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em</a:t>
            </a:r>
            <a:r>
              <a:rPr lang="en-US" sz="8661" dirty="0">
                <a:solidFill>
                  <a:srgbClr val="FF0000"/>
                </a:solidFill>
                <a:highlight>
                  <a:srgbClr val="C0C0C0"/>
                </a:highlight>
                <a:latin typeface="Livvic Bold Bold"/>
              </a:rPr>
              <a:t>!</a:t>
            </a:r>
          </a:p>
        </p:txBody>
      </p:sp>
    </p:spTree>
    <p:extLst>
      <p:ext uri="{BB962C8B-B14F-4D97-AF65-F5344CB8AC3E}">
        <p14:creationId xmlns:p14="http://schemas.microsoft.com/office/powerpoint/2010/main" val="287935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Hàn Quốc Tươi Mới Gia đình Hạnh Phúc Gia đình, Phúc, đoàn, Di  Chuyển Background Vector để tải xuống miễn phí - Pngtree">
            <a:extLst>
              <a:ext uri="{FF2B5EF4-FFF2-40B4-BE49-F238E27FC236}">
                <a16:creationId xmlns:a16="http://schemas.microsoft.com/office/drawing/2014/main" id="{BA1B27B6-5F85-A4C3-9A6D-247C0279A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B41DF4CA-CB9E-A9CB-3A23-76C7FB00D583}"/>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002060"/>
                </a:solidFill>
                <a:latin typeface="Livvic Bold Bold"/>
              </a:rPr>
              <a:t>CHỦ ĐỀ 3: MÁI ẤM GIA ĐÌNH</a:t>
            </a:r>
            <a:r>
              <a:rPr lang="en-US" sz="6000" dirty="0">
                <a:solidFill>
                  <a:srgbClr val="002060"/>
                </a:solidFill>
                <a:latin typeface="Livvic Bold Bold"/>
              </a:rPr>
              <a:t> </a:t>
            </a:r>
            <a:endParaRPr lang="vi-VN" sz="6000" dirty="0">
              <a:solidFill>
                <a:srgbClr val="002060"/>
              </a:solidFill>
              <a:latin typeface="Livvic Bold Bold"/>
            </a:endParaRPr>
          </a:p>
          <a:p>
            <a:pPr algn="ctr">
              <a:lnSpc>
                <a:spcPts val="9499"/>
              </a:lnSpc>
            </a:pPr>
            <a:r>
              <a:rPr lang="vi-VN" sz="4800" dirty="0">
                <a:solidFill>
                  <a:srgbClr val="002060"/>
                </a:solidFill>
                <a:latin typeface="Livvic Bold Bold"/>
              </a:rPr>
              <a:t>BÀI 3: Gia </a:t>
            </a:r>
            <a:r>
              <a:rPr lang="vi-VN" sz="4800" dirty="0" err="1">
                <a:solidFill>
                  <a:srgbClr val="002060"/>
                </a:solidFill>
                <a:latin typeface="Livvic Bold Bold"/>
              </a:rPr>
              <a:t>đình</a:t>
            </a:r>
            <a:r>
              <a:rPr lang="vi-VN" sz="4800" dirty="0">
                <a:solidFill>
                  <a:srgbClr val="002060"/>
                </a:solidFill>
                <a:latin typeface="Livvic Bold Bold"/>
              </a:rPr>
              <a:t> yêu thương</a:t>
            </a:r>
            <a:endParaRPr lang="en-US" sz="4800" dirty="0">
              <a:solidFill>
                <a:srgbClr val="002060"/>
              </a:solidFill>
              <a:latin typeface="Livvic Bold Bold"/>
            </a:endParaRPr>
          </a:p>
        </p:txBody>
      </p:sp>
      <p:sp>
        <p:nvSpPr>
          <p:cNvPr id="4" name="TextBox 8">
            <a:extLst>
              <a:ext uri="{FF2B5EF4-FFF2-40B4-BE49-F238E27FC236}">
                <a16:creationId xmlns:a16="http://schemas.microsoft.com/office/drawing/2014/main" id="{8FD39976-AA61-9577-236A-7B6887CC55C8}"/>
              </a:ext>
            </a:extLst>
          </p:cNvPr>
          <p:cNvSpPr txBox="1"/>
          <p:nvPr/>
        </p:nvSpPr>
        <p:spPr>
          <a:xfrm>
            <a:off x="6434928" y="201930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a:t>
            </a:r>
            <a:r>
              <a:rPr lang="vi-VN" sz="4847" dirty="0">
                <a:solidFill>
                  <a:srgbClr val="FF0000"/>
                </a:solidFill>
                <a:latin typeface="Livvic Bold" panose="020B0604020202020204" charset="0"/>
              </a:rPr>
              <a:t>3</a:t>
            </a:r>
            <a:endParaRPr lang="en-US" sz="4847" dirty="0">
              <a:solidFill>
                <a:srgbClr val="FF0000"/>
              </a:solidFill>
              <a:latin typeface="Livvic Bold" panose="020B0604020202020204" charset="0"/>
            </a:endParaRPr>
          </a:p>
        </p:txBody>
      </p:sp>
      <p:sp>
        <p:nvSpPr>
          <p:cNvPr id="5" name="TextBox 9">
            <a:extLst>
              <a:ext uri="{FF2B5EF4-FFF2-40B4-BE49-F238E27FC236}">
                <a16:creationId xmlns:a16="http://schemas.microsoft.com/office/drawing/2014/main" id="{6F056086-2A38-DAD2-0E53-E8E159829567}"/>
              </a:ext>
            </a:extLst>
          </p:cNvPr>
          <p:cNvSpPr txBox="1"/>
          <p:nvPr/>
        </p:nvSpPr>
        <p:spPr>
          <a:xfrm>
            <a:off x="956611" y="266700"/>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6" name="TextBox 10">
            <a:extLst>
              <a:ext uri="{FF2B5EF4-FFF2-40B4-BE49-F238E27FC236}">
                <a16:creationId xmlns:a16="http://schemas.microsoft.com/office/drawing/2014/main" id="{0BB295AB-4760-2DFE-E799-653F1E41D96F}"/>
              </a:ext>
            </a:extLst>
          </p:cNvPr>
          <p:cNvSpPr txBox="1"/>
          <p:nvPr/>
        </p:nvSpPr>
        <p:spPr>
          <a:xfrm>
            <a:off x="1981200" y="7109457"/>
            <a:ext cx="140208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a:t>
            </a:r>
            <a:r>
              <a:rPr lang="vi-VN" sz="3600" dirty="0" err="1">
                <a:solidFill>
                  <a:srgbClr val="002060"/>
                </a:solidFill>
                <a:latin typeface="Livvic Bold"/>
              </a:rPr>
              <a:t>Vẽ</a:t>
            </a:r>
            <a:r>
              <a:rPr lang="vi-VN" sz="3600" dirty="0">
                <a:solidFill>
                  <a:srgbClr val="002060"/>
                </a:solidFill>
                <a:latin typeface="Livvic Bold"/>
              </a:rPr>
              <a:t> tranh </a:t>
            </a:r>
            <a:r>
              <a:rPr lang="vi-VN" sz="3600" dirty="0" err="1">
                <a:solidFill>
                  <a:srgbClr val="002060"/>
                </a:solidFill>
                <a:latin typeface="Livvic Bold"/>
              </a:rPr>
              <a:t>về</a:t>
            </a:r>
            <a:r>
              <a:rPr lang="vi-VN" sz="3600" dirty="0">
                <a:solidFill>
                  <a:srgbClr val="002060"/>
                </a:solidFill>
                <a:latin typeface="Livvic Bold"/>
              </a:rPr>
              <a:t> </a:t>
            </a:r>
            <a:r>
              <a:rPr lang="vi-VN" sz="3600" dirty="0" err="1">
                <a:solidFill>
                  <a:srgbClr val="002060"/>
                </a:solidFill>
                <a:latin typeface="Livvic Bold"/>
              </a:rPr>
              <a:t>một</a:t>
            </a:r>
            <a:r>
              <a:rPr lang="vi-VN" sz="3600" dirty="0">
                <a:solidFill>
                  <a:srgbClr val="002060"/>
                </a:solidFill>
                <a:latin typeface="Livvic Bold"/>
              </a:rPr>
              <a:t> </a:t>
            </a:r>
            <a:r>
              <a:rPr lang="vi-VN" sz="3600" dirty="0" err="1">
                <a:solidFill>
                  <a:srgbClr val="002060"/>
                </a:solidFill>
                <a:latin typeface="Livvic Bold"/>
              </a:rPr>
              <a:t>hoạt</a:t>
            </a:r>
            <a:r>
              <a:rPr lang="vi-VN" sz="3600" dirty="0">
                <a:solidFill>
                  <a:srgbClr val="002060"/>
                </a:solidFill>
                <a:latin typeface="Livvic Bold"/>
              </a:rPr>
              <a:t> </a:t>
            </a:r>
            <a:r>
              <a:rPr lang="vi-VN" sz="3600" dirty="0" err="1">
                <a:solidFill>
                  <a:srgbClr val="002060"/>
                </a:solidFill>
                <a:latin typeface="Livvic Bold"/>
              </a:rPr>
              <a:t>động</a:t>
            </a:r>
            <a:r>
              <a:rPr lang="vi-VN" sz="3600" dirty="0">
                <a:solidFill>
                  <a:srgbClr val="002060"/>
                </a:solidFill>
                <a:latin typeface="Livvic Bold"/>
              </a:rPr>
              <a:t> trong gia </a:t>
            </a:r>
            <a:r>
              <a:rPr lang="vi-VN" sz="3600" dirty="0" err="1">
                <a:solidFill>
                  <a:srgbClr val="002060"/>
                </a:solidFill>
                <a:latin typeface="Livvic Bold"/>
              </a:rPr>
              <a:t>đình</a:t>
            </a:r>
            <a:r>
              <a:rPr lang="vi-VN" sz="3600" dirty="0">
                <a:solidFill>
                  <a:srgbClr val="002060"/>
                </a:solidFill>
                <a:latin typeface="Livvic Bold"/>
              </a:rPr>
              <a:t> </a:t>
            </a:r>
            <a:endParaRPr lang="en-US" sz="3600" dirty="0">
              <a:solidFill>
                <a:srgbClr val="002060"/>
              </a:solidFill>
              <a:latin typeface="Livvic Bold"/>
            </a:endParaRPr>
          </a:p>
        </p:txBody>
      </p:sp>
    </p:spTree>
    <p:extLst>
      <p:ext uri="{BB962C8B-B14F-4D97-AF65-F5344CB8AC3E}">
        <p14:creationId xmlns:p14="http://schemas.microsoft.com/office/powerpoint/2010/main" val="2223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 hình nền chủ đề gia đình - hinhanhsieudep.net">
            <a:extLst>
              <a:ext uri="{FF2B5EF4-FFF2-40B4-BE49-F238E27FC236}">
                <a16:creationId xmlns:a16="http://schemas.microsoft.com/office/drawing/2014/main" id="{F6787B73-BA9F-E3E0-6230-B35DF624768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150" y="-19050"/>
            <a:ext cx="182499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9B8219CE-1F11-D3AD-D3CA-6118CD3D3101}"/>
              </a:ext>
            </a:extLst>
          </p:cNvPr>
          <p:cNvSpPr txBox="1"/>
          <p:nvPr/>
        </p:nvSpPr>
        <p:spPr>
          <a:xfrm>
            <a:off x="2819400" y="690761"/>
            <a:ext cx="13767665" cy="1220510"/>
          </a:xfrm>
          <a:prstGeom prst="rect">
            <a:avLst/>
          </a:prstGeom>
        </p:spPr>
        <p:txBody>
          <a:bodyPr lIns="0" tIns="0" rIns="0" bIns="0" rtlCol="0" anchor="t">
            <a:spAutoFit/>
          </a:bodyPr>
          <a:lstStyle/>
          <a:p>
            <a:pPr algn="ctr">
              <a:lnSpc>
                <a:spcPts val="9610"/>
              </a:lnSpc>
            </a:pPr>
            <a:r>
              <a:rPr lang="en-US" sz="8009" dirty="0" err="1">
                <a:solidFill>
                  <a:srgbClr val="FF0000"/>
                </a:solidFill>
                <a:latin typeface="Livvic Bold Bold"/>
              </a:rPr>
              <a:t>Yêu</a:t>
            </a:r>
            <a:r>
              <a:rPr lang="en-US" sz="8009" dirty="0">
                <a:solidFill>
                  <a:srgbClr val="FF0000"/>
                </a:solidFill>
                <a:latin typeface="Livvic Bold Bold"/>
              </a:rPr>
              <a:t> </a:t>
            </a:r>
            <a:r>
              <a:rPr lang="en-US" sz="8009" dirty="0" err="1">
                <a:solidFill>
                  <a:srgbClr val="FF0000"/>
                </a:solidFill>
                <a:latin typeface="Livvic Bold Bold"/>
              </a:rPr>
              <a:t>cầu</a:t>
            </a:r>
            <a:r>
              <a:rPr lang="en-US" sz="8009" dirty="0">
                <a:solidFill>
                  <a:srgbClr val="FF0000"/>
                </a:solidFill>
                <a:latin typeface="Livvic Bold Bold"/>
              </a:rPr>
              <a:t> </a:t>
            </a:r>
            <a:r>
              <a:rPr lang="en-US" sz="8009" dirty="0" err="1">
                <a:solidFill>
                  <a:srgbClr val="FF0000"/>
                </a:solidFill>
                <a:latin typeface="Livvic Bold Bold"/>
              </a:rPr>
              <a:t>cần</a:t>
            </a:r>
            <a:r>
              <a:rPr lang="en-US" sz="8009" dirty="0">
                <a:solidFill>
                  <a:srgbClr val="FF0000"/>
                </a:solidFill>
                <a:latin typeface="Livvic Bold Bold"/>
              </a:rPr>
              <a:t> </a:t>
            </a:r>
            <a:r>
              <a:rPr lang="en-US" sz="8009" dirty="0" err="1">
                <a:solidFill>
                  <a:srgbClr val="FF0000"/>
                </a:solidFill>
                <a:latin typeface="Livvic Bold Bold"/>
              </a:rPr>
              <a:t>đạt</a:t>
            </a:r>
            <a:endParaRPr lang="en-US" sz="8009" dirty="0">
              <a:solidFill>
                <a:srgbClr val="FF0000"/>
              </a:solidFill>
              <a:latin typeface="Livvic Bold Bold"/>
            </a:endParaRPr>
          </a:p>
        </p:txBody>
      </p:sp>
      <p:sp>
        <p:nvSpPr>
          <p:cNvPr id="6" name="TextBox 7">
            <a:extLst>
              <a:ext uri="{FF2B5EF4-FFF2-40B4-BE49-F238E27FC236}">
                <a16:creationId xmlns:a16="http://schemas.microsoft.com/office/drawing/2014/main" id="{72DC9282-2291-0F84-B7F9-434244680E69}"/>
              </a:ext>
            </a:extLst>
          </p:cNvPr>
          <p:cNvSpPr txBox="1"/>
          <p:nvPr/>
        </p:nvSpPr>
        <p:spPr>
          <a:xfrm>
            <a:off x="381000" y="3042196"/>
            <a:ext cx="17678399" cy="4539704"/>
          </a:xfrm>
          <a:prstGeom prst="rect">
            <a:avLst/>
          </a:prstGeom>
        </p:spPr>
        <p:txBody>
          <a:bodyPr wrap="square" lIns="0" tIns="0" rIns="0" bIns="0" rtlCol="0" anchor="t">
            <a:spAutoFit/>
          </a:bodyPr>
          <a:lstStyle/>
          <a:p>
            <a:pPr marL="1062597" lvl="1" indent="-531299">
              <a:lnSpc>
                <a:spcPts val="5906"/>
              </a:lnSpc>
              <a:buFont typeface="Arial"/>
              <a:buChar char="•"/>
            </a:pPr>
            <a:r>
              <a:rPr lang="vi-VN" sz="4921" b="1" dirty="0">
                <a:solidFill>
                  <a:srgbClr val="002060"/>
                </a:solidFill>
                <a:latin typeface="Livvic" panose="020B0604020202020204" charset="0"/>
              </a:rPr>
              <a:t>Nêu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cách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sắp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xếp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kết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hợp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dáng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và</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vật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của</a:t>
            </a:r>
            <a:r>
              <a:rPr lang="vi-VN" sz="4921" b="1" dirty="0">
                <a:solidFill>
                  <a:srgbClr val="002060"/>
                </a:solidFill>
                <a:latin typeface="Livvic" panose="020B0604020202020204" charset="0"/>
              </a:rPr>
              <a:t> con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một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trong gia </a:t>
            </a:r>
            <a:r>
              <a:rPr lang="vi-VN" sz="4921" b="1" dirty="0" err="1">
                <a:solidFill>
                  <a:srgbClr val="002060"/>
                </a:solidFill>
                <a:latin typeface="Livvic" panose="020B0604020202020204" charset="0"/>
              </a:rPr>
              <a:t>đình</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Chỉ</a:t>
            </a:r>
            <a:r>
              <a:rPr lang="vi-VN" sz="4921" b="1" dirty="0">
                <a:solidFill>
                  <a:srgbClr val="002060"/>
                </a:solidFill>
                <a:latin typeface="Livvic" panose="020B0604020202020204" charset="0"/>
              </a:rPr>
              <a:t> ra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trọng</a:t>
            </a:r>
            <a:r>
              <a:rPr lang="vi-VN" sz="4921" b="1" dirty="0">
                <a:solidFill>
                  <a:srgbClr val="002060"/>
                </a:solidFill>
                <a:latin typeface="Livvic" panose="020B0604020202020204" charset="0"/>
              </a:rPr>
              <a:t> tâm trong </a:t>
            </a:r>
            <a:r>
              <a:rPr lang="vi-VN" sz="4921" b="1" dirty="0" err="1">
                <a:solidFill>
                  <a:srgbClr val="002060"/>
                </a:solidFill>
                <a:latin typeface="Livvic" panose="020B0604020202020204" charset="0"/>
              </a:rPr>
              <a:t>bài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vẽ</a:t>
            </a:r>
            <a:r>
              <a:rPr lang="vi-VN" sz="4921" b="1" dirty="0">
                <a:solidFill>
                  <a:srgbClr val="002060"/>
                </a:solidFill>
                <a:latin typeface="Livvic" panose="020B0604020202020204" charset="0"/>
              </a:rPr>
              <a:t>.</a:t>
            </a:r>
          </a:p>
          <a:p>
            <a:pPr marL="1062597" lvl="1" indent="-531299">
              <a:lnSpc>
                <a:spcPts val="5906"/>
              </a:lnSpc>
              <a:buFont typeface="Arial"/>
              <a:buChar char="•"/>
            </a:pPr>
            <a:r>
              <a:rPr lang="vi-VN" sz="4921" b="1" dirty="0">
                <a:solidFill>
                  <a:srgbClr val="002060"/>
                </a:solidFill>
                <a:latin typeface="Livvic" panose="020B0604020202020204" charset="0"/>
              </a:rPr>
              <a:t>Chia </a:t>
            </a:r>
            <a:r>
              <a:rPr lang="vi-VN" sz="4921" b="1" dirty="0" err="1">
                <a:solidFill>
                  <a:srgbClr val="002060"/>
                </a:solidFill>
                <a:latin typeface="Livvic" panose="020B0604020202020204" charset="0"/>
              </a:rPr>
              <a:t>sẻ</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nét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đẹp</a:t>
            </a:r>
            <a:r>
              <a:rPr lang="vi-VN" sz="4921" b="1" dirty="0">
                <a:solidFill>
                  <a:srgbClr val="002060"/>
                </a:solidFill>
                <a:latin typeface="Livvic" panose="020B0604020202020204" charset="0"/>
              </a:rPr>
              <a:t> văn </a:t>
            </a:r>
            <a:r>
              <a:rPr lang="vi-VN" sz="4921" b="1" dirty="0" err="1">
                <a:solidFill>
                  <a:srgbClr val="002060"/>
                </a:solidFill>
                <a:latin typeface="Livvic" panose="020B0604020202020204" charset="0"/>
              </a:rPr>
              <a:t>hóa</a:t>
            </a:r>
            <a:r>
              <a:rPr lang="vi-VN" sz="4921" b="1" dirty="0">
                <a:solidFill>
                  <a:srgbClr val="002060"/>
                </a:solidFill>
                <a:latin typeface="Livvic" panose="020B0604020202020204" charset="0"/>
              </a:rPr>
              <a:t> trong gia đinh qua </a:t>
            </a:r>
            <a:r>
              <a:rPr lang="vi-VN" sz="4921" b="1" dirty="0" err="1">
                <a:solidFill>
                  <a:srgbClr val="002060"/>
                </a:solidFill>
                <a:latin typeface="Livvic" panose="020B0604020202020204" charset="0"/>
              </a:rPr>
              <a:t>sản</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phẩm</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mĩ</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thuật</a:t>
            </a:r>
            <a:endParaRPr lang="en-US" sz="4921" b="1" dirty="0">
              <a:solidFill>
                <a:srgbClr val="002060"/>
              </a:solidFill>
              <a:latin typeface="Livvic" panose="020B0604020202020204" charset="0"/>
            </a:endParaRPr>
          </a:p>
        </p:txBody>
      </p:sp>
    </p:spTree>
    <p:extLst>
      <p:ext uri="{BB962C8B-B14F-4D97-AF65-F5344CB8AC3E}">
        <p14:creationId xmlns:p14="http://schemas.microsoft.com/office/powerpoint/2010/main" val="254801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DADA6A6A-E0AD-E168-F7A6-6323F1E58637}"/>
              </a:ext>
            </a:extLst>
          </p:cNvPr>
          <p:cNvSpPr txBox="1"/>
          <p:nvPr/>
        </p:nvSpPr>
        <p:spPr>
          <a:xfrm>
            <a:off x="304800" y="-38100"/>
            <a:ext cx="7481173" cy="1226298"/>
          </a:xfrm>
          <a:prstGeom prst="rect">
            <a:avLst/>
          </a:prstGeom>
        </p:spPr>
        <p:txBody>
          <a:bodyPr lIns="0" tIns="0" rIns="0" bIns="0" rtlCol="0" anchor="t">
            <a:spAutoFit/>
          </a:bodyPr>
          <a:lstStyle/>
          <a:p>
            <a:pPr marL="915208" lvl="1">
              <a:lnSpc>
                <a:spcPts val="10173"/>
              </a:lnSpc>
            </a:pPr>
            <a:r>
              <a:rPr lang="vi-VN" sz="7200" b="1" dirty="0">
                <a:solidFill>
                  <a:srgbClr val="035457"/>
                </a:solidFill>
                <a:latin typeface="Livvic Bold" panose="020B0604020202020204" charset="0"/>
              </a:rPr>
              <a:t>1. </a:t>
            </a:r>
            <a:r>
              <a:rPr lang="en-US" sz="7200" b="1" dirty="0" err="1">
                <a:solidFill>
                  <a:srgbClr val="035457"/>
                </a:solidFill>
                <a:latin typeface="Livvic Bold" panose="020B0604020202020204" charset="0"/>
              </a:rPr>
              <a:t>Khám</a:t>
            </a:r>
            <a:r>
              <a:rPr lang="en-US" sz="7200" b="1" dirty="0">
                <a:solidFill>
                  <a:srgbClr val="035457"/>
                </a:solidFill>
                <a:latin typeface="Livvic Bold" panose="020B0604020202020204" charset="0"/>
              </a:rPr>
              <a:t> </a:t>
            </a:r>
            <a:r>
              <a:rPr lang="en-US" sz="7200" b="1" dirty="0" err="1">
                <a:solidFill>
                  <a:srgbClr val="035457"/>
                </a:solidFill>
                <a:latin typeface="Livvic Bold" panose="020B0604020202020204" charset="0"/>
              </a:rPr>
              <a:t>phá</a:t>
            </a:r>
            <a:endParaRPr lang="en-US" sz="7200" b="1" dirty="0">
              <a:solidFill>
                <a:srgbClr val="035457"/>
              </a:solidFill>
              <a:latin typeface="Livvic Bold" panose="020B0604020202020204" charset="0"/>
            </a:endParaRPr>
          </a:p>
        </p:txBody>
      </p:sp>
      <p:sp>
        <p:nvSpPr>
          <p:cNvPr id="4" name="TextBox 8">
            <a:extLst>
              <a:ext uri="{FF2B5EF4-FFF2-40B4-BE49-F238E27FC236}">
                <a16:creationId xmlns:a16="http://schemas.microsoft.com/office/drawing/2014/main" id="{69F60A46-A4C7-30F1-5506-3F4AF9498AD6}"/>
              </a:ext>
            </a:extLst>
          </p:cNvPr>
          <p:cNvSpPr txBox="1"/>
          <p:nvPr/>
        </p:nvSpPr>
        <p:spPr>
          <a:xfrm>
            <a:off x="9331232" y="1485900"/>
            <a:ext cx="8728168" cy="9267281"/>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thể</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hiện</a:t>
            </a:r>
            <a:r>
              <a:rPr lang="vi-VN" sz="3200" b="1" dirty="0">
                <a:solidFill>
                  <a:srgbClr val="002060"/>
                </a:solidFill>
                <a:latin typeface="Livvic" panose="020B0604020202020204" charset="0"/>
              </a:rPr>
              <a:t> trong </a:t>
            </a:r>
            <a:r>
              <a:rPr lang="vi-VN" sz="3200" b="1" dirty="0" err="1">
                <a:solidFill>
                  <a:srgbClr val="002060"/>
                </a:solidFill>
                <a:latin typeface="Livvic" panose="020B0604020202020204" charset="0"/>
              </a:rPr>
              <a:t>mỗi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ai tham gia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đó</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buổi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chiều</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Cuối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tuần</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p>
          <a:p>
            <a:pPr marL="1209869" lvl="1" indent="-742950">
              <a:lnSpc>
                <a:spcPts val="5190"/>
              </a:lnSpc>
              <a:buAutoNum type="arabicPeriod"/>
            </a:pPr>
            <a:r>
              <a:rPr lang="vi-VN" sz="3200" b="1" dirty="0" err="1">
                <a:solidFill>
                  <a:srgbClr val="002060"/>
                </a:solidFill>
                <a:latin typeface="Livvic" panose="020B0604020202020204" charset="0"/>
              </a:rPr>
              <a:t>Nếu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ra </a:t>
            </a:r>
            <a:r>
              <a:rPr lang="vi-VN" sz="3200" b="1" dirty="0" err="1">
                <a:solidFill>
                  <a:srgbClr val="002060"/>
                </a:solidFill>
                <a:latin typeface="Livvic" panose="020B0604020202020204" charset="0"/>
              </a:rPr>
              <a:t>ngoài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thì</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sẽ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chọn</a:t>
            </a:r>
            <a:r>
              <a:rPr lang="vi-VN" sz="3200" b="1" dirty="0">
                <a:solidFill>
                  <a:srgbClr val="002060"/>
                </a:solidFill>
                <a:latin typeface="Livvic" panose="020B0604020202020204" charset="0"/>
              </a:rPr>
              <a:t> đi đâu </a:t>
            </a:r>
            <a:r>
              <a:rPr lang="vi-VN" sz="3200" b="1" dirty="0" err="1">
                <a:solidFill>
                  <a:srgbClr val="002060"/>
                </a:solidFill>
                <a:latin typeface="Livvic" panose="020B0604020202020204" charset="0"/>
              </a:rPr>
              <a:t>và</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a:t>
            </a: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F4E0FBE2-06E3-5EBB-2F95-947B8CC16E60}"/>
              </a:ext>
            </a:extLst>
          </p:cNvPr>
          <p:cNvPicPr>
            <a:picLocks noChangeAspect="1"/>
          </p:cNvPicPr>
          <p:nvPr/>
        </p:nvPicPr>
        <p:blipFill rotWithShape="1">
          <a:blip r:embed="rId3"/>
          <a:srcRect l="8345" r="47222" b="45556"/>
          <a:stretch/>
        </p:blipFill>
        <p:spPr>
          <a:xfrm>
            <a:off x="304800" y="1419725"/>
            <a:ext cx="4295837" cy="3665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Hình ảnh 8">
            <a:extLst>
              <a:ext uri="{FF2B5EF4-FFF2-40B4-BE49-F238E27FC236}">
                <a16:creationId xmlns:a16="http://schemas.microsoft.com/office/drawing/2014/main" id="{179825FC-9FF8-2AAA-1D47-79281780CA75}"/>
              </a:ext>
            </a:extLst>
          </p:cNvPr>
          <p:cNvPicPr>
            <a:picLocks noChangeAspect="1"/>
          </p:cNvPicPr>
          <p:nvPr/>
        </p:nvPicPr>
        <p:blipFill rotWithShape="1">
          <a:blip r:embed="rId3"/>
          <a:srcRect l="51666" t="4074" r="8344" b="51481"/>
          <a:stretch/>
        </p:blipFill>
        <p:spPr>
          <a:xfrm>
            <a:off x="5029446" y="1415659"/>
            <a:ext cx="4402986" cy="3669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Hình ảnh 9">
            <a:extLst>
              <a:ext uri="{FF2B5EF4-FFF2-40B4-BE49-F238E27FC236}">
                <a16:creationId xmlns:a16="http://schemas.microsoft.com/office/drawing/2014/main" id="{99BBDBB5-31E6-B675-AD6C-1F7ECF6784FB}"/>
              </a:ext>
            </a:extLst>
          </p:cNvPr>
          <p:cNvPicPr>
            <a:picLocks noChangeAspect="1"/>
          </p:cNvPicPr>
          <p:nvPr/>
        </p:nvPicPr>
        <p:blipFill rotWithShape="1">
          <a:blip r:embed="rId3"/>
          <a:srcRect l="8899" t="54444" r="48889" b="3333"/>
          <a:stretch/>
        </p:blipFill>
        <p:spPr>
          <a:xfrm>
            <a:off x="304800" y="6122700"/>
            <a:ext cx="4276787" cy="3457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Hình ảnh 10">
            <a:extLst>
              <a:ext uri="{FF2B5EF4-FFF2-40B4-BE49-F238E27FC236}">
                <a16:creationId xmlns:a16="http://schemas.microsoft.com/office/drawing/2014/main" id="{340659C0-98DB-093C-F2B6-C73D472D421D}"/>
              </a:ext>
            </a:extLst>
          </p:cNvPr>
          <p:cNvPicPr>
            <a:picLocks noChangeAspect="1"/>
          </p:cNvPicPr>
          <p:nvPr/>
        </p:nvPicPr>
        <p:blipFill rotWithShape="1">
          <a:blip r:embed="rId3"/>
          <a:srcRect l="50000" t="48518" r="7233" b="2593"/>
          <a:stretch/>
        </p:blipFill>
        <p:spPr>
          <a:xfrm>
            <a:off x="5054445" y="6122700"/>
            <a:ext cx="4276787" cy="3495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3348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A34818F-ACCF-549B-62D7-18BF0E70C925}"/>
              </a:ext>
            </a:extLst>
          </p:cNvPr>
          <p:cNvPicPr>
            <a:picLocks noChangeAspect="1"/>
          </p:cNvPicPr>
          <p:nvPr/>
        </p:nvPicPr>
        <p:blipFill rotWithShape="1">
          <a:blip r:embed="rId2"/>
          <a:srcRect l="25007" t="4815" r="45001" b="68451"/>
          <a:stretch/>
        </p:blipFill>
        <p:spPr>
          <a:xfrm>
            <a:off x="11777154" y="197118"/>
            <a:ext cx="4510596" cy="3014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Hình ảnh 3">
            <a:extLst>
              <a:ext uri="{FF2B5EF4-FFF2-40B4-BE49-F238E27FC236}">
                <a16:creationId xmlns:a16="http://schemas.microsoft.com/office/drawing/2014/main" id="{FE81728E-A593-0F38-B028-E66029CC551C}"/>
              </a:ext>
            </a:extLst>
          </p:cNvPr>
          <p:cNvPicPr>
            <a:picLocks noChangeAspect="1"/>
          </p:cNvPicPr>
          <p:nvPr/>
        </p:nvPicPr>
        <p:blipFill rotWithShape="1">
          <a:blip r:embed="rId2"/>
          <a:srcRect l="54999" t="5555" r="17230" b="68461"/>
          <a:stretch/>
        </p:blipFill>
        <p:spPr>
          <a:xfrm>
            <a:off x="11796204" y="3426798"/>
            <a:ext cx="4510596" cy="3164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Hình ảnh 4">
            <a:extLst>
              <a:ext uri="{FF2B5EF4-FFF2-40B4-BE49-F238E27FC236}">
                <a16:creationId xmlns:a16="http://schemas.microsoft.com/office/drawing/2014/main" id="{F1E86EF0-2FCA-50C7-C376-4F15D8712461}"/>
              </a:ext>
            </a:extLst>
          </p:cNvPr>
          <p:cNvPicPr>
            <a:picLocks noChangeAspect="1"/>
          </p:cNvPicPr>
          <p:nvPr/>
        </p:nvPicPr>
        <p:blipFill rotWithShape="1">
          <a:blip r:embed="rId2"/>
          <a:srcRect l="25007" t="38889" r="18897" b="7115"/>
          <a:stretch/>
        </p:blipFill>
        <p:spPr>
          <a:xfrm>
            <a:off x="11777154" y="6841042"/>
            <a:ext cx="4510596" cy="325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8">
            <a:extLst>
              <a:ext uri="{FF2B5EF4-FFF2-40B4-BE49-F238E27FC236}">
                <a16:creationId xmlns:a16="http://schemas.microsoft.com/office/drawing/2014/main" id="{B007F5F1-51C9-30D2-54C2-53255F685966}"/>
              </a:ext>
            </a:extLst>
          </p:cNvPr>
          <p:cNvSpPr txBox="1"/>
          <p:nvPr/>
        </p:nvSpPr>
        <p:spPr>
          <a:xfrm>
            <a:off x="1524000" y="1744810"/>
            <a:ext cx="5486400" cy="1265090"/>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nhân </a:t>
            </a:r>
            <a:r>
              <a:rPr lang="vi-VN" sz="3200" b="1" dirty="0" err="1">
                <a:solidFill>
                  <a:srgbClr val="002060"/>
                </a:solidFill>
                <a:latin typeface="Livvic" panose="020B0604020202020204" charset="0"/>
              </a:rPr>
              <a:t>vật</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8">
            <a:extLst>
              <a:ext uri="{FF2B5EF4-FFF2-40B4-BE49-F238E27FC236}">
                <a16:creationId xmlns:a16="http://schemas.microsoft.com/office/drawing/2014/main" id="{4BD6450E-778B-CFF7-4A78-0501A83DF32D}"/>
              </a:ext>
            </a:extLst>
          </p:cNvPr>
          <p:cNvSpPr txBox="1"/>
          <p:nvPr/>
        </p:nvSpPr>
        <p:spPr>
          <a:xfrm>
            <a:off x="1676400" y="4716610"/>
            <a:ext cx="5486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cảnh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vật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phù</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hợp</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8" name="TextBox 8">
            <a:extLst>
              <a:ext uri="{FF2B5EF4-FFF2-40B4-BE49-F238E27FC236}">
                <a16:creationId xmlns:a16="http://schemas.microsoft.com/office/drawing/2014/main" id="{63B9E069-DA7F-E751-B2A6-5BC9F18BA873}"/>
              </a:ext>
            </a:extLst>
          </p:cNvPr>
          <p:cNvSpPr txBox="1"/>
          <p:nvPr/>
        </p:nvSpPr>
        <p:spPr>
          <a:xfrm>
            <a:off x="1828800" y="8145610"/>
            <a:ext cx="6629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màu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hoàn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thiện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bức</a:t>
            </a:r>
            <a:r>
              <a:rPr lang="vi-VN" sz="3200" b="1" dirty="0">
                <a:solidFill>
                  <a:srgbClr val="002060"/>
                </a:solidFill>
                <a:latin typeface="Livvic" panose="020B0604020202020204" charset="0"/>
              </a:rPr>
              <a:t> tranh</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2" name="Mũi tên: Phải 1">
            <a:extLst>
              <a:ext uri="{FF2B5EF4-FFF2-40B4-BE49-F238E27FC236}">
                <a16:creationId xmlns:a16="http://schemas.microsoft.com/office/drawing/2014/main" id="{8FFF5789-ED6F-96C4-E3FE-B1CB77DCD149}"/>
              </a:ext>
            </a:extLst>
          </p:cNvPr>
          <p:cNvSpPr/>
          <p:nvPr/>
        </p:nvSpPr>
        <p:spPr>
          <a:xfrm>
            <a:off x="8915400" y="182101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i tên: Phải 8">
            <a:extLst>
              <a:ext uri="{FF2B5EF4-FFF2-40B4-BE49-F238E27FC236}">
                <a16:creationId xmlns:a16="http://schemas.microsoft.com/office/drawing/2014/main" id="{03E8F33E-60FF-A45D-96B1-B4E13A2C73B1}"/>
              </a:ext>
            </a:extLst>
          </p:cNvPr>
          <p:cNvSpPr/>
          <p:nvPr/>
        </p:nvSpPr>
        <p:spPr>
          <a:xfrm>
            <a:off x="8839200" y="4838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i tên: Phải 9">
            <a:extLst>
              <a:ext uri="{FF2B5EF4-FFF2-40B4-BE49-F238E27FC236}">
                <a16:creationId xmlns:a16="http://schemas.microsoft.com/office/drawing/2014/main" id="{A0263C8A-08DD-B785-5F76-C2A332D5C502}"/>
              </a:ext>
            </a:extLst>
          </p:cNvPr>
          <p:cNvSpPr/>
          <p:nvPr/>
        </p:nvSpPr>
        <p:spPr>
          <a:xfrm>
            <a:off x="8991600" y="8267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8">
            <a:extLst>
              <a:ext uri="{FF2B5EF4-FFF2-40B4-BE49-F238E27FC236}">
                <a16:creationId xmlns:a16="http://schemas.microsoft.com/office/drawing/2014/main" id="{0CBC7D8E-1389-96D2-C5C0-5E45C0EEA24C}"/>
              </a:ext>
            </a:extLst>
          </p:cNvPr>
          <p:cNvSpPr txBox="1"/>
          <p:nvPr/>
        </p:nvSpPr>
        <p:spPr>
          <a:xfrm>
            <a:off x="202980" y="449410"/>
            <a:ext cx="11303220" cy="795089"/>
          </a:xfrm>
          <a:prstGeom prst="rect">
            <a:avLst/>
          </a:prstGeom>
        </p:spPr>
        <p:txBody>
          <a:bodyPr lIns="0" tIns="0" rIns="0" bIns="0" rtlCol="0" anchor="t">
            <a:spAutoFit/>
          </a:bodyPr>
          <a:lstStyle/>
          <a:p>
            <a:pPr>
              <a:lnSpc>
                <a:spcPts val="6240"/>
              </a:lnSpc>
            </a:pPr>
            <a:r>
              <a:rPr lang="en-US" sz="5200" dirty="0">
                <a:solidFill>
                  <a:srgbClr val="FF0000"/>
                </a:solidFill>
                <a:latin typeface="Livvic Bold Bold"/>
              </a:rPr>
              <a:t>2. KIẾN TẠO KIẾN THỨC - KĨ NĂNG</a:t>
            </a:r>
          </a:p>
        </p:txBody>
      </p:sp>
    </p:spTree>
    <p:extLst>
      <p:ext uri="{BB962C8B-B14F-4D97-AF65-F5344CB8AC3E}">
        <p14:creationId xmlns:p14="http://schemas.microsoft.com/office/powerpoint/2010/main" val="30839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102108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GHI NHỚ</a:t>
            </a:r>
            <a:endParaRPr lang="en-US" sz="7051" dirty="0">
              <a:solidFill>
                <a:srgbClr val="FF0000"/>
              </a:solidFill>
              <a:latin typeface="Livvic Bold Bold"/>
            </a:endParaRPr>
          </a:p>
        </p:txBody>
      </p:sp>
      <p:sp>
        <p:nvSpPr>
          <p:cNvPr id="4" name="TextBox 4">
            <a:extLst>
              <a:ext uri="{FF2B5EF4-FFF2-40B4-BE49-F238E27FC236}">
                <a16:creationId xmlns:a16="http://schemas.microsoft.com/office/drawing/2014/main" id="{29265D92-CEB6-B44E-0929-A503FA5C2403}"/>
              </a:ext>
            </a:extLst>
          </p:cNvPr>
          <p:cNvSpPr txBox="1"/>
          <p:nvPr/>
        </p:nvSpPr>
        <p:spPr>
          <a:xfrm>
            <a:off x="457200" y="3162300"/>
            <a:ext cx="10896600" cy="2984278"/>
          </a:xfrm>
          <a:prstGeom prst="rect">
            <a:avLst/>
          </a:prstGeom>
        </p:spPr>
        <p:txBody>
          <a:bodyPr wrap="square" lIns="0" tIns="0" rIns="0" bIns="0" rtlCol="0" anchor="t">
            <a:spAutoFit/>
          </a:bodyPr>
          <a:lstStyle/>
          <a:p>
            <a:pPr marL="518163" lvl="1">
              <a:lnSpc>
                <a:spcPts val="5760"/>
              </a:lnSpc>
            </a:pPr>
            <a:r>
              <a:rPr lang="vi-VN" sz="5400" dirty="0" err="1">
                <a:solidFill>
                  <a:srgbClr val="002060"/>
                </a:solidFill>
                <a:latin typeface="Livvic" panose="020B0604020202020204" charset="0"/>
              </a:rPr>
              <a:t>Hình</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dáng</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người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đồ</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vật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kết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hợp</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với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màu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sắc</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chất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liệu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có</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thể</a:t>
            </a:r>
            <a:r>
              <a:rPr lang="vi-VN" sz="5400" dirty="0">
                <a:solidFill>
                  <a:srgbClr val="002060"/>
                </a:solidFill>
                <a:latin typeface="Livvic" panose="020B0604020202020204" charset="0"/>
              </a:rPr>
              <a:t> mô </a:t>
            </a:r>
            <a:r>
              <a:rPr lang="vi-VN" sz="5400" dirty="0" err="1">
                <a:solidFill>
                  <a:srgbClr val="002060"/>
                </a:solidFill>
                <a:latin typeface="Livvic" panose="020B0604020202020204" charset="0"/>
              </a:rPr>
              <a:t>tả</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được</a:t>
            </a:r>
            <a:r>
              <a:rPr lang="vi-VN" sz="5400" dirty="0">
                <a:solidFill>
                  <a:srgbClr val="002060"/>
                </a:solidFill>
                <a:latin typeface="Livvic" panose="020B0604020202020204" charset="0"/>
              </a:rPr>
              <a:t> khung </a:t>
            </a:r>
            <a:r>
              <a:rPr lang="vi-VN" sz="5400" dirty="0" err="1">
                <a:solidFill>
                  <a:srgbClr val="002060"/>
                </a:solidFill>
                <a:latin typeface="Livvic" panose="020B0604020202020204" charset="0"/>
              </a:rPr>
              <a:t>cảnh</a:t>
            </a:r>
            <a:r>
              <a:rPr lang="vi-VN" sz="5400" dirty="0">
                <a:solidFill>
                  <a:srgbClr val="002060"/>
                </a:solidFill>
                <a:latin typeface="Livvic" panose="020B0604020202020204" charset="0"/>
              </a:rPr>
              <a:t> gia </a:t>
            </a:r>
            <a:r>
              <a:rPr lang="vi-VN" sz="5400" dirty="0" err="1">
                <a:solidFill>
                  <a:srgbClr val="002060"/>
                </a:solidFill>
                <a:latin typeface="Livvic" panose="020B0604020202020204" charset="0"/>
              </a:rPr>
              <a:t>đình</a:t>
            </a:r>
            <a:r>
              <a:rPr lang="en-US" sz="5400" dirty="0">
                <a:solidFill>
                  <a:srgbClr val="002060"/>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1051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5" presetClass="emph" presetSubtype="0" nodeType="withEffect">
                                  <p:stCondLst>
                                    <p:cond delay="0"/>
                                  </p:stCondLst>
                                  <p:iterate type="lt">
                                    <p:tmAbs val="25"/>
                                  </p:iterate>
                                  <p:childTnLst>
                                    <p:set>
                                      <p:cBhvr override="childStyle">
                                        <p:cTn id="12" dur="indefinite"/>
                                        <p:tgtEl>
                                          <p:spTgt spid="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a:extLst>
              <a:ext uri="{FF2B5EF4-FFF2-40B4-BE49-F238E27FC236}">
                <a16:creationId xmlns:a16="http://schemas.microsoft.com/office/drawing/2014/main" id="{491C2B72-D065-B327-EF88-429FFCA32EEA}"/>
              </a:ext>
            </a:extLst>
          </p:cNvPr>
          <p:cNvPicPr>
            <a:picLocks noChangeAspect="1"/>
          </p:cNvPicPr>
          <p:nvPr/>
        </p:nvPicPr>
        <p:blipFill rotWithShape="1">
          <a:blip r:embed="rId3"/>
          <a:srcRect l="25007" t="4815" r="45001" b="68451"/>
          <a:stretch/>
        </p:blipFill>
        <p:spPr>
          <a:xfrm>
            <a:off x="2743200" y="1069310"/>
            <a:ext cx="12192000" cy="8148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923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TotalTime>
  <Words>602</Words>
  <Application>Microsoft Office PowerPoint</Application>
  <PresentationFormat>Custom</PresentationFormat>
  <Paragraphs>65</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Bahnschrift Condensed</vt:lpstr>
      <vt:lpstr>Livvic Bold</vt:lpstr>
      <vt:lpstr>Calibri</vt:lpstr>
      <vt:lpstr>Livvic Bold Bold</vt:lpstr>
      <vt:lpstr>Livvic</vt:lpstr>
      <vt:lpstr>Arial</vt:lpstr>
      <vt:lpstr>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gà ngộ nghĩnh  (T1)</dc:title>
  <dc:subject>Chủ đề 6</dc:subject>
  <dc:creator>Tr. Trương Huyền</dc:creator>
  <cp:lastModifiedBy>Techsi.vn</cp:lastModifiedBy>
  <cp:revision>336</cp:revision>
  <dcterms:created xsi:type="dcterms:W3CDTF">2006-08-16T00:00:00Z</dcterms:created>
  <dcterms:modified xsi:type="dcterms:W3CDTF">2024-12-20T03:02:51Z</dcterms:modified>
  <dc:identifier>DAEwasUvSSg</dc:identifier>
</cp:coreProperties>
</file>