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62" r:id="rId4"/>
    <p:sldId id="256" r:id="rId5"/>
    <p:sldId id="257" r:id="rId6"/>
    <p:sldId id="263" r:id="rId7"/>
    <p:sldId id="259" r:id="rId8"/>
    <p:sldId id="278" r:id="rId9"/>
    <p:sldId id="260" r:id="rId10"/>
    <p:sldId id="270" r:id="rId11"/>
    <p:sldId id="261" r:id="rId12"/>
    <p:sldId id="264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6E707-92A1-4B04-B9C9-E591C252DFA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0B07C-18F5-4240-81F2-C53D15C10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831FF-5F86-424E-A6DE-9140319786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8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9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8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A1A08-FD3B-419B-AB3D-CEE2FDBFE37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59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D96FF-932D-43B5-86E2-A047ACCC917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4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DBED7-899E-45B3-A70B-8F8AF25E6505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4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A75353-4A54-44C4-9DB6-81A04356C7F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3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D4639-2B50-4B33-915C-A1C1618C48C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1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FE2963-5ED4-46A2-A6A4-72F1A70247E6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88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9D2918-CB36-4EA1-9FBE-4973960ED77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4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C8C717-B965-4585-AE52-9B920AA19780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1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2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65139-387B-487C-8AF3-5E297A08E4D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77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DC4437-43D7-4C19-9CCA-313FD035C966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B3A08-176E-4CA5-91FE-6A9E898DC75E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05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A1A08-FD3B-419B-AB3D-CEE2FDBFE37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65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D96FF-932D-43B5-86E2-A047ACCC917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DBED7-899E-45B3-A70B-8F8AF25E6505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65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A75353-4A54-44C4-9DB6-81A04356C7F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66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D4639-2B50-4B33-915C-A1C1618C48C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99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FE2963-5ED4-46A2-A6A4-72F1A70247E6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95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9D2918-CB36-4EA1-9FBE-4973960ED77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8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62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C8C717-B965-4585-AE52-9B920AA19780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23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65139-387B-487C-8AF3-5E297A08E4D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22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DC4437-43D7-4C19-9CCA-313FD035C966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83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B3A08-176E-4CA5-91FE-6A9E898DC75E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0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4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6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7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2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4719-3D8D-4596-AB24-69D81101BCF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8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B75B12-AE2A-4DF9-BEA2-4A501A407987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B75B12-AE2A-4DF9-BEA2-4A501A407987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4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723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4319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0679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59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116A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sáng tạo</a:t>
            </a:r>
            <a:endParaRPr lang="en-US" b="1" i="0" dirty="0">
              <a:solidFill>
                <a:srgbClr val="116AB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287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vi-VN" sz="3600" b="1" dirty="0">
                <a:solidFill>
                  <a:srgbClr val="333333"/>
                </a:solidFill>
              </a:rPr>
              <a:t>Vẽ tranh về thư viện thân thiện</a:t>
            </a:r>
            <a:endParaRPr lang="vi-VN" sz="3600" dirty="0">
              <a:solidFill>
                <a:srgbClr val="333333"/>
              </a:solidFill>
            </a:endParaRPr>
          </a:p>
          <a:p>
            <a:pPr>
              <a:lnSpc>
                <a:spcPct val="170000"/>
              </a:lnSpc>
            </a:pPr>
            <a:r>
              <a:rPr lang="vi-VN" sz="3600" dirty="0">
                <a:solidFill>
                  <a:srgbClr val="333333"/>
                </a:solidFill>
              </a:rPr>
              <a:t>- Nhớ lại hoặc tưởng tượng về không gian thư viện mà em biết</a:t>
            </a:r>
          </a:p>
          <a:p>
            <a:pPr>
              <a:lnSpc>
                <a:spcPct val="170000"/>
              </a:lnSpc>
            </a:pPr>
            <a:r>
              <a:rPr lang="vi-VN" sz="3600" dirty="0">
                <a:solidFill>
                  <a:srgbClr val="333333"/>
                </a:solidFill>
              </a:rPr>
              <a:t>- Thực hiện bài vẽ theo gợi ý.</a:t>
            </a:r>
            <a:endParaRPr lang="vi-VN" sz="36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91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2" y="-12005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97200" y="458905"/>
            <a:ext cx="7264400" cy="444736"/>
          </a:xfrm>
        </p:spPr>
        <p:txBody>
          <a:bodyPr>
            <a:no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kĩ năng</a:t>
            </a:r>
            <a:b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51" y="863729"/>
            <a:ext cx="4324957" cy="27484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2" y="3724546"/>
            <a:ext cx="4309398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B1: Vẽ hình thể hiện hoạt động của nhân vật trong thư viện.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19518" y="3754135"/>
            <a:ext cx="3786884" cy="103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B2: Vẽ đồ vật và khung cảnh trong thư viện</a:t>
            </a:r>
            <a:b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+mj-ea"/>
                <a:cs typeface="+mj-cs"/>
              </a:rPr>
            </a:b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36387" y="3754135"/>
            <a:ext cx="3786884" cy="103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B3: Vẽ màu hoàn thiện sản phẩm</a:t>
            </a:r>
            <a:b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+mj-ea"/>
                <a:cs typeface="+mj-cs"/>
              </a:rPr>
            </a:b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9" y="986458"/>
            <a:ext cx="3649950" cy="2655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39" y="922015"/>
            <a:ext cx="3771037" cy="26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6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3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2590800" y="533401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Phân tích - Đánh giá</a:t>
            </a:r>
          </a:p>
        </p:txBody>
      </p:sp>
      <p:pic>
        <p:nvPicPr>
          <p:cNvPr id="13319" name="Picture 4" descr="Picture2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112838"/>
            <a:ext cx="9021763" cy="5592762"/>
          </a:xfrm>
        </p:spPr>
      </p:pic>
      <p:sp>
        <p:nvSpPr>
          <p:cNvPr id="4" name="Rectangle 3"/>
          <p:cNvSpPr/>
          <p:nvPr/>
        </p:nvSpPr>
        <p:spPr>
          <a:xfrm>
            <a:off x="3352800" y="1997076"/>
            <a:ext cx="5867400" cy="3508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CÁC EM HÃY TRƯNG BÀY  SẢN PHẨM LÊN BẢNG TRÌNH BÀY VÀ CHIA SẺ V Ề SẢN PHẨM CỦA MÌNH.</a:t>
            </a:r>
          </a:p>
          <a:p>
            <a:pPr>
              <a:defRPr/>
            </a:pP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Em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nào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chưa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vẽ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xong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về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nhà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hoàn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thiện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và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gửi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lên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ứng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dụng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Padlet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của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lớp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.</a:t>
            </a:r>
            <a:endParaRPr lang="en-US" sz="2800" kern="0" dirty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41500" y="274638"/>
            <a:ext cx="8382000" cy="126188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Vận dụng – Phát triển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8" t="32716" r="17041" b="46449"/>
          <a:stretch>
            <a:fillRect/>
          </a:stretch>
        </p:blipFill>
        <p:spPr bwMode="auto">
          <a:xfrm>
            <a:off x="7848600" y="44196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12876"/>
            <a:ext cx="10972800" cy="4525963"/>
          </a:xfrm>
        </p:spPr>
        <p:txBody>
          <a:bodyPr/>
          <a:lstStyle/>
          <a:p>
            <a:r>
              <a:rPr lang="vi-VN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Tìm hiểu một số hình thức thư viện thân thiện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2449512"/>
            <a:ext cx="5097675" cy="42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2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70250" y="2488016"/>
            <a:ext cx="8343900" cy="79533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NGÔI TRƯỜNG HẠNH PHÚC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165600" y="3208540"/>
            <a:ext cx="6553200" cy="817562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Không gian trong thư viện</a:t>
            </a:r>
          </a:p>
        </p:txBody>
      </p:sp>
      <p:sp>
        <p:nvSpPr>
          <p:cNvPr id="7" name="Rectangle 6"/>
          <p:cNvSpPr/>
          <p:nvPr/>
        </p:nvSpPr>
        <p:spPr>
          <a:xfrm>
            <a:off x="3365500" y="1564686"/>
            <a:ext cx="7962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LỚP 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84500" y="446493"/>
            <a:ext cx="8343900" cy="795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  ngày     tháng      năm </a:t>
            </a:r>
          </a:p>
        </p:txBody>
      </p:sp>
    </p:spTree>
    <p:extLst>
      <p:ext uri="{BB962C8B-B14F-4D97-AF65-F5344CB8AC3E}">
        <p14:creationId xmlns:p14="http://schemas.microsoft.com/office/powerpoint/2010/main" val="422360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</p:spPr>
      </p:pic>
      <p:sp>
        <p:nvSpPr>
          <p:cNvPr id="6" name="Rectangle 5"/>
          <p:cNvSpPr/>
          <p:nvPr/>
        </p:nvSpPr>
        <p:spPr>
          <a:xfrm>
            <a:off x="3406775" y="1149131"/>
            <a:ext cx="6521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dụng cụ học vẽ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71" y="3217309"/>
            <a:ext cx="7379370" cy="51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1111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158999"/>
            <a:ext cx="10515600" cy="3060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-Chia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2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2314" y="1712698"/>
            <a:ext cx="4732422" cy="1072521"/>
          </a:xfrm>
        </p:spPr>
        <p:txBody>
          <a:bodyPr>
            <a:normAutofit/>
          </a:bodyPr>
          <a:lstStyle/>
          <a:p>
            <a:r>
              <a:rPr lang="vi-VN" sz="2800" b="1" i="0" dirty="0">
                <a:solidFill>
                  <a:srgbClr val="333333"/>
                </a:solidFill>
                <a:effectLst/>
              </a:rPr>
              <a:t>- Không gian trong thư viện của trường em như thế nào?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37" y="1579637"/>
            <a:ext cx="6158163" cy="4756995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61344" y="52685"/>
            <a:ext cx="8469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884948"/>
            <a:ext cx="10515600" cy="97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>
                <a:solidFill>
                  <a:srgbClr val="333333"/>
                </a:solidFill>
              </a:rPr>
              <a:t>Khám phá không gian thư viện trường học</a:t>
            </a:r>
            <a:br>
              <a:rPr lang="en-US" sz="4000" b="1" dirty="0">
                <a:solidFill>
                  <a:srgbClr val="333333"/>
                </a:solidFill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2314" y="3958134"/>
            <a:ext cx="4732422" cy="2427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57646" y="2669942"/>
            <a:ext cx="4857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thư viện thường có rất nhiều loại sách khác nhau, tủ sách, bàn ghế để đọc sách,..</a:t>
            </a:r>
          </a:p>
          <a:p>
            <a:pPr algn="just"/>
            <a:r>
              <a:rPr lang="en-US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 sắp xếp gọn gàng, ngăn nắp, được sắp xếp một cách khoa học.</a:t>
            </a:r>
          </a:p>
          <a:p>
            <a:pPr algn="just"/>
            <a:r>
              <a:rPr lang="vi-VN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Không gian thư viện trường em rất rộng, có nhiều loại sách được phân chia nhiều khu khác nhau, và có rất nhiều phòng đọc để học sinh lựa chọn.</a:t>
            </a:r>
          </a:p>
        </p:txBody>
      </p:sp>
    </p:spTree>
    <p:extLst>
      <p:ext uri="{BB962C8B-B14F-4D97-AF65-F5344CB8AC3E}">
        <p14:creationId xmlns:p14="http://schemas.microsoft.com/office/powerpoint/2010/main" val="11075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97200" y="458905"/>
            <a:ext cx="7264400" cy="444736"/>
          </a:xfrm>
        </p:spPr>
        <p:txBody>
          <a:bodyPr>
            <a:no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kĩ năng</a:t>
            </a:r>
            <a:b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52" y="986458"/>
            <a:ext cx="4324957" cy="2748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9" y="986458"/>
            <a:ext cx="3649950" cy="2655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6" y="903641"/>
            <a:ext cx="3771037" cy="26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97200" y="458905"/>
            <a:ext cx="7264400" cy="444736"/>
          </a:xfrm>
        </p:spPr>
        <p:txBody>
          <a:bodyPr>
            <a:no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kĩ năng</a:t>
            </a:r>
            <a:b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52" y="986458"/>
            <a:ext cx="4324957" cy="27484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2" y="3724546"/>
            <a:ext cx="4309398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Vẽ hình thể hiện hoạt động của nhân vật trong thư viện.</a:t>
            </a:r>
            <a:br>
              <a:rPr lang="en-US" dirty="0">
                <a:solidFill>
                  <a:srgbClr val="C00000"/>
                </a:solidFill>
                <a:latin typeface="Roboto" panose="02000000000000000000" pitchFamily="2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19518" y="3745220"/>
            <a:ext cx="3786884" cy="103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Vẽ đồ vật và khung cảnh trong thư viện</a:t>
            </a:r>
            <a:br>
              <a:rPr lang="en-US" sz="2300" dirty="0">
                <a:solidFill>
                  <a:srgbClr val="C00000"/>
                </a:solidFill>
                <a:latin typeface="Roboto" panose="02000000000000000000" pitchFamily="2" charset="0"/>
              </a:rPr>
            </a:br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28914" y="3724546"/>
            <a:ext cx="3786884" cy="103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Vẽ màu hoàn thiện sản phẩm</a:t>
            </a:r>
            <a:br>
              <a:rPr lang="en-US" sz="2300" dirty="0">
                <a:solidFill>
                  <a:srgbClr val="C00000"/>
                </a:solidFill>
                <a:latin typeface="Roboto" panose="02000000000000000000" pitchFamily="2" charset="0"/>
              </a:rPr>
            </a:br>
            <a:endParaRPr lang="en-US" sz="23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9" y="986458"/>
            <a:ext cx="3649950" cy="2655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6" y="903641"/>
            <a:ext cx="3771037" cy="26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11400" y="1241425"/>
            <a:ext cx="8356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cách vẽ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79700" y="466725"/>
            <a:ext cx="7467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tham khảo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9" y="2479771"/>
            <a:ext cx="2947145" cy="2066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543" y="2499614"/>
            <a:ext cx="3655330" cy="2046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572" y="2479772"/>
            <a:ext cx="3416300" cy="2066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1" y="4547490"/>
            <a:ext cx="3543300" cy="2090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6543" y="4546599"/>
            <a:ext cx="3655330" cy="20911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1572" y="4546600"/>
            <a:ext cx="3416299" cy="21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411</Words>
  <Application>Microsoft Office PowerPoint</Application>
  <PresentationFormat>Widescreen</PresentationFormat>
  <Paragraphs>40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Times New Roman</vt:lpstr>
      <vt:lpstr>Office Theme</vt:lpstr>
      <vt:lpstr>Default Design</vt:lpstr>
      <vt:lpstr>1_Default Design</vt:lpstr>
      <vt:lpstr>KHỞI ĐỘNG</vt:lpstr>
      <vt:lpstr>CHỦ ĐỀ: NGÔI TRƯỜNG HẠNH PHÚC</vt:lpstr>
      <vt:lpstr>PowerPoint Presentation</vt:lpstr>
      <vt:lpstr>YÊU CẦU CẦN ĐẠT</vt:lpstr>
      <vt:lpstr>- Không gian trong thư viện của trường em như thế nào?</vt:lpstr>
      <vt:lpstr>Kiến tạo kiến thức - kĩ năng </vt:lpstr>
      <vt:lpstr>Kiến tạo kiến thức - kĩ năng </vt:lpstr>
      <vt:lpstr>Hướng dẫn cách vẽ </vt:lpstr>
      <vt:lpstr>Sản phẩm tham khảo</vt:lpstr>
      <vt:lpstr>Luyện tập - sáng tạo</vt:lpstr>
      <vt:lpstr>Kiến tạo kiến thức - kĩ năng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NGÔI TRƯỜNG HẠNH PHÚC</dc:title>
  <dc:creator>MAY TINH LAO CAI</dc:creator>
  <cp:lastModifiedBy>Techsi.vn</cp:lastModifiedBy>
  <cp:revision>19</cp:revision>
  <dcterms:created xsi:type="dcterms:W3CDTF">2023-08-07T01:45:22Z</dcterms:created>
  <dcterms:modified xsi:type="dcterms:W3CDTF">2024-10-20T01:45:38Z</dcterms:modified>
</cp:coreProperties>
</file>