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8" r:id="rId3"/>
    <p:sldId id="269" r:id="rId4"/>
    <p:sldId id="270" r:id="rId5"/>
    <p:sldId id="271" r:id="rId6"/>
    <p:sldId id="272" r:id="rId7"/>
    <p:sldId id="259" r:id="rId8"/>
    <p:sldId id="27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04363-C099-4FBE-9CB5-940C5319CF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55277D-F52B-4B3A-B424-AC61AA71F5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E8E6E8-6868-45A5-AE44-2E1FCB758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DD2A0-D7B0-419A-B71F-E4ECCEA75EF1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26C373-63DB-4E42-BB32-0F6C9F323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F2269F-2D1C-4CAC-8C17-F9FF27C8A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417B4-AA7D-43C2-B32C-51DC664C8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777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22D27-7849-47F4-A5DD-56E40B4B6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F69F54-CBDD-436B-9460-56095BCC72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3F58AF-C594-47BC-9B24-39C046F24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DD2A0-D7B0-419A-B71F-E4ECCEA75EF1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E49F0C-7F55-4317-B343-7AB75A5E6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28CCB8-C577-4AA8-A806-EA69B597F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417B4-AA7D-43C2-B32C-51DC664C8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656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101F6F7-E908-4A6A-BAE6-8BA3FE27DD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C52061-D27D-4C1C-9C42-F358ED3C51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026F52-CA29-47CC-B8DB-EA8171B77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DD2A0-D7B0-419A-B71F-E4ECCEA75EF1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3FA216-6344-4AE0-A03B-321FC925E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7E1565-5A30-4308-A3BC-720451460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417B4-AA7D-43C2-B32C-51DC664C8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929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16673-B0B2-468F-8944-E1461E8AB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4BBC33-78B8-4835-B0E3-54D03DB8B5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D1E7F7-D109-4F20-8372-25CD25EBE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DD2A0-D7B0-419A-B71F-E4ECCEA75EF1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66658B-CE64-4427-9525-D9E1BE370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5D2FFB-BE71-4C04-84D4-48B628F7C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417B4-AA7D-43C2-B32C-51DC664C8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518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C97C9-0A89-417D-9CD6-365714AE1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E98A48-92AC-49E3-A575-5A5408AD63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ED4134-5D31-45DF-8C22-39923D551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DD2A0-D7B0-419A-B71F-E4ECCEA75EF1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62B816-8D10-4D4B-BF1F-2E7B4CF3C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40730F-AE3D-45E3-BFED-2679C52B8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417B4-AA7D-43C2-B32C-51DC664C8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796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67C83-0C88-40B6-A43B-A891448BE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6D71EC-5E03-4A5A-90D3-C94F40FAEC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CB6F56-C875-4A19-86D8-171B7D56B1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D48EFE-A17B-42C2-BF82-15FC41377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DD2A0-D7B0-419A-B71F-E4ECCEA75EF1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5F1843-5D9C-4C57-B335-223293204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7AAA90-D1F5-48BD-948E-9CBBDECF7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417B4-AA7D-43C2-B32C-51DC664C8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504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F9816-C747-431E-8879-C96ACA71E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5A1661-0E34-42B8-BA1E-86A3187DF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34D33D-6C70-4609-8BB1-94FC41892C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A770F3-0D60-43DD-A546-E046EAAD29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F81501-0F96-463A-A0D8-358EC5ED0E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296DCD-2C29-4581-B169-C94117DB4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DD2A0-D7B0-419A-B71F-E4ECCEA75EF1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38CEE0-A237-44EC-9D0A-37684802A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8297DC-C5EA-47E2-8264-0CAD749E2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417B4-AA7D-43C2-B32C-51DC664C8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079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D659C-FD10-4EBE-A77E-4FF93F6C9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6E91DB-1EBD-47C3-A5B7-2A49AA17E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DD2A0-D7B0-419A-B71F-E4ECCEA75EF1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AB43D2-15A0-4C8D-85EC-0070443CE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AF616A-F7EB-4C52-9808-C7ABF9B14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417B4-AA7D-43C2-B32C-51DC664C8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688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A8F2C6-66D9-4134-ADE0-D57FFA48B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DD2A0-D7B0-419A-B71F-E4ECCEA75EF1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07E2C1-1178-4C24-913C-FD26C40F0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9CB285-2167-4487-AC87-F71019A9A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417B4-AA7D-43C2-B32C-51DC664C8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444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096D7-B38C-4274-A7E0-EB9B530E5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C25009-E714-4566-B062-1D96C4913B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95D3AB-F13A-44BE-993A-DE54B48A90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E57EE5-EAF6-4F20-BD39-68E7C9BB3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DD2A0-D7B0-419A-B71F-E4ECCEA75EF1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C37AF1-25AB-4EDE-9DF2-C18A57D25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984CA1-0ADD-4F9D-AAF2-7CAF6D656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417B4-AA7D-43C2-B32C-51DC664C8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478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4E5AF-E894-41F5-8102-5EBEC15EB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2C3C7B-0D57-4BCD-B738-96801E62D2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CDE6D2-962A-4C6B-8D24-8D95A17EA9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B35886-9D7A-4DF2-AA8F-19D0CC7B2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DD2A0-D7B0-419A-B71F-E4ECCEA75EF1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D2E487-F070-4587-A804-B57B02E5D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6EFECA-AC9D-4B80-AC86-B9903ED36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417B4-AA7D-43C2-B32C-51DC664C8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486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431F04-51EE-4F0E-AE73-FE9422661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73B0A3-554D-4C56-951E-EBBC87AA0D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3FA980-4378-49C0-B995-40DA6A2901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1DD2A0-D7B0-419A-B71F-E4ECCEA75EF1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C87A6D-B133-4FA3-B15C-E96157874C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F6FC49-0348-4881-A8D0-19612A4AAA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417B4-AA7D-43C2-B32C-51DC664C8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617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C6A4D7-56C8-45EE-8C4F-19B5E47F66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282" b="89416"/>
          <a:stretch/>
        </p:blipFill>
        <p:spPr>
          <a:xfrm>
            <a:off x="636206" y="1404900"/>
            <a:ext cx="10432312" cy="24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764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C6A4D7-56C8-45EE-8C4F-19B5E47F66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4" t="10811" r="7610" b="37522"/>
          <a:stretch/>
        </p:blipFill>
        <p:spPr>
          <a:xfrm>
            <a:off x="1905000" y="139564"/>
            <a:ext cx="7734300" cy="6578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002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C6A4D7-56C8-45EE-8C4F-19B5E47F66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1" t="16398" r="9016" b="68342"/>
          <a:stretch/>
        </p:blipFill>
        <p:spPr>
          <a:xfrm>
            <a:off x="253999" y="1257300"/>
            <a:ext cx="11923055" cy="320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840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C6A4D7-56C8-45EE-8C4F-19B5E47F66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9" t="31597" r="8418" b="53143"/>
          <a:stretch/>
        </p:blipFill>
        <p:spPr>
          <a:xfrm>
            <a:off x="253999" y="1257300"/>
            <a:ext cx="11923055" cy="320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391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C6A4D7-56C8-45EE-8C4F-19B5E47F66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2" t="46736" r="7735" b="38004"/>
          <a:stretch/>
        </p:blipFill>
        <p:spPr>
          <a:xfrm>
            <a:off x="253999" y="1257300"/>
            <a:ext cx="11923055" cy="320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666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C6A4D7-56C8-45EE-8C4F-19B5E47F66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0" t="64538" r="8169" b="8091"/>
          <a:stretch/>
        </p:blipFill>
        <p:spPr>
          <a:xfrm>
            <a:off x="0" y="749300"/>
            <a:ext cx="12166601" cy="574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418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D23F905-B1A7-4D3E-8291-8A745C3550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8" t="5846" r="10171" b="61006"/>
          <a:stretch/>
        </p:blipFill>
        <p:spPr>
          <a:xfrm>
            <a:off x="1739900" y="431800"/>
            <a:ext cx="9260428" cy="529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156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D23F905-B1A7-4D3E-8291-8A745C3550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9" t="39630" r="29688" b="50275"/>
          <a:stretch/>
        </p:blipFill>
        <p:spPr>
          <a:xfrm>
            <a:off x="1219200" y="876300"/>
            <a:ext cx="9460000" cy="218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4342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Laptop</cp:lastModifiedBy>
  <cp:revision>2</cp:revision>
  <dcterms:created xsi:type="dcterms:W3CDTF">2020-08-14T17:49:10Z</dcterms:created>
  <dcterms:modified xsi:type="dcterms:W3CDTF">2024-12-12T08:09:09Z</dcterms:modified>
</cp:coreProperties>
</file>