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6" r:id="rId8"/>
  </p:sldMasterIdLst>
  <p:notesMasterIdLst>
    <p:notesMasterId r:id="rId28"/>
  </p:notesMasterIdLst>
  <p:sldIdLst>
    <p:sldId id="257" r:id="rId9"/>
    <p:sldId id="259" r:id="rId10"/>
    <p:sldId id="258" r:id="rId11"/>
    <p:sldId id="260" r:id="rId12"/>
    <p:sldId id="261" r:id="rId13"/>
    <p:sldId id="262" r:id="rId14"/>
    <p:sldId id="266" r:id="rId15"/>
    <p:sldId id="265" r:id="rId16"/>
    <p:sldId id="279" r:id="rId17"/>
    <p:sldId id="267" r:id="rId18"/>
    <p:sldId id="268" r:id="rId19"/>
    <p:sldId id="269" r:id="rId20"/>
    <p:sldId id="273" r:id="rId21"/>
    <p:sldId id="271" r:id="rId22"/>
    <p:sldId id="272" r:id="rId23"/>
    <p:sldId id="274" r:id="rId24"/>
    <p:sldId id="275" r:id="rId25"/>
    <p:sldId id="276"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5" d="100"/>
          <a:sy n="65"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10/08/2023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10/08/2023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2023/8/10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10/08/2023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7.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10/08/2023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10/08/2023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2023/8/10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e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9.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2.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1.png"/><Relationship Id="rId2" Type="http://schemas.openxmlformats.org/officeDocument/2006/relationships/image" Target="../media/image18.jpeg"/><Relationship Id="rId16" Type="http://schemas.microsoft.com/office/2007/relationships/hdphoto" Target="../media/hdphoto9.wdp"/><Relationship Id="rId20" Type="http://schemas.openxmlformats.org/officeDocument/2006/relationships/image" Target="../media/image25.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slide" Target="slide6.xml"/><Relationship Id="rId24" Type="http://schemas.openxmlformats.org/officeDocument/2006/relationships/image" Target="../media/image27.png"/><Relationship Id="rId32" Type="http://schemas.openxmlformats.org/officeDocument/2006/relationships/image" Target="../media/image30.GIF"/><Relationship Id="rId5" Type="http://schemas.openxmlformats.org/officeDocument/2006/relationships/slide" Target="slide3.xml"/><Relationship Id="rId15" Type="http://schemas.openxmlformats.org/officeDocument/2006/relationships/image" Target="../media/image23.png"/><Relationship Id="rId23" Type="http://schemas.microsoft.com/office/2007/relationships/hdphoto" Target="../media/hdphoto12.wdp"/><Relationship Id="rId28" Type="http://schemas.openxmlformats.org/officeDocument/2006/relationships/image" Target="../media/image10.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1.png"/><Relationship Id="rId14" Type="http://schemas.openxmlformats.org/officeDocument/2006/relationships/slide" Target="slide7.xml"/><Relationship Id="rId22" Type="http://schemas.openxmlformats.org/officeDocument/2006/relationships/image" Target="../media/image26.png"/><Relationship Id="rId27" Type="http://schemas.microsoft.com/office/2007/relationships/hdphoto" Target="../media/hdphoto14.wdp"/><Relationship Id="rId30" Type="http://schemas.openxmlformats.org/officeDocument/2006/relationships/image" Target="../media/image29.png"/><Relationship Id="rId35" Type="http://schemas.openxmlformats.org/officeDocument/2006/relationships/image" Target="../media/image32.GIF"/><Relationship Id="rId8"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2.png"/><Relationship Id="rId4" Type="http://schemas.openxmlformats.org/officeDocument/2006/relationships/image" Target="../media/image34.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5.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5.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8.xml"/><Relationship Id="rId5" Type="http://schemas.openxmlformats.org/officeDocument/2006/relationships/image" Target="../media/image17.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pic>
        <p:nvPicPr>
          <p:cNvPr id="21" name="Content Placeholder 20" descr="logo"/>
          <p:cNvPicPr>
            <a:picLocks noGrp="1" noChangeAspect="1"/>
          </p:cNvPicPr>
          <p:nvPr>
            <p:ph sz="half" idx="2"/>
          </p:nvPr>
        </p:nvPicPr>
        <p:blipFill>
          <a:blip r:embed="rId18"/>
          <a:stretch>
            <a:fillRect/>
          </a:stretch>
        </p:blipFill>
        <p:spPr>
          <a:xfrm>
            <a:off x="10700385" y="-88265"/>
            <a:ext cx="1564640" cy="1598295"/>
          </a:xfrm>
          <a:prstGeom prst="rect">
            <a:avLst/>
          </a:prstGeom>
        </p:spPr>
      </p:pic>
      <p:sp>
        <p:nvSpPr>
          <p:cNvPr id="3" name="Text Box 2"/>
          <p:cNvSpPr txBox="1"/>
          <p:nvPr/>
        </p:nvSpPr>
        <p:spPr>
          <a:xfrm>
            <a:off x="1416685" y="0"/>
            <a:ext cx="9077325" cy="368300"/>
          </a:xfrm>
          <a:prstGeom prst="rect">
            <a:avLst/>
          </a:prstGeom>
          <a:noFill/>
        </p:spPr>
        <p:txBody>
          <a:bodyPr wrap="square" rtlCol="0">
            <a:spAutoFit/>
          </a:bodyPr>
          <a:lstStyle/>
          <a:p>
            <a:r>
              <a:rPr lang="en-US">
                <a:ln/>
                <a:solidFill>
                  <a:schemeClr val="accent1"/>
                </a:solidFill>
                <a:effectLst>
                  <a:outerShdw blurRad="38100" dist="25400" dir="5400000" algn="ctr" rotWithShape="0">
                    <a:srgbClr val="6E747A">
                      <a:alpha val="43000"/>
                    </a:srgbClr>
                  </a:outerShdw>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pic>
        <p:nvPicPr>
          <p:cNvPr id="21" name="Content Placeholder 20" descr="logo"/>
          <p:cNvPicPr>
            <a:picLocks noGrp="1" noChangeAspect="1"/>
          </p:cNvPicPr>
          <p:nvPr>
            <p:ph sz="half" idx="2"/>
          </p:nvPr>
        </p:nvPicPr>
        <p:blipFill>
          <a:blip r:embed="rId3"/>
          <a:stretch>
            <a:fillRect/>
          </a:stretch>
        </p:blipFill>
        <p:spPr>
          <a:xfrm>
            <a:off x="10624820" y="147955"/>
            <a:ext cx="957580" cy="9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564</Words>
  <Application>Microsoft Office PowerPoint</Application>
  <PresentationFormat>Widescreen</PresentationFormat>
  <Paragraphs>61</Paragraphs>
  <Slides>19</Slides>
  <Notes>5</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19</vt:i4>
      </vt:variant>
    </vt:vector>
  </HeadingPairs>
  <TitlesOfParts>
    <vt:vector size="37" baseType="lpstr">
      <vt:lpstr>Microsoft YaHei</vt:lpstr>
      <vt:lpstr>Arial</vt:lpstr>
      <vt:lpstr>Arial Rounded MT Bold</vt:lpstr>
      <vt:lpstr>Arial-Rounded</vt:lpstr>
      <vt:lpstr>Calibri</vt:lpstr>
      <vt:lpstr>Calibri Light</vt:lpstr>
      <vt:lpstr>Franklin Gothic Book</vt:lpstr>
      <vt:lpstr>Franklin Gothic Medium</vt:lpstr>
      <vt:lpstr>Times New Roman</vt:lpstr>
      <vt:lpstr>Wingdings 2</vt:lpstr>
      <vt:lpstr>1_Office Theme</vt:lpstr>
      <vt:lpstr>3_Office Theme</vt:lpstr>
      <vt:lpstr>4_Office Theme</vt:lpstr>
      <vt:lpstr>5_Office Theme</vt:lpstr>
      <vt:lpstr>2_Office Theme</vt:lpstr>
      <vt:lpstr>Trek</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5</cp:revision>
  <dcterms:created xsi:type="dcterms:W3CDTF">2021-05-26T07:40:58Z</dcterms:created>
  <dcterms:modified xsi:type="dcterms:W3CDTF">2023-08-10T16:53:40Z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