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2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2"/>
  </p:notesMasterIdLst>
  <p:sldIdLst>
    <p:sldId id="3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7" r:id="rId11"/>
    <p:sldId id="289" r:id="rId12"/>
    <p:sldId id="267" r:id="rId13"/>
    <p:sldId id="290" r:id="rId14"/>
    <p:sldId id="271" r:id="rId15"/>
    <p:sldId id="291" r:id="rId16"/>
    <p:sldId id="292" r:id="rId17"/>
    <p:sldId id="285" r:id="rId18"/>
    <p:sldId id="278" r:id="rId19"/>
    <p:sldId id="279" r:id="rId20"/>
    <p:sldId id="35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25/08/2021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20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70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676764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575090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608616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44988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78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cu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>
    <p:cut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slide" Target="slide8.xml"/><Relationship Id="rId12" Type="http://schemas.openxmlformats.org/officeDocument/2006/relationships/image" Target="../media/image1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9.jpg"/><Relationship Id="rId4" Type="http://schemas.openxmlformats.org/officeDocument/2006/relationships/image" Target="../media/image11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5.jpe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slide" Target="slide3.xml"/><Relationship Id="rId4" Type="http://schemas.openxmlformats.org/officeDocument/2006/relationships/image" Target="../media/image5.jpeg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slide" Target="slide3.xml"/><Relationship Id="rId4" Type="http://schemas.openxmlformats.org/officeDocument/2006/relationships/image" Target="../media/image5.jpeg"/><Relationship Id="rId9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slide" Target="slide3.xml"/><Relationship Id="rId4" Type="http://schemas.openxmlformats.org/officeDocument/2006/relationships/image" Target="../media/image5.jpeg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slide" Target="slide3.xml"/><Relationship Id="rId4" Type="http://schemas.openxmlformats.org/officeDocument/2006/relationships/image" Target="../media/image5.jpeg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654831"/>
      </p:ext>
    </p:extLst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888EE-05C7-4779-ABB0-E630643B495B}"/>
              </a:ext>
            </a:extLst>
          </p:cNvPr>
          <p:cNvSpPr txBox="1"/>
          <p:nvPr/>
        </p:nvSpPr>
        <p:spPr>
          <a:xfrm>
            <a:off x="391885" y="1207561"/>
            <a:ext cx="11590317" cy="332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– Nhận biết được những việc làm thể hiện tình bạn.</a:t>
            </a:r>
          </a:p>
          <a:p>
            <a:pPr algn="just">
              <a:lnSpc>
                <a:spcPct val="150000"/>
              </a:lnSpc>
            </a:pPr>
            <a:r>
              <a:rPr lang="vi-VN" sz="3600" dirty="0"/>
              <a:t>– Biết nói những lời phù hợp khi giao tiếp với bạn,</a:t>
            </a:r>
            <a:r>
              <a:rPr lang="en-US" sz="3600" dirty="0"/>
              <a:t> </a:t>
            </a:r>
            <a:r>
              <a:rPr lang="vi-VN" sz="3600" dirty="0"/>
              <a:t>lắng nghe và cổ vũ khi bạn nói.</a:t>
            </a:r>
          </a:p>
          <a:p>
            <a:pPr algn="just">
              <a:lnSpc>
                <a:spcPct val="150000"/>
              </a:lnSpc>
            </a:pPr>
            <a:r>
              <a:rPr lang="vi-VN" sz="3600" dirty="0"/>
              <a:t>– Biết chia sẻ thông tin và cảm xúc để bạn hiểu mình.</a:t>
            </a: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EAF8DE-5331-4B15-9990-DFE0D38BE2A9}"/>
              </a:ext>
            </a:extLst>
          </p:cNvPr>
          <p:cNvSpPr/>
          <p:nvPr/>
        </p:nvSpPr>
        <p:spPr>
          <a:xfrm>
            <a:off x="3954483" y="285008"/>
            <a:ext cx="3800104" cy="7362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Mục</a:t>
            </a:r>
            <a:r>
              <a:rPr lang="en-US" sz="3600" dirty="0"/>
              <a:t> </a:t>
            </a:r>
            <a:r>
              <a:rPr lang="en-US" sz="3600" dirty="0" err="1"/>
              <a:t>tiêu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14305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9595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D41B61-7307-485D-AC22-A5D9CB81E5B9}"/>
              </a:ext>
            </a:extLst>
          </p:cNvPr>
          <p:cNvSpPr txBox="1"/>
          <p:nvPr/>
        </p:nvSpPr>
        <p:spPr>
          <a:xfrm>
            <a:off x="1793176" y="237506"/>
            <a:ext cx="932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Chơi trò Đứng theo hiệu lệnh hoặc Đếm chân.</a:t>
            </a:r>
            <a:endParaRPr lang="en-US" sz="3600" dirty="0">
              <a:solidFill>
                <a:srgbClr val="FF0000"/>
              </a:solidFill>
              <a:highlight>
                <a:srgbClr val="00FF00"/>
              </a:highligh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39DC7A-0A44-44B5-B6EA-1726B3719A29}"/>
              </a:ext>
            </a:extLst>
          </p:cNvPr>
          <p:cNvSpPr/>
          <p:nvPr/>
        </p:nvSpPr>
        <p:spPr>
          <a:xfrm>
            <a:off x="1531918" y="1056629"/>
            <a:ext cx="9155874" cy="4643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highlight>
                  <a:srgbClr val="FFFF00"/>
                </a:highlight>
              </a:rPr>
              <a:t>Luật</a:t>
            </a:r>
            <a:r>
              <a:rPr lang="en-US" sz="3200" b="1" u="sng" dirty="0">
                <a:highlight>
                  <a:srgbClr val="FFFF00"/>
                </a:highlight>
              </a:rPr>
              <a:t> </a:t>
            </a:r>
            <a:r>
              <a:rPr lang="en-US" sz="3200" b="1" u="sng" dirty="0" err="1">
                <a:highlight>
                  <a:srgbClr val="FFFF00"/>
                </a:highlight>
              </a:rPr>
              <a:t>chơi</a:t>
            </a:r>
            <a:r>
              <a:rPr lang="en-US" sz="3200" b="1" u="sng" dirty="0">
                <a:highlight>
                  <a:srgbClr val="FFFF00"/>
                </a:highlight>
              </a:rPr>
              <a:t>:</a:t>
            </a:r>
          </a:p>
          <a:p>
            <a:pPr algn="just"/>
            <a:r>
              <a:rPr lang="vi-VN" sz="3200" dirty="0"/>
              <a:t>Các nhóm cùng lắng nghe tiếng hô của GV hoặc người quản trò. GV hô số chân như thế nào thì các nhóm (2 người hoặc 3 người) phải co chân lên, sao cho tổng số chân của cả nhóm bằng với con số trong hiệu lệnh. </a:t>
            </a:r>
            <a:endParaRPr lang="en-US" sz="3200" dirty="0"/>
          </a:p>
          <a:p>
            <a:pPr algn="just"/>
            <a:r>
              <a:rPr lang="vi-VN" sz="3200" i="1" dirty="0">
                <a:solidFill>
                  <a:srgbClr val="00B050"/>
                </a:solidFill>
              </a:rPr>
              <a:t>Lưu ý: Nếu đứng nhóm 2 người, khi GV hô: “1 chân” thì hai bạn phải cõng nhau, người cõng còn phải co một chân lên.</a:t>
            </a:r>
            <a:endParaRPr lang="en-US" sz="32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9703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50269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1E08A-2913-4A3C-A1D4-2F9587C4D911}"/>
              </a:ext>
            </a:extLst>
          </p:cNvPr>
          <p:cNvSpPr txBox="1"/>
          <p:nvPr/>
        </p:nvSpPr>
        <p:spPr>
          <a:xfrm>
            <a:off x="2111604" y="126486"/>
            <a:ext cx="7330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highlight>
                  <a:srgbClr val="00FF00"/>
                </a:highlight>
              </a:rPr>
              <a:t>2. Sắm vai xử lí tình huống</a:t>
            </a:r>
            <a:endParaRPr lang="en-US" sz="3600" dirty="0">
              <a:highlight>
                <a:srgbClr val="00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2040576" y="1033153"/>
            <a:ext cx="8110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Tình</a:t>
            </a:r>
            <a:r>
              <a:rPr lang="en-US" sz="3600" b="1" dirty="0"/>
              <a:t> </a:t>
            </a:r>
            <a:r>
              <a:rPr lang="en-US" sz="3600" b="1" dirty="0" err="1"/>
              <a:t>huống</a:t>
            </a:r>
            <a:r>
              <a:rPr lang="en-US" sz="3600" b="1" dirty="0"/>
              <a:t> 1: </a:t>
            </a:r>
            <a:r>
              <a:rPr lang="vi-VN" sz="3600" dirty="0"/>
              <a:t>Bút bạn hỏng, em ngồi cạnh biết được, em sẽ nói gì?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0BB67-0442-498E-8B36-0F74B55E1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223" y="2493818"/>
            <a:ext cx="5023263" cy="39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1504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1569339" y="943167"/>
            <a:ext cx="858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2: </a:t>
            </a:r>
            <a:r>
              <a:rPr lang="en-US" sz="3600" dirty="0" err="1"/>
              <a:t>Thấy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mệt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ngồi</a:t>
            </a:r>
            <a:r>
              <a:rPr lang="en-US" sz="3600" dirty="0"/>
              <a:t> </a:t>
            </a:r>
            <a:r>
              <a:rPr lang="en-US" sz="3600" dirty="0" err="1"/>
              <a:t>cạnh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3387A-2D62-49A6-BBC8-5933990AC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981" y="2303813"/>
            <a:ext cx="4785756" cy="4085112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C1FF564-86D7-4BA6-A21F-B8CB06AE8798}"/>
              </a:ext>
            </a:extLst>
          </p:cNvPr>
          <p:cNvSpPr/>
          <p:nvPr/>
        </p:nvSpPr>
        <p:spPr>
          <a:xfrm>
            <a:off x="7813963" y="1983179"/>
            <a:ext cx="4227615" cy="1445821"/>
          </a:xfrm>
          <a:prstGeom prst="cloudCallout">
            <a:avLst>
              <a:gd name="adj1" fmla="val -50833"/>
              <a:gd name="adj2" fmla="val 492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y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9265611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550" y="2506345"/>
            <a:ext cx="897826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bè cần quan tâm, chia sẻ với nhau, sẵn sàng hỗ trợ nhau và biết xin lỗi, cảm</a:t>
            </a:r>
            <a:r>
              <a:rPr lang="en-US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 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2105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>
                <a:solidFill>
                  <a:srgbClr val="7030A0"/>
                </a:solidFill>
                <a:latin typeface="Calibri" panose="020F0502020204030204"/>
              </a:rPr>
              <a:t>Thực hành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50409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A6397D-D9F9-4DEB-91BD-BB92E03E5B62}"/>
              </a:ext>
            </a:extLst>
          </p:cNvPr>
          <p:cNvSpPr/>
          <p:nvPr/>
        </p:nvSpPr>
        <p:spPr>
          <a:xfrm>
            <a:off x="3047999" y="247650"/>
            <a:ext cx="5934075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EF8DC-77C3-4881-9E83-A639EA2C7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6" y="1608118"/>
            <a:ext cx="4619625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ABE553-A3E7-4469-AA8F-FB9496D51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103" y="5114925"/>
            <a:ext cx="2324100" cy="1495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BA3260-0EF8-49DE-AED1-9DCCBB34E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834" y="1608118"/>
            <a:ext cx="3378346" cy="27892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1FE09F-5BD0-4FD2-9207-31656EE30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799" y="4815076"/>
            <a:ext cx="2141083" cy="20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8304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54435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5" y="2219314"/>
            <a:ext cx="952088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17" y="2531333"/>
            <a:ext cx="1431734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BẮT BƯỚM</a:t>
            </a:r>
          </a:p>
        </p:txBody>
      </p:sp>
    </p:spTree>
    <p:extLst>
      <p:ext uri="{BB962C8B-B14F-4D97-AF65-F5344CB8AC3E}">
        <p14:creationId xmlns:p14="http://schemas.microsoft.com/office/powerpoint/2010/main" val="253469146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0339" cy="10199492"/>
          </a:xfrm>
          <a:prstGeom prst="rect">
            <a:avLst/>
          </a:prstGeom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21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16" y="1357153"/>
            <a:ext cx="952088" cy="878037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6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1" name="Vào http://fb.com/nkpowerskills tải game miễn phí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9541" y="1908239"/>
            <a:ext cx="1431734" cy="1371600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2675" y="3688225"/>
            <a:ext cx="12443014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517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41 C -0.27891 -0.13518 -0.29011 -0.13472 -0.30131 -0.1331 C -0.31224 -0.13194 -0.31107 -0.12963 -0.32123 -0.12477 C -0.32605 -0.12268 -0.33073 -0.12129 -0.33529 -0.11921 C -0.3487 -0.10069 -0.34206 -0.10532 -0.35326 -0.1 C -0.35599 -0.09722 -0.35899 -0.09514 -0.3612 -0.09166 C -0.36302 -0.08958 -0.36315 -0.08541 -0.36524 -0.08333 C -0.36771 -0.08125 -0.37071 -0.08125 -0.37318 -0.08055 C -0.37917 -0.07963 -0.38516 -0.07893 -0.39115 -0.07778 C -0.39688 -0.07546 -0.40092 -0.07291 -0.40717 -0.07222 C -0.41263 -0.07199 -0.41784 -0.07222 -0.42305 -0.07222 " pathEditMode="relative" rAng="0" ptsTypes="AAAAAAAAA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673" y="2645163"/>
            <a:ext cx="2835121" cy="342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683" y="1048866"/>
            <a:ext cx="2835121" cy="5026177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2" y="313385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  <p:sp>
        <p:nvSpPr>
          <p:cNvPr id="3" name="Rectangle 2">
            <a:hlinkClick r:id="rId8" action="ppaction://hlinksldjump"/>
            <a:extLst>
              <a:ext uri="{FF2B5EF4-FFF2-40B4-BE49-F238E27FC236}">
                <a16:creationId xmlns:a16="http://schemas.microsoft.com/office/drawing/2014/main" id="{BD8F750C-B9AB-46E9-A569-B38F2B73E969}"/>
              </a:ext>
            </a:extLst>
          </p:cNvPr>
          <p:cNvSpPr/>
          <p:nvPr/>
        </p:nvSpPr>
        <p:spPr>
          <a:xfrm>
            <a:off x="9416143" y="6075043"/>
            <a:ext cx="2416628" cy="7829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Đến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mới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6779908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500.00đ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50.000đ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6457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932" y="412955"/>
            <a:ext cx="1085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in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Vườn quốc gia Yok Đôn Đắk Lắc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D.. 5000đ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55C645-2A7F-4AEB-A2E5-0812205347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6348" y="1124730"/>
            <a:ext cx="38385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5688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Tờ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tiền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in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hình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Xưởng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dệt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Nam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Định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</a:t>
            </a:r>
            <a:endParaRPr lang="vi-VN" sz="40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2000đ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5000đ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101" y="1081971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723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Đồng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tiền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mệnh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giá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nhỏ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nhất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0298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599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577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378" y="102441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834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3" y="4764800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8C4A39-7C67-4AFF-8E61-D939CAE0CE8D}"/>
              </a:ext>
            </a:extLst>
          </p:cNvPr>
          <p:cNvSpPr txBox="1"/>
          <p:nvPr/>
        </p:nvSpPr>
        <p:spPr>
          <a:xfrm>
            <a:off x="2668772" y="2053540"/>
            <a:ext cx="82470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9: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Có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thật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vui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9D1355-0CE5-4851-A6F8-C7418DC51A6A}"/>
              </a:ext>
            </a:extLst>
          </p:cNvPr>
          <p:cNvSpPr/>
          <p:nvPr/>
        </p:nvSpPr>
        <p:spPr>
          <a:xfrm>
            <a:off x="4231759" y="16041"/>
            <a:ext cx="4752754" cy="5368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368</Words>
  <Application>Microsoft Office PowerPoint</Application>
  <PresentationFormat>Widescreen</PresentationFormat>
  <Paragraphs>50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微软雅黑</vt:lpstr>
      <vt:lpstr>.VnAvant</vt:lpstr>
      <vt:lpstr>Arial</vt:lpstr>
      <vt:lpstr>Bungee Inline</vt:lpstr>
      <vt:lpstr>Calibri</vt:lpstr>
      <vt:lpstr>HP001 4 hàng</vt:lpstr>
      <vt:lpstr>Montserrat Alternates Black</vt:lpstr>
      <vt:lpstr>UTM Avo</vt:lpstr>
      <vt:lpstr>包图主题2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Thắng Nguyễn văn</cp:lastModifiedBy>
  <cp:revision>10</cp:revision>
  <dcterms:created xsi:type="dcterms:W3CDTF">2021-06-11T14:30:21Z</dcterms:created>
  <dcterms:modified xsi:type="dcterms:W3CDTF">2021-08-26T07:22:14Z</dcterms:modified>
</cp:coreProperties>
</file>