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  <p:sldMasterId id="2147483730" r:id="rId3"/>
  </p:sldMasterIdLst>
  <p:notesMasterIdLst>
    <p:notesMasterId r:id="rId10"/>
  </p:notesMasterIdLst>
  <p:sldIdLst>
    <p:sldId id="258" r:id="rId4"/>
    <p:sldId id="540" r:id="rId5"/>
    <p:sldId id="571" r:id="rId6"/>
    <p:sldId id="572" r:id="rId7"/>
    <p:sldId id="573" r:id="rId8"/>
    <p:sldId id="53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0B4AB-0859-420A-9C85-07E12A68C048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E5FCF-FE44-4FAB-A60A-6D53118E2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5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8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948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8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6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8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0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38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648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1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10/08/2023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2077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40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069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79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117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08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464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206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7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10/08/2023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6928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798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834100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8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8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39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18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0817024A-B3D4-41AF-A110-D2638D66146F}"/>
              </a:ext>
            </a:extLst>
          </p:cNvPr>
          <p:cNvSpPr txBox="1"/>
          <p:nvPr/>
        </p:nvSpPr>
        <p:spPr>
          <a:xfrm>
            <a:off x="1711482" y="57902"/>
            <a:ext cx="901573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9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A669-0D6C-4CB2-ACE5-8099BBF4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F1E5-0211-49E3-8B72-B66667C77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7AAFB-B1F5-484C-80B5-B8C3AA68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7" y="990600"/>
            <a:ext cx="8447314" cy="2676525"/>
          </a:xfrm>
          <a:prstGeom prst="rect">
            <a:avLst/>
          </a:prstGeom>
        </p:spPr>
      </p:pic>
      <p:pic>
        <p:nvPicPr>
          <p:cNvPr id="7" name="Content Placeholder 20" descr="logo">
            <a:extLst>
              <a:ext uri="{FF2B5EF4-FFF2-40B4-BE49-F238E27FC236}">
                <a16:creationId xmlns:a16="http://schemas.microsoft.com/office/drawing/2014/main" id="{52031389-5526-46A5-A342-1C85DF862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29B3B5-5DD3-4828-80DC-C1923469B0D8}"/>
              </a:ext>
            </a:extLst>
          </p:cNvPr>
          <p:cNvSpPr/>
          <p:nvPr/>
        </p:nvSpPr>
        <p:spPr>
          <a:xfrm>
            <a:off x="3032567" y="3667125"/>
            <a:ext cx="195612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EA26E8-F1C4-497B-BF22-59B6D091DC1A}"/>
              </a:ext>
            </a:extLst>
          </p:cNvPr>
          <p:cNvSpPr/>
          <p:nvPr/>
        </p:nvSpPr>
        <p:spPr>
          <a:xfrm>
            <a:off x="6020316" y="3667125"/>
            <a:ext cx="195612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40306A-57AC-495F-9CE9-D0BCEBA71563}"/>
              </a:ext>
            </a:extLst>
          </p:cNvPr>
          <p:cNvSpPr/>
          <p:nvPr/>
        </p:nvSpPr>
        <p:spPr>
          <a:xfrm>
            <a:off x="8548591" y="3667124"/>
            <a:ext cx="195612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4EDD29-D1F7-4E36-A4E3-036EE07C7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224" y="643466"/>
            <a:ext cx="7605552" cy="557106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9F1667-7BA6-4F97-9031-251184FC6298}"/>
              </a:ext>
            </a:extLst>
          </p:cNvPr>
          <p:cNvSpPr/>
          <p:nvPr/>
        </p:nvSpPr>
        <p:spPr>
          <a:xfrm>
            <a:off x="2817628" y="3116261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6355EB-6A53-4223-9B05-8904373F9C2D}"/>
              </a:ext>
            </a:extLst>
          </p:cNvPr>
          <p:cNvSpPr/>
          <p:nvPr/>
        </p:nvSpPr>
        <p:spPr>
          <a:xfrm>
            <a:off x="6475228" y="3116261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FB41C4-1870-47E4-9AE8-7371AE20E058}"/>
              </a:ext>
            </a:extLst>
          </p:cNvPr>
          <p:cNvSpPr/>
          <p:nvPr/>
        </p:nvSpPr>
        <p:spPr>
          <a:xfrm>
            <a:off x="2923954" y="5710605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nu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7897AB-CB3D-4527-AE7C-9E882662706E}"/>
              </a:ext>
            </a:extLst>
          </p:cNvPr>
          <p:cNvSpPr/>
          <p:nvPr/>
        </p:nvSpPr>
        <p:spPr>
          <a:xfrm>
            <a:off x="6741042" y="5710605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Dung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FAD1-5F5E-4509-899E-D4EAECE1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C8F4-12AC-4ABD-B1A9-FED43B18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136C9-604F-4E8E-892A-6EDC61004582}"/>
              </a:ext>
            </a:extLst>
          </p:cNvPr>
          <p:cNvSpPr txBox="1"/>
          <p:nvPr/>
        </p:nvSpPr>
        <p:spPr>
          <a:xfrm>
            <a:off x="424845" y="320020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C6719-A1FD-48D5-91D0-16593DF28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57" y="1371600"/>
            <a:ext cx="6667500" cy="4677569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716C650-DE0B-48B9-9B58-C855470851CD}"/>
              </a:ext>
            </a:extLst>
          </p:cNvPr>
          <p:cNvSpPr/>
          <p:nvPr/>
        </p:nvSpPr>
        <p:spPr>
          <a:xfrm>
            <a:off x="340242" y="1690688"/>
            <a:ext cx="2413591" cy="18499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18ECDA0-C93C-47BB-9829-6428302EB230}"/>
              </a:ext>
            </a:extLst>
          </p:cNvPr>
          <p:cNvSpPr/>
          <p:nvPr/>
        </p:nvSpPr>
        <p:spPr>
          <a:xfrm>
            <a:off x="9525443" y="1478037"/>
            <a:ext cx="2413591" cy="18499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4F2CCD7-5292-4499-B463-D04FDFA575F9}"/>
              </a:ext>
            </a:extLst>
          </p:cNvPr>
          <p:cNvSpPr/>
          <p:nvPr/>
        </p:nvSpPr>
        <p:spPr>
          <a:xfrm>
            <a:off x="7418424" y="3980085"/>
            <a:ext cx="3214134" cy="18499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rổ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6708A3-DB05-4730-8B84-9E4CB8737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902" y="320416"/>
            <a:ext cx="8027582" cy="2561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5BDCF-65C5-4F67-8965-41392A1F3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512" y="3051544"/>
            <a:ext cx="6792544" cy="3317358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1712ED3-EE6B-461C-8C2A-03AA59F1F11C}"/>
              </a:ext>
            </a:extLst>
          </p:cNvPr>
          <p:cNvSpPr/>
          <p:nvPr/>
        </p:nvSpPr>
        <p:spPr>
          <a:xfrm>
            <a:off x="202019" y="2456121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D0B8BD5-B759-4D67-B8E3-C4241FC433E1}"/>
              </a:ext>
            </a:extLst>
          </p:cNvPr>
          <p:cNvSpPr/>
          <p:nvPr/>
        </p:nvSpPr>
        <p:spPr>
          <a:xfrm>
            <a:off x="9824484" y="2317897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D73334-B266-4AF2-82F2-A1C72A8E2F01}"/>
              </a:ext>
            </a:extLst>
          </p:cNvPr>
          <p:cNvSpPr/>
          <p:nvPr/>
        </p:nvSpPr>
        <p:spPr>
          <a:xfrm>
            <a:off x="1871330" y="4540102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A118A3E4-70C5-46A4-B432-3FD0D21DCBDB}"/>
              </a:ext>
            </a:extLst>
          </p:cNvPr>
          <p:cNvSpPr/>
          <p:nvPr/>
        </p:nvSpPr>
        <p:spPr>
          <a:xfrm>
            <a:off x="8468833" y="4343399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138</Words>
  <Application>Microsoft Office PowerPoint</Application>
  <PresentationFormat>Widescreen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Montserrat Medium</vt:lpstr>
      <vt:lpstr>Office 主题</vt:lpstr>
      <vt:lpstr>6_Office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2021-05-22T11:24:17Z</dcterms:created>
  <dcterms:modified xsi:type="dcterms:W3CDTF">2023-08-10T16:01:11Z</dcterms:modified>
</cp:coreProperties>
</file>