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59" r:id="rId2"/>
    <p:sldId id="384" r:id="rId3"/>
    <p:sldId id="376" r:id="rId4"/>
    <p:sldId id="357" r:id="rId5"/>
    <p:sldId id="360" r:id="rId6"/>
    <p:sldId id="340" r:id="rId7"/>
    <p:sldId id="377" r:id="rId8"/>
    <p:sldId id="363" r:id="rId9"/>
    <p:sldId id="365" r:id="rId10"/>
    <p:sldId id="378" r:id="rId11"/>
    <p:sldId id="366" r:id="rId12"/>
    <p:sldId id="379" r:id="rId13"/>
    <p:sldId id="380" r:id="rId14"/>
    <p:sldId id="381" r:id="rId15"/>
    <p:sldId id="382" r:id="rId16"/>
    <p:sldId id="383" r:id="rId17"/>
    <p:sldId id="361" r:id="rId18"/>
    <p:sldId id="354" r:id="rId19"/>
    <p:sldId id="373"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4" d="100"/>
          <a:sy n="64" d="100"/>
        </p:scale>
        <p:origin x="9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6</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16</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11717" y="120148"/>
            <a:ext cx="12192000" cy="6887754"/>
          </a:xfrm>
          <a:prstGeom prst="rect">
            <a:avLst/>
          </a:prstGeom>
        </p:spPr>
      </p:pic>
      <p:sp>
        <p:nvSpPr>
          <p:cNvPr id="3" name="Text Box 3">
            <a:extLst>
              <a:ext uri="{FF2B5EF4-FFF2-40B4-BE49-F238E27FC236}">
                <a16:creationId xmlns:a16="http://schemas.microsoft.com/office/drawing/2014/main" id="{19BF754D-E3A2-8C06-32FB-BBA21EBB87DC}"/>
              </a:ext>
            </a:extLst>
          </p:cNvPr>
          <p:cNvSpPr txBox="1">
            <a:spLocks noChangeArrowheads="1"/>
          </p:cNvSpPr>
          <p:nvPr/>
        </p:nvSpPr>
        <p:spPr bwMode="auto">
          <a:xfrm>
            <a:off x="2280973" y="426111"/>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4" name="Text Box 14">
            <a:extLst>
              <a:ext uri="{FF2B5EF4-FFF2-40B4-BE49-F238E27FC236}">
                <a16:creationId xmlns:a16="http://schemas.microsoft.com/office/drawing/2014/main" id="{3AF95815-EFF1-916E-53D8-5618C99C3B1A}"/>
              </a:ext>
            </a:extLst>
          </p:cNvPr>
          <p:cNvSpPr txBox="1">
            <a:spLocks noChangeArrowheads="1"/>
          </p:cNvSpPr>
          <p:nvPr/>
        </p:nvSpPr>
        <p:spPr bwMode="auto">
          <a:xfrm>
            <a:off x="1138971" y="2905058"/>
            <a:ext cx="10445190" cy="177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a:t>
            </a:r>
          </a:p>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LUYỆN TỪ VÀ CÂU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Box 17">
            <a:extLst>
              <a:ext uri="{FF2B5EF4-FFF2-40B4-BE49-F238E27FC236}">
                <a16:creationId xmlns:a16="http://schemas.microsoft.com/office/drawing/2014/main" id="{1D12E117-C3C6-3B14-2266-A63544B9B230}"/>
              </a:ext>
            </a:extLst>
          </p:cNvPr>
          <p:cNvSpPr txBox="1">
            <a:spLocks noChangeArrowheads="1"/>
          </p:cNvSpPr>
          <p:nvPr/>
        </p:nvSpPr>
        <p:spPr bwMode="auto">
          <a:xfrm>
            <a:off x="1713601" y="1330650"/>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7" name="Text Box 18">
            <a:extLst>
              <a:ext uri="{FF2B5EF4-FFF2-40B4-BE49-F238E27FC236}">
                <a16:creationId xmlns:a16="http://schemas.microsoft.com/office/drawing/2014/main" id="{070444DA-B43D-52A9-ECDE-ED77F372A86F}"/>
              </a:ext>
            </a:extLst>
          </p:cNvPr>
          <p:cNvSpPr txBox="1">
            <a:spLocks noChangeArrowheads="1"/>
          </p:cNvSpPr>
          <p:nvPr/>
        </p:nvSpPr>
        <p:spPr bwMode="auto">
          <a:xfrm>
            <a:off x="4461789" y="5050514"/>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9" name="Picture 8">
            <a:extLst>
              <a:ext uri="{FF2B5EF4-FFF2-40B4-BE49-F238E27FC236}">
                <a16:creationId xmlns:a16="http://schemas.microsoft.com/office/drawing/2014/main" id="{A11D4327-134E-962D-BFF7-891976952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0221" y="0"/>
            <a:ext cx="1562100" cy="1562100"/>
          </a:xfrm>
          <a:prstGeom prst="rect">
            <a:avLst/>
          </a:prstGeom>
        </p:spPr>
      </p:pic>
      <p:pic>
        <p:nvPicPr>
          <p:cNvPr id="11" name="Picture 10">
            <a:extLst>
              <a:ext uri="{FF2B5EF4-FFF2-40B4-BE49-F238E27FC236}">
                <a16:creationId xmlns:a16="http://schemas.microsoft.com/office/drawing/2014/main" id="{163E609A-313D-D658-441C-2D083444E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17" y="0"/>
            <a:ext cx="1725318" cy="124929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CBE6-2FF6-7B80-5DC1-6298B49CC0AF}"/>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A1E356E5-1B42-447D-0BE1-08E1E279F0DE}"/>
              </a:ext>
            </a:extLst>
          </p:cNvPr>
          <p:cNvSpPr>
            <a:spLocks noGrp="1"/>
          </p:cNvSpPr>
          <p:nvPr>
            <p:ph idx="1"/>
          </p:nvPr>
        </p:nvSpPr>
        <p:spPr/>
        <p:txBody>
          <a:bodyPr/>
          <a:lstStyle/>
          <a:p>
            <a:endParaRPr lang="vi-VN"/>
          </a:p>
        </p:txBody>
      </p:sp>
      <p:pic>
        <p:nvPicPr>
          <p:cNvPr id="4" name="图片 18">
            <a:extLst>
              <a:ext uri="{FF2B5EF4-FFF2-40B4-BE49-F238E27FC236}">
                <a16:creationId xmlns:a16="http://schemas.microsoft.com/office/drawing/2014/main" id="{6EF1FC68-77D2-A80E-91ED-406C77B90E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5" name="组合 1">
            <a:extLst>
              <a:ext uri="{FF2B5EF4-FFF2-40B4-BE49-F238E27FC236}">
                <a16:creationId xmlns:a16="http://schemas.microsoft.com/office/drawing/2014/main" id="{2F0A3713-C6B7-E89C-4DDD-A6996288E086}"/>
              </a:ext>
            </a:extLst>
          </p:cNvPr>
          <p:cNvGrpSpPr/>
          <p:nvPr/>
        </p:nvGrpSpPr>
        <p:grpSpPr>
          <a:xfrm>
            <a:off x="1924329" y="960120"/>
            <a:ext cx="8404300" cy="4922520"/>
            <a:chOff x="1924329" y="960120"/>
            <a:chExt cx="8404300" cy="4922520"/>
          </a:xfrm>
        </p:grpSpPr>
        <p:grpSp>
          <p:nvGrpSpPr>
            <p:cNvPr id="6" name="组合 19">
              <a:extLst>
                <a:ext uri="{FF2B5EF4-FFF2-40B4-BE49-F238E27FC236}">
                  <a16:creationId xmlns:a16="http://schemas.microsoft.com/office/drawing/2014/main" id="{72363D92-EF70-36B2-E38B-CC86772DED7C}"/>
                </a:ext>
              </a:extLst>
            </p:cNvPr>
            <p:cNvGrpSpPr/>
            <p:nvPr/>
          </p:nvGrpSpPr>
          <p:grpSpPr>
            <a:xfrm>
              <a:off x="1924329" y="2133600"/>
              <a:ext cx="8404300" cy="3749040"/>
              <a:chOff x="924877" y="2255520"/>
              <a:chExt cx="10211753" cy="3520440"/>
            </a:xfrm>
          </p:grpSpPr>
          <p:sp>
            <p:nvSpPr>
              <p:cNvPr id="16" name="矩形: 圆角 9">
                <a:extLst>
                  <a:ext uri="{FF2B5EF4-FFF2-40B4-BE49-F238E27FC236}">
                    <a16:creationId xmlns:a16="http://schemas.microsoft.com/office/drawing/2014/main" id="{E6804851-1645-5FCE-5468-613462FC46AF}"/>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7" name="矩形: 圆角 11">
                <a:extLst>
                  <a:ext uri="{FF2B5EF4-FFF2-40B4-BE49-F238E27FC236}">
                    <a16:creationId xmlns:a16="http://schemas.microsoft.com/office/drawing/2014/main" id="{16503CC3-1AEC-02F6-DA38-F4D9FD786244}"/>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7" name="组合 56">
              <a:extLst>
                <a:ext uri="{FF2B5EF4-FFF2-40B4-BE49-F238E27FC236}">
                  <a16:creationId xmlns:a16="http://schemas.microsoft.com/office/drawing/2014/main" id="{1A547F4B-FA6E-4C10-250A-B9F5630081F0}"/>
                </a:ext>
              </a:extLst>
            </p:cNvPr>
            <p:cNvGrpSpPr/>
            <p:nvPr/>
          </p:nvGrpSpPr>
          <p:grpSpPr>
            <a:xfrm>
              <a:off x="3522156" y="960120"/>
              <a:ext cx="5085945" cy="1489249"/>
              <a:chOff x="3614379" y="1112520"/>
              <a:chExt cx="5085945" cy="1489249"/>
            </a:xfrm>
          </p:grpSpPr>
          <p:sp>
            <p:nvSpPr>
              <p:cNvPr id="8" name="矩形: 圆角 55">
                <a:extLst>
                  <a:ext uri="{FF2B5EF4-FFF2-40B4-BE49-F238E27FC236}">
                    <a16:creationId xmlns:a16="http://schemas.microsoft.com/office/drawing/2014/main" id="{D8181E32-E5AD-133D-A9C6-10B4D21C599A}"/>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9" name="矩形: 圆角 7">
                <a:extLst>
                  <a:ext uri="{FF2B5EF4-FFF2-40B4-BE49-F238E27FC236}">
                    <a16:creationId xmlns:a16="http://schemas.microsoft.com/office/drawing/2014/main" id="{FD028148-6088-11D2-B79A-C02D7329275B}"/>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10" name="椭圆 37">
                <a:extLst>
                  <a:ext uri="{FF2B5EF4-FFF2-40B4-BE49-F238E27FC236}">
                    <a16:creationId xmlns:a16="http://schemas.microsoft.com/office/drawing/2014/main" id="{97AEC0DC-7F38-1D62-430E-27CA2AF84129}"/>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1" name="椭圆 38">
                <a:extLst>
                  <a:ext uri="{FF2B5EF4-FFF2-40B4-BE49-F238E27FC236}">
                    <a16:creationId xmlns:a16="http://schemas.microsoft.com/office/drawing/2014/main" id="{1C627BC6-28FB-F85B-70A8-65D98BB0D980}"/>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12" name="直接连接符 40">
                <a:extLst>
                  <a:ext uri="{FF2B5EF4-FFF2-40B4-BE49-F238E27FC236}">
                    <a16:creationId xmlns:a16="http://schemas.microsoft.com/office/drawing/2014/main" id="{57DFA3A2-D513-2D3A-44B4-E9B33757159E}"/>
                  </a:ext>
                </a:extLst>
              </p:cNvPr>
              <p:cNvCxnSpPr>
                <a:stCxn id="10"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41">
                <a:extLst>
                  <a:ext uri="{FF2B5EF4-FFF2-40B4-BE49-F238E27FC236}">
                    <a16:creationId xmlns:a16="http://schemas.microsoft.com/office/drawing/2014/main" id="{E87C6033-9E28-8204-835D-089B682A9899}"/>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椭圆 42">
                <a:extLst>
                  <a:ext uri="{FF2B5EF4-FFF2-40B4-BE49-F238E27FC236}">
                    <a16:creationId xmlns:a16="http://schemas.microsoft.com/office/drawing/2014/main" id="{5D2B2889-C5C8-9F3F-F607-486732716B21}"/>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5" name="椭圆 43">
                <a:extLst>
                  <a:ext uri="{FF2B5EF4-FFF2-40B4-BE49-F238E27FC236}">
                    <a16:creationId xmlns:a16="http://schemas.microsoft.com/office/drawing/2014/main" id="{8EBD74DD-0DE2-4A1E-18D4-61EDEE6EE48B}"/>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8" name="图片 15">
            <a:extLst>
              <a:ext uri="{FF2B5EF4-FFF2-40B4-BE49-F238E27FC236}">
                <a16:creationId xmlns:a16="http://schemas.microsoft.com/office/drawing/2014/main" id="{54E60756-DD13-C958-E4EC-9773C5D80E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9" name="图片 17">
            <a:extLst>
              <a:ext uri="{FF2B5EF4-FFF2-40B4-BE49-F238E27FC236}">
                <a16:creationId xmlns:a16="http://schemas.microsoft.com/office/drawing/2014/main" id="{15E7463C-1567-B716-4D38-C1E3044C7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20" name="Picture 19">
            <a:extLst>
              <a:ext uri="{FF2B5EF4-FFF2-40B4-BE49-F238E27FC236}">
                <a16:creationId xmlns:a16="http://schemas.microsoft.com/office/drawing/2014/main" id="{FBBC571A-788F-6B33-A61F-D837EA67425C}"/>
              </a:ext>
            </a:extLst>
          </p:cNvPr>
          <p:cNvPicPr>
            <a:picLocks noChangeAspect="1"/>
          </p:cNvPicPr>
          <p:nvPr/>
        </p:nvPicPr>
        <p:blipFill>
          <a:blip r:embed="rId5"/>
          <a:stretch>
            <a:fillRect/>
          </a:stretch>
        </p:blipFill>
        <p:spPr>
          <a:xfrm>
            <a:off x="1066361" y="2107955"/>
            <a:ext cx="10120237" cy="4432176"/>
          </a:xfrm>
          <a:prstGeom prst="rect">
            <a:avLst/>
          </a:prstGeom>
        </p:spPr>
      </p:pic>
    </p:spTree>
    <p:extLst>
      <p:ext uri="{BB962C8B-B14F-4D97-AF65-F5344CB8AC3E}">
        <p14:creationId xmlns:p14="http://schemas.microsoft.com/office/powerpoint/2010/main" val="3964603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906</Words>
  <Application>Microsoft Office PowerPoint</Application>
  <PresentationFormat>Widescreen</PresentationFormat>
  <Paragraphs>82</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#9Slide07 Cadena</vt:lpstr>
      <vt:lpstr>Arial</vt:lpstr>
      <vt:lpstr>Calibri</vt:lpstr>
      <vt:lpstr>Cambria</vt:lpstr>
      <vt:lpstr>Times New Roman</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41</cp:revision>
  <dcterms:created xsi:type="dcterms:W3CDTF">2024-07-29T06:54:03Z</dcterms:created>
  <dcterms:modified xsi:type="dcterms:W3CDTF">2024-12-07T14:02:07Z</dcterms:modified>
</cp:coreProperties>
</file>