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4417" r:id="rId4"/>
    <p:sldId id="4420" r:id="rId5"/>
    <p:sldId id="4418" r:id="rId6"/>
    <p:sldId id="265" r:id="rId7"/>
    <p:sldId id="267" r:id="rId8"/>
    <p:sldId id="264" r:id="rId9"/>
    <p:sldId id="256" r:id="rId10"/>
    <p:sldId id="337" r:id="rId11"/>
    <p:sldId id="282" r:id="rId12"/>
    <p:sldId id="350" r:id="rId13"/>
    <p:sldId id="351" r:id="rId14"/>
    <p:sldId id="352" r:id="rId15"/>
    <p:sldId id="353" r:id="rId16"/>
    <p:sldId id="356" r:id="rId17"/>
    <p:sldId id="357" r:id="rId18"/>
    <p:sldId id="358" r:id="rId19"/>
    <p:sldId id="359" r:id="rId20"/>
    <p:sldId id="4412" r:id="rId21"/>
    <p:sldId id="4413" r:id="rId22"/>
    <p:sldId id="4414" r:id="rId23"/>
    <p:sldId id="4415" r:id="rId24"/>
    <p:sldId id="360" r:id="rId25"/>
    <p:sldId id="361" r:id="rId26"/>
    <p:sldId id="34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749FF92-DFF8-4E1C-5560-571E6EE695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slide" Target="slide7.xml"/><Relationship Id="rId7" Type="http://schemas.openxmlformats.org/officeDocument/2006/relationships/slide" Target="slide4.xml"/><Relationship Id="rId12" Type="http://schemas.microsoft.com/office/2007/relationships/hdphoto" Target="../media/hdphoto1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slide" Target="slide6.xm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5.xml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3CF2677-2A68-B6CC-527B-903482A9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231" y="682013"/>
            <a:ext cx="7518400" cy="38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lIns="108792" tIns="54396" rIns="108792" bIns="54396" numCol="1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97" b="1" dirty="0">
                <a:solidFill>
                  <a:srgbClr val="FF0066"/>
                </a:solidFill>
                <a:latin typeface="Times New Roman" pitchFamily="18" charset="0"/>
              </a:rPr>
              <a:t>TRƯỜNG TIỂU HỌC LONG BIÊN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27B8546C-84BC-79EE-38E1-06D92596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1789" y="5403443"/>
            <a:ext cx="4394970" cy="5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Đào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Đảm</a:t>
            </a:r>
            <a:endParaRPr lang="en-US" altLang="en-US" sz="2696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6B270-1E86-06A9-2AEC-D999BA92A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21" y="-99037"/>
            <a:ext cx="1562100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2F5C9-33AD-7228-E747-4A37DB9F7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7" y="-99037"/>
            <a:ext cx="1725318" cy="1249296"/>
          </a:xfrm>
          <a:prstGeom prst="rect">
            <a:avLst/>
          </a:prstGeom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165B6593-D75C-56CE-ED10-CBA6F2C4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45" y="1951752"/>
            <a:ext cx="8592457" cy="149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911BAA12-5857-460A-4C02-C9B6F64F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71" y="3619322"/>
            <a:ext cx="10445190" cy="107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21"/>
              </a:spcBef>
              <a:defRPr/>
            </a:pPr>
            <a:r>
              <a:rPr lang="en-US" sz="2996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- LỚP 5A6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21"/>
              </a:spcBef>
              <a:defRPr/>
            </a:pPr>
            <a:endParaRPr lang="en-US" sz="179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3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24201" y="2757160"/>
            <a:ext cx="8620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381578" y="4328662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0,7                   2,14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15                           5,2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0,43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Cho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 = 8,64.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24                  36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0,24                     0,36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029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0,7                   2,14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15                           5,2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0,43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69E74-C304-3BD4-8993-E8981BD00FE5}"/>
              </a:ext>
            </a:extLst>
          </p:cNvPr>
          <p:cNvSpPr txBox="1"/>
          <p:nvPr/>
        </p:nvSpPr>
        <p:spPr>
          <a:xfrm>
            <a:off x="1592216" y="2383412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8,6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7BB4C7-C7AA-BFCE-9EAB-E77111E5EB94}"/>
              </a:ext>
            </a:extLst>
          </p:cNvPr>
          <p:cNvCxnSpPr>
            <a:cxnSpLocks/>
          </p:cNvCxnSpPr>
          <p:nvPr/>
        </p:nvCxnSpPr>
        <p:spPr>
          <a:xfrm>
            <a:off x="1354092" y="3593087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AED4A9E-46BB-A2F3-A1D0-B168AC26ACFA}"/>
              </a:ext>
            </a:extLst>
          </p:cNvPr>
          <p:cNvSpPr txBox="1"/>
          <p:nvPr/>
        </p:nvSpPr>
        <p:spPr>
          <a:xfrm>
            <a:off x="1287418" y="258343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DCBA9-A8C5-462F-2A3B-45B7AD7A3626}"/>
              </a:ext>
            </a:extLst>
          </p:cNvPr>
          <p:cNvSpPr txBox="1"/>
          <p:nvPr/>
        </p:nvSpPr>
        <p:spPr>
          <a:xfrm>
            <a:off x="5100684" y="2392937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2,14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15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57E61E-2087-236E-F814-364420694791}"/>
              </a:ext>
            </a:extLst>
          </p:cNvPr>
          <p:cNvCxnSpPr>
            <a:cxnSpLocks/>
          </p:cNvCxnSpPr>
          <p:nvPr/>
        </p:nvCxnSpPr>
        <p:spPr>
          <a:xfrm>
            <a:off x="4948285" y="3602612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32DAAC-8BC8-A26B-6A9C-8CEB420DE3C1}"/>
              </a:ext>
            </a:extLst>
          </p:cNvPr>
          <p:cNvSpPr txBox="1"/>
          <p:nvPr/>
        </p:nvSpPr>
        <p:spPr>
          <a:xfrm>
            <a:off x="4795886" y="259296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0ED37-B78C-42AD-43A2-1877A650B54B}"/>
              </a:ext>
            </a:extLst>
          </p:cNvPr>
          <p:cNvSpPr txBox="1"/>
          <p:nvPr/>
        </p:nvSpPr>
        <p:spPr>
          <a:xfrm>
            <a:off x="9520237" y="2458818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5,2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0,43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274A00-4A2F-C64C-671A-B77AB88902FE}"/>
              </a:ext>
            </a:extLst>
          </p:cNvPr>
          <p:cNvCxnSpPr>
            <a:cxnSpLocks/>
          </p:cNvCxnSpPr>
          <p:nvPr/>
        </p:nvCxnSpPr>
        <p:spPr>
          <a:xfrm>
            <a:off x="9282113" y="3668493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15F849-11C4-E4D8-C98E-7BDAA38087A5}"/>
              </a:ext>
            </a:extLst>
          </p:cNvPr>
          <p:cNvSpPr txBox="1"/>
          <p:nvPr/>
        </p:nvSpPr>
        <p:spPr>
          <a:xfrm>
            <a:off x="9215439" y="265884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C0180-486D-BE85-AC51-7225A5D36D76}"/>
              </a:ext>
            </a:extLst>
          </p:cNvPr>
          <p:cNvSpPr txBox="1"/>
          <p:nvPr/>
        </p:nvSpPr>
        <p:spPr>
          <a:xfrm>
            <a:off x="1468391" y="3564512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602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B23BE9-6BD0-8D24-6783-F9C5F3D949E7}"/>
              </a:ext>
            </a:extLst>
          </p:cNvPr>
          <p:cNvSpPr txBox="1"/>
          <p:nvPr/>
        </p:nvSpPr>
        <p:spPr>
          <a:xfrm>
            <a:off x="1706495" y="3593086"/>
            <a:ext cx="105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2C6F4-38F0-C25A-7994-C7758C70E01A}"/>
              </a:ext>
            </a:extLst>
          </p:cNvPr>
          <p:cNvSpPr txBox="1"/>
          <p:nvPr/>
        </p:nvSpPr>
        <p:spPr>
          <a:xfrm>
            <a:off x="4936998" y="3593086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4029F-506A-C590-3A85-B62201FE9DFE}"/>
              </a:ext>
            </a:extLst>
          </p:cNvPr>
          <p:cNvSpPr txBox="1"/>
          <p:nvPr/>
        </p:nvSpPr>
        <p:spPr>
          <a:xfrm>
            <a:off x="4914947" y="4136012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E417DE-74AA-A20E-1E16-4D429A3D37EC}"/>
              </a:ext>
            </a:extLst>
          </p:cNvPr>
          <p:cNvCxnSpPr>
            <a:cxnSpLocks/>
          </p:cNvCxnSpPr>
          <p:nvPr/>
        </p:nvCxnSpPr>
        <p:spPr>
          <a:xfrm>
            <a:off x="4900660" y="4707512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14D1A5-BF82-44E5-C8DB-1A99D01EBCD4}"/>
              </a:ext>
            </a:extLst>
          </p:cNvPr>
          <p:cNvSpPr txBox="1"/>
          <p:nvPr/>
        </p:nvSpPr>
        <p:spPr>
          <a:xfrm>
            <a:off x="4643485" y="4678937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32,10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0E31F-B7E5-58AF-7EC2-C486182B6688}"/>
              </a:ext>
            </a:extLst>
          </p:cNvPr>
          <p:cNvSpPr txBox="1"/>
          <p:nvPr/>
        </p:nvSpPr>
        <p:spPr>
          <a:xfrm>
            <a:off x="9593334" y="3583741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D388E-881B-545D-14AA-941D59F3771E}"/>
              </a:ext>
            </a:extLst>
          </p:cNvPr>
          <p:cNvSpPr txBox="1"/>
          <p:nvPr/>
        </p:nvSpPr>
        <p:spPr>
          <a:xfrm>
            <a:off x="9314301" y="4076363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208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B447E4-6523-40AE-07C5-574F93B7B712}"/>
              </a:ext>
            </a:extLst>
          </p:cNvPr>
          <p:cNvCxnSpPr>
            <a:cxnSpLocks/>
          </p:cNvCxnSpPr>
          <p:nvPr/>
        </p:nvCxnSpPr>
        <p:spPr>
          <a:xfrm>
            <a:off x="9158288" y="4697193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11A7B0B-A47E-AA8E-2BC4-3267E0E9337D}"/>
              </a:ext>
            </a:extLst>
          </p:cNvPr>
          <p:cNvSpPr txBox="1"/>
          <p:nvPr/>
        </p:nvSpPr>
        <p:spPr>
          <a:xfrm>
            <a:off x="9249120" y="4691226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94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6" grpId="0"/>
      <p:bldP spid="17" grpId="0"/>
      <p:bldP spid="18" grpId="0"/>
      <p:bldP spid="20" grpId="0"/>
      <p:bldP spid="21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801AA9-A8B4-44FB-FD5C-780F7CFB4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0039"/>
            <a:ext cx="5410033" cy="5410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B4A6C8-3B24-1AED-D072-C6019FFA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36" y="1157021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Cho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3,6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 = 8,64.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3,6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24                  36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0,24                     0,36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FAE35-AF3A-AE40-375A-AADA6E58ACB9}"/>
              </a:ext>
            </a:extLst>
          </p:cNvPr>
          <p:cNvSpPr txBox="1"/>
          <p:nvPr/>
        </p:nvSpPr>
        <p:spPr>
          <a:xfrm>
            <a:off x="566014" y="2520148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 kết quả của phép nhân đã cho 10 lần, ta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dấu phẩy ở tích của phép nhân đã cho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sag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FC7AE-96A5-823D-1B19-AB7147719345}"/>
              </a:ext>
            </a:extLst>
          </p:cNvPr>
          <p:cNvSpPr txBox="1"/>
          <p:nvPr/>
        </p:nvSpPr>
        <p:spPr>
          <a:xfrm>
            <a:off x="143301" y="3327098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86,4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2FD6D-D5C8-B350-D1CA-0D88572977D6}"/>
              </a:ext>
            </a:extLst>
          </p:cNvPr>
          <p:cNvSpPr txBox="1"/>
          <p:nvPr/>
        </p:nvSpPr>
        <p:spPr>
          <a:xfrm>
            <a:off x="480289" y="3828713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FE5F8-8FA3-55F5-4D28-75109A9B2E53}"/>
              </a:ext>
            </a:extLst>
          </p:cNvPr>
          <p:cNvSpPr txBox="1"/>
          <p:nvPr/>
        </p:nvSpPr>
        <p:spPr>
          <a:xfrm>
            <a:off x="143301" y="433525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8,64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4DACF-1058-6D98-A68D-C82DD044A7FA}"/>
              </a:ext>
            </a:extLst>
          </p:cNvPr>
          <p:cNvSpPr txBox="1"/>
          <p:nvPr/>
        </p:nvSpPr>
        <p:spPr>
          <a:xfrm>
            <a:off x="420547" y="4909178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831DC-2692-0403-201E-456BDBD1859F}"/>
              </a:ext>
            </a:extLst>
          </p:cNvPr>
          <p:cNvSpPr txBox="1"/>
          <p:nvPr/>
        </p:nvSpPr>
        <p:spPr>
          <a:xfrm>
            <a:off x="143301" y="5400561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2,4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0,864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30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Arial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&gt;, &lt;, =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3,5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7,4             7,4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3,5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(5,3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1,5)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2            5,3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(1,5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2)  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6,84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5                            2,5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FC680D-60B7-6B7D-66EB-5E5755DCA544}"/>
              </a:ext>
            </a:extLst>
          </p:cNvPr>
          <p:cNvSpPr/>
          <p:nvPr/>
        </p:nvSpPr>
        <p:spPr>
          <a:xfrm>
            <a:off x="3105808" y="176573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338145-AD45-72EF-5DFB-FCFDCE469A2B}"/>
              </a:ext>
            </a:extLst>
          </p:cNvPr>
          <p:cNvSpPr/>
          <p:nvPr/>
        </p:nvSpPr>
        <p:spPr>
          <a:xfrm>
            <a:off x="4188373" y="273750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70020E-B244-648D-DA79-DC25E40C46C1}"/>
              </a:ext>
            </a:extLst>
          </p:cNvPr>
          <p:cNvSpPr/>
          <p:nvPr/>
        </p:nvSpPr>
        <p:spPr>
          <a:xfrm>
            <a:off x="3105808" y="176573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0EF51B-46F2-140E-39C6-1A1F2194EE33}"/>
              </a:ext>
            </a:extLst>
          </p:cNvPr>
          <p:cNvSpPr/>
          <p:nvPr/>
        </p:nvSpPr>
        <p:spPr>
          <a:xfrm>
            <a:off x="4188375" y="2735650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CEDC4-ADF2-FB4F-02D7-5D38B8422AA0}"/>
              </a:ext>
            </a:extLst>
          </p:cNvPr>
          <p:cNvSpPr txBox="1"/>
          <p:nvPr/>
        </p:nvSpPr>
        <p:spPr>
          <a:xfrm>
            <a:off x="1182643" y="4730386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(0,2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676AC-D13B-3604-0A03-E9BA4A3DA752}"/>
              </a:ext>
            </a:extLst>
          </p:cNvPr>
          <p:cNvSpPr txBox="1"/>
          <p:nvPr/>
        </p:nvSpPr>
        <p:spPr>
          <a:xfrm>
            <a:off x="1182642" y="5321255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38D87-7BAC-14B4-F2DB-738FA9A75BEB}"/>
              </a:ext>
            </a:extLst>
          </p:cNvPr>
          <p:cNvSpPr txBox="1"/>
          <p:nvPr/>
        </p:nvSpPr>
        <p:spPr>
          <a:xfrm>
            <a:off x="1190065" y="5845897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08F0A-281C-189C-4985-A8ED9DA14F94}"/>
              </a:ext>
            </a:extLst>
          </p:cNvPr>
          <p:cNvSpPr txBox="1"/>
          <p:nvPr/>
        </p:nvSpPr>
        <p:spPr>
          <a:xfrm>
            <a:off x="6269650" y="4707894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(2,5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4)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9B061-142C-0A66-9CDF-40EAF8354D1D}"/>
              </a:ext>
            </a:extLst>
          </p:cNvPr>
          <p:cNvSpPr txBox="1"/>
          <p:nvPr/>
        </p:nvSpPr>
        <p:spPr>
          <a:xfrm>
            <a:off x="6269649" y="5298763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10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11ADF-5DA8-925D-965D-7C86207E2FB7}"/>
              </a:ext>
            </a:extLst>
          </p:cNvPr>
          <p:cNvSpPr txBox="1"/>
          <p:nvPr/>
        </p:nvSpPr>
        <p:spPr>
          <a:xfrm>
            <a:off x="6277072" y="5823405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  86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05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7474E89-AAE8-C625-F3D8-92943687B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18" name="Picture 8" descr="Cartoon Sun Clip Art at Clker.com - vector clip art online, royalty free &amp;amp;  public domain">
            <a:hlinkClick r:id="rId3" action="ppaction://hlinksldjump"/>
            <a:extLst>
              <a:ext uri="{FF2B5EF4-FFF2-40B4-BE49-F238E27FC236}">
                <a16:creationId xmlns:a16="http://schemas.microsoft.com/office/drawing/2014/main" id="{BE45A577-E9B5-489F-68A9-38FFBCF1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EFD9C79A-81B0-E158-DAB7-08E092CCCB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C87B86D5-D768-9C56-4356-58520D7B0A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21" name="Picture 20">
            <a:hlinkClick r:id="rId9" action="ppaction://hlinksldjump"/>
            <a:extLst>
              <a:ext uri="{FF2B5EF4-FFF2-40B4-BE49-F238E27FC236}">
                <a16:creationId xmlns:a16="http://schemas.microsoft.com/office/drawing/2014/main" id="{0753B3DE-E4A5-7AC2-730D-8646299EF6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82CD44BB-00BA-8839-B59D-DE21B78D12E3}"/>
              </a:ext>
            </a:extLst>
          </p:cNvPr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C03621-8260-250F-A4CA-D166D4DE6C4D}"/>
              </a:ext>
            </a:extLst>
          </p:cNvPr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4" name="Cloud Callout 22">
              <a:extLst>
                <a:ext uri="{FF2B5EF4-FFF2-40B4-BE49-F238E27FC236}">
                  <a16:creationId xmlns:a16="http://schemas.microsoft.com/office/drawing/2014/main" id="{BB9758AB-7BE0-2718-66F9-4FAFC54A125C}"/>
                </a:ext>
              </a:extLst>
            </p:cNvPr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2" descr="Healthy Food Turtle Stock Illustrations – 309 Healthy Food Turtle Stock  Illustrations, Vectors &amp;amp; Clipart - Dreamstime">
              <a:extLst>
                <a:ext uri="{FF2B5EF4-FFF2-40B4-BE49-F238E27FC236}">
                  <a16:creationId xmlns:a16="http://schemas.microsoft.com/office/drawing/2014/main" id="{C2B67914-5540-D793-54A7-C9C12CE9B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1C83A1-1E70-B154-EFFB-7217CC0005D6}"/>
              </a:ext>
            </a:extLst>
          </p:cNvPr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7" name="Cloud Callout 25">
              <a:extLst>
                <a:ext uri="{FF2B5EF4-FFF2-40B4-BE49-F238E27FC236}">
                  <a16:creationId xmlns:a16="http://schemas.microsoft.com/office/drawing/2014/main" id="{95389725-E254-41DB-98B7-C7809560AB55}"/>
                </a:ext>
              </a:extLst>
            </p:cNvPr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Picture 4" descr="Pork meat clipart 5 » Clipart Station">
              <a:extLst>
                <a:ext uri="{FF2B5EF4-FFF2-40B4-BE49-F238E27FC236}">
                  <a16:creationId xmlns:a16="http://schemas.microsoft.com/office/drawing/2014/main" id="{19930BB4-C53F-8FCD-467B-B6A48A32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A7D65C-819A-89C6-BDD6-A7749A8652D7}"/>
              </a:ext>
            </a:extLst>
          </p:cNvPr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>
              <a:extLst>
                <a:ext uri="{FF2B5EF4-FFF2-40B4-BE49-F238E27FC236}">
                  <a16:creationId xmlns:a16="http://schemas.microsoft.com/office/drawing/2014/main" id="{1B04C7DC-D3CD-4BCC-9174-598A7DE174B6}"/>
                </a:ext>
              </a:extLst>
            </p:cNvPr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Picture 8" descr="Free Chestnut Cliparts, Download Free Chestnut Cliparts png images, Free  ClipArts on Clipart Library">
              <a:extLst>
                <a:ext uri="{FF2B5EF4-FFF2-40B4-BE49-F238E27FC236}">
                  <a16:creationId xmlns:a16="http://schemas.microsoft.com/office/drawing/2014/main" id="{73EC89F5-6F2C-07B5-BA5C-A5B59E1A7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57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62" y="1073894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74" y="1316603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1134</Words>
  <Application>Microsoft Office PowerPoint</Application>
  <PresentationFormat>Widescreen</PresentationFormat>
  <Paragraphs>175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Windows</cp:lastModifiedBy>
  <cp:revision>52</cp:revision>
  <dcterms:created xsi:type="dcterms:W3CDTF">2023-08-30T07:36:48Z</dcterms:created>
  <dcterms:modified xsi:type="dcterms:W3CDTF">2024-11-17T11:03:52Z</dcterms:modified>
</cp:coreProperties>
</file>