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5"/>
  </p:notesMasterIdLst>
  <p:sldIdLst>
    <p:sldId id="275" r:id="rId8"/>
    <p:sldId id="276" r:id="rId9"/>
    <p:sldId id="257" r:id="rId10"/>
    <p:sldId id="258" r:id="rId11"/>
    <p:sldId id="265" r:id="rId12"/>
    <p:sldId id="264" r:id="rId13"/>
    <p:sldId id="263" r:id="rId14"/>
    <p:sldId id="262" r:id="rId15"/>
    <p:sldId id="261" r:id="rId16"/>
    <p:sldId id="266" r:id="rId17"/>
    <p:sldId id="274" r:id="rId18"/>
    <p:sldId id="268" r:id="rId19"/>
    <p:sldId id="270" r:id="rId20"/>
    <p:sldId id="271" r:id="rId21"/>
    <p:sldId id="272" r:id="rId22"/>
    <p:sldId id="269" r:id="rId23"/>
    <p:sldId id="27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96DA-BB63-4813-A952-0874712087E1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513D-3719-416B-ACEF-A0EBC32E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55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31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68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2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8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8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8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9" y="839639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5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3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3" y="5217918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10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0" name="Google Shape;2100;p8"/>
          <p:cNvSpPr/>
          <p:nvPr/>
        </p:nvSpPr>
        <p:spPr>
          <a:xfrm>
            <a:off x="10711049" y="595085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1" name="Google Shape;2101;p8"/>
          <p:cNvSpPr/>
          <p:nvPr/>
        </p:nvSpPr>
        <p:spPr>
          <a:xfrm>
            <a:off x="11148979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20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7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5" name="Google Shape;2105;p8"/>
          <p:cNvSpPr/>
          <p:nvPr/>
        </p:nvSpPr>
        <p:spPr>
          <a:xfrm>
            <a:off x="10842133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6" name="Google Shape;2106;p8"/>
          <p:cNvSpPr/>
          <p:nvPr/>
        </p:nvSpPr>
        <p:spPr>
          <a:xfrm>
            <a:off x="10896454" y="6385296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7" name="Google Shape;2107;p8"/>
          <p:cNvSpPr/>
          <p:nvPr/>
        </p:nvSpPr>
        <p:spPr>
          <a:xfrm>
            <a:off x="10857250" y="642224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8" name="Google Shape;2108;p8"/>
          <p:cNvSpPr/>
          <p:nvPr/>
        </p:nvSpPr>
        <p:spPr>
          <a:xfrm>
            <a:off x="10841562" y="6356136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9" name="Google Shape;2109;p8"/>
          <p:cNvSpPr/>
          <p:nvPr/>
        </p:nvSpPr>
        <p:spPr>
          <a:xfrm>
            <a:off x="11269615" y="655336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0" name="Google Shape;2110;p8"/>
          <p:cNvSpPr/>
          <p:nvPr/>
        </p:nvSpPr>
        <p:spPr>
          <a:xfrm>
            <a:off x="11225909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1" name="Google Shape;2111;p8"/>
          <p:cNvSpPr/>
          <p:nvPr/>
        </p:nvSpPr>
        <p:spPr>
          <a:xfrm>
            <a:off x="11101511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2" name="Google Shape;2112;p8"/>
          <p:cNvSpPr/>
          <p:nvPr/>
        </p:nvSpPr>
        <p:spPr>
          <a:xfrm>
            <a:off x="11054446" y="6911983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3" name="Google Shape;2113;p8"/>
          <p:cNvSpPr/>
          <p:nvPr/>
        </p:nvSpPr>
        <p:spPr>
          <a:xfrm>
            <a:off x="11046618" y="63315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4" name="Google Shape;2114;p8"/>
          <p:cNvSpPr/>
          <p:nvPr/>
        </p:nvSpPr>
        <p:spPr>
          <a:xfrm>
            <a:off x="11020853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5" name="Google Shape;2115;p8"/>
          <p:cNvSpPr/>
          <p:nvPr/>
        </p:nvSpPr>
        <p:spPr>
          <a:xfrm>
            <a:off x="11339087" y="6213832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6" name="Google Shape;2116;p8"/>
          <p:cNvSpPr/>
          <p:nvPr/>
        </p:nvSpPr>
        <p:spPr>
          <a:xfrm>
            <a:off x="11284194" y="625417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7" name="Google Shape;2117;p8"/>
          <p:cNvSpPr/>
          <p:nvPr/>
        </p:nvSpPr>
        <p:spPr>
          <a:xfrm>
            <a:off x="11218082" y="6016601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8" name="Google Shape;2118;p8"/>
          <p:cNvSpPr/>
          <p:nvPr/>
        </p:nvSpPr>
        <p:spPr>
          <a:xfrm>
            <a:off x="11255035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1" name="Google Shape;2121;p8"/>
          <p:cNvSpPr/>
          <p:nvPr/>
        </p:nvSpPr>
        <p:spPr>
          <a:xfrm>
            <a:off x="10528601" y="6820069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3" name="Google Shape;2123;p8"/>
          <p:cNvSpPr/>
          <p:nvPr/>
        </p:nvSpPr>
        <p:spPr>
          <a:xfrm>
            <a:off x="10277554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4" name="Google Shape;2124;p8"/>
          <p:cNvSpPr/>
          <p:nvPr/>
        </p:nvSpPr>
        <p:spPr>
          <a:xfrm>
            <a:off x="10296333" y="6298994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5" name="Google Shape;2125;p8"/>
          <p:cNvSpPr/>
          <p:nvPr/>
        </p:nvSpPr>
        <p:spPr>
          <a:xfrm>
            <a:off x="10150233" y="6091685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6" name="Google Shape;2126;p8"/>
          <p:cNvSpPr/>
          <p:nvPr/>
        </p:nvSpPr>
        <p:spPr>
          <a:xfrm>
            <a:off x="10120637" y="6021103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8" name="Google Shape;2128;p8"/>
          <p:cNvSpPr/>
          <p:nvPr/>
        </p:nvSpPr>
        <p:spPr>
          <a:xfrm>
            <a:off x="10673458" y="626761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0" name="Google Shape;2130;p8"/>
          <p:cNvSpPr/>
          <p:nvPr/>
        </p:nvSpPr>
        <p:spPr>
          <a:xfrm>
            <a:off x="10125474" y="661165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1" name="Google Shape;2131;p8"/>
          <p:cNvSpPr/>
          <p:nvPr/>
        </p:nvSpPr>
        <p:spPr>
          <a:xfrm>
            <a:off x="10136694" y="6548899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2" name="Google Shape;2132;p8"/>
          <p:cNvSpPr/>
          <p:nvPr/>
        </p:nvSpPr>
        <p:spPr>
          <a:xfrm>
            <a:off x="10199447" y="6595965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3" name="Google Shape;2133;p8"/>
          <p:cNvSpPr/>
          <p:nvPr/>
        </p:nvSpPr>
        <p:spPr>
          <a:xfrm>
            <a:off x="10293578" y="596953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9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5" name="Google Shape;2135;p8"/>
          <p:cNvSpPr/>
          <p:nvPr/>
        </p:nvSpPr>
        <p:spPr>
          <a:xfrm>
            <a:off x="10086270" y="618917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6" name="Google Shape;2136;p8"/>
          <p:cNvSpPr/>
          <p:nvPr/>
        </p:nvSpPr>
        <p:spPr>
          <a:xfrm>
            <a:off x="10086270" y="622841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7" name="Google Shape;2137;p8"/>
          <p:cNvSpPr/>
          <p:nvPr/>
        </p:nvSpPr>
        <p:spPr>
          <a:xfrm>
            <a:off x="10673458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0" name="Google Shape;2140;p8"/>
          <p:cNvSpPr/>
          <p:nvPr/>
        </p:nvSpPr>
        <p:spPr>
          <a:xfrm>
            <a:off x="10610705" y="6486146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7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5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1391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4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1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8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3" Type="http://schemas.openxmlformats.org/officeDocument/2006/relationships/slide" Target="slide4.xml"/><Relationship Id="rId21" Type="http://schemas.openxmlformats.org/officeDocument/2006/relationships/slide" Target="slide10.xml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17" Type="http://schemas.microsoft.com/office/2007/relationships/hdphoto" Target="../media/hdphoto6.wdp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1261A12-7475-59F0-A1E7-64B9803F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231" y="682013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2E6CAC2C-262D-78FD-D0BE-90909328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789" y="5403443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A28CE-54F4-A631-2F8F-385D0B1F0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21" y="-99037"/>
            <a:ext cx="1562100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7494B-BA0B-1E4D-E673-6B9B85963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" y="-99037"/>
            <a:ext cx="1725318" cy="1249296"/>
          </a:xfrm>
          <a:prstGeom prst="rect">
            <a:avLst/>
          </a:prstGeom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547E85AA-72AB-4106-7A35-CAB032167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FAA2273-F6E5-93F7-3FEC-F090943A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KHOA HỌC </a:t>
            </a: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LỚP 5A6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4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505200" y="1981200"/>
            <a:ext cx="56388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GIỮA HK1</a:t>
            </a:r>
          </a:p>
        </p:txBody>
      </p:sp>
    </p:spTree>
    <p:extLst>
      <p:ext uri="{BB962C8B-B14F-4D97-AF65-F5344CB8AC3E}">
        <p14:creationId xmlns:p14="http://schemas.microsoft.com/office/powerpoint/2010/main" val="302020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EE4EE69-0309-3E78-AEEF-0BADC40517CE}"/>
              </a:ext>
            </a:extLst>
          </p:cNvPr>
          <p:cNvSpPr/>
          <p:nvPr/>
        </p:nvSpPr>
        <p:spPr>
          <a:xfrm>
            <a:off x="-1371600" y="643802"/>
            <a:ext cx="99441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FAA225-B55A-C19D-1417-37091781C7FE}"/>
              </a:ext>
            </a:extLst>
          </p:cNvPr>
          <p:cNvSpPr/>
          <p:nvPr/>
        </p:nvSpPr>
        <p:spPr>
          <a:xfrm>
            <a:off x="-1600200" y="1304234"/>
            <a:ext cx="12801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734345-0042-64DC-1DEA-3A81265E65D9}"/>
              </a:ext>
            </a:extLst>
          </p:cNvPr>
          <p:cNvSpPr/>
          <p:nvPr/>
        </p:nvSpPr>
        <p:spPr>
          <a:xfrm>
            <a:off x="-228600" y="1940188"/>
            <a:ext cx="1264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DF8217-AA64-B27E-CB83-B225B5FF2E9E}"/>
              </a:ext>
            </a:extLst>
          </p:cNvPr>
          <p:cNvSpPr/>
          <p:nvPr/>
        </p:nvSpPr>
        <p:spPr>
          <a:xfrm>
            <a:off x="0" y="2736502"/>
            <a:ext cx="118872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DA6ECC-B628-0DF3-E301-A8B996BC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24080"/>
              </p:ext>
            </p:extLst>
          </p:nvPr>
        </p:nvGraphicFramePr>
        <p:xfrm>
          <a:off x="2884714" y="4166707"/>
          <a:ext cx="6553200" cy="131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EF4E347-8418-A690-1A7E-D75BDFA75592}"/>
              </a:ext>
            </a:extLst>
          </p:cNvPr>
          <p:cNvSpPr/>
          <p:nvPr/>
        </p:nvSpPr>
        <p:spPr>
          <a:xfrm>
            <a:off x="-228600" y="5690978"/>
            <a:ext cx="12496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an toàn khi sử dụng điện, chúng ta cần tuân theo những quy tắc 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01FD1-D0C0-FCBA-AE3E-9A086A666E73}"/>
              </a:ext>
            </a:extLst>
          </p:cNvPr>
          <p:cNvSpPr txBox="1"/>
          <p:nvPr/>
        </p:nvSpPr>
        <p:spPr>
          <a:xfrm>
            <a:off x="4426031" y="55999"/>
            <a:ext cx="3470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67693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838200" y="1295400"/>
            <a:ext cx="99441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123950" y="2551837"/>
            <a:ext cx="99441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1239520" y="1371600"/>
            <a:ext cx="942848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524000" y="3276601"/>
            <a:ext cx="9144000" cy="1508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1752600" y="1295401"/>
            <a:ext cx="8686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676400" y="3048000"/>
            <a:ext cx="91440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cồn có tác dụng sát khuẩn cực nhanh và cồn là chất dễ bay hơi sẽ ít gây ra tác dụng phụ trên da khi sử dụng.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762000" y="990600"/>
            <a:ext cx="101346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08405"/>
              </p:ext>
            </p:extLst>
          </p:nvPr>
        </p:nvGraphicFramePr>
        <p:xfrm>
          <a:off x="2819400" y="3581401"/>
          <a:ext cx="6553200" cy="181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1100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98806"/>
              </p:ext>
            </p:extLst>
          </p:nvPr>
        </p:nvGraphicFramePr>
        <p:xfrm>
          <a:off x="2209800" y="1676400"/>
          <a:ext cx="74676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1833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1976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giấm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ni-tơ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1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342900" y="1219200"/>
            <a:ext cx="11353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an toàn khi sử dụng điện, chúng ta cần tuân theo những quy tắc 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524000" y="2590800"/>
            <a:ext cx="975360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ổ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32D9-F181-7D5D-F6CF-596558C0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4638"/>
            <a:ext cx="5486400" cy="1143000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5548C-FB80-0D82-5E2A-2EB5E2B099B1}"/>
              </a:ext>
            </a:extLst>
          </p:cNvPr>
          <p:cNvSpPr txBox="1"/>
          <p:nvPr/>
        </p:nvSpPr>
        <p:spPr>
          <a:xfrm>
            <a:off x="6608619" y="376554"/>
            <a:ext cx="3650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3344C-615C-CA81-238A-FF2FB3C88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066800"/>
            <a:ext cx="11887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1641765" y="914401"/>
            <a:ext cx="1855623" cy="162790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5" y="914401"/>
            <a:ext cx="1499306" cy="190500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7620000" y="914401"/>
            <a:ext cx="1697183" cy="1775381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2028848" y="3614057"/>
            <a:ext cx="1422400" cy="1885950"/>
          </a:xfrm>
          <a:prstGeom prst="rect">
            <a:avLst/>
          </a:prstGeom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4781385" y="3581402"/>
            <a:ext cx="1341025" cy="1842655"/>
          </a:xfrm>
          <a:prstGeom prst="rect">
            <a:avLst/>
          </a:prstGeom>
        </p:spPr>
      </p:pic>
      <p:pic>
        <p:nvPicPr>
          <p:cNvPr id="7" name="Picture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7620000" y="3581400"/>
            <a:ext cx="1547016" cy="1881780"/>
          </a:xfrm>
          <a:prstGeom prst="rect">
            <a:avLst/>
          </a:prstGeom>
        </p:spPr>
      </p:pic>
      <p:sp>
        <p:nvSpPr>
          <p:cNvPr id="10" name="Rounded Rectangle 9">
            <a:hlinkClick r:id="rId21" action="ppaction://hlinksldjump"/>
          </p:cNvPr>
          <p:cNvSpPr/>
          <p:nvPr/>
        </p:nvSpPr>
        <p:spPr>
          <a:xfrm>
            <a:off x="9182100" y="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438841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Đi chân trần, cắm dây ở quạt vào ổ điện khi dây điện bị hở sẽ gây nguy hiểm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4477" y="358140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4800" y="363683"/>
            <a:ext cx="5562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Xăng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dầu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điện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ắc-quy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1" y="448076"/>
            <a:ext cx="5383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Xe máy, ô tô sử dụng  năng lượng nào để di chuyển?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94" y="5004955"/>
            <a:ext cx="149930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4788" y="46655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Sử dụng điện thoại khi đang cắm sạc điện dễ gây ra nguy hiểm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7024" y="3124200"/>
            <a:ext cx="523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8970818" y="4953001"/>
            <a:ext cx="1697183" cy="17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5800" y="46574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Thay bóng đèn bàn học khi vẫn cắm điện dễ gây ra nguy hiểm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42379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9245600" y="4972050"/>
            <a:ext cx="1422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640747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Thuyền buồm sử dụng năng lượng nào để di chuyển?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2309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9067801" y="4800601"/>
            <a:ext cx="1341025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1" y="648630"/>
            <a:ext cx="523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Nguồn năng lượng nào đã giúp bè gỗ trôi được trên sông?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42379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9100202" y="4969293"/>
            <a:ext cx="1547016" cy="18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59&quot;/&gt;&lt;/object&gt;&lt;object type=&quot;3&quot; unique_id=&quot;10049&quot;&gt;&lt;property id=&quot;20148&quot; value=&quot;5&quot;/&gt;&lt;property id=&quot;20300&quot; value=&quot;Slide 11&quot;/&gt;&lt;property id=&quot;20307&quot; value=&quot;266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633</Words>
  <Application>Microsoft Office PowerPoint</Application>
  <PresentationFormat>Widescreen</PresentationFormat>
  <Paragraphs>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20</cp:revision>
  <dcterms:created xsi:type="dcterms:W3CDTF">2020-08-07T08:14:36Z</dcterms:created>
  <dcterms:modified xsi:type="dcterms:W3CDTF">2024-11-16T08:11:01Z</dcterms:modified>
</cp:coreProperties>
</file>