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14" r:id="rId2"/>
  </p:sldMasterIdLst>
  <p:notesMasterIdLst>
    <p:notesMasterId r:id="rId18"/>
  </p:notesMasterIdLst>
  <p:sldIdLst>
    <p:sldId id="259" r:id="rId3"/>
    <p:sldId id="2007577144" r:id="rId4"/>
    <p:sldId id="260" r:id="rId5"/>
    <p:sldId id="261" r:id="rId6"/>
    <p:sldId id="262" r:id="rId7"/>
    <p:sldId id="263" r:id="rId8"/>
    <p:sldId id="2007577143" r:id="rId9"/>
    <p:sldId id="257" r:id="rId10"/>
    <p:sldId id="307" r:id="rId11"/>
    <p:sldId id="2007577139" r:id="rId12"/>
    <p:sldId id="2007577140" r:id="rId13"/>
    <p:sldId id="2007577141" r:id="rId14"/>
    <p:sldId id="310" r:id="rId15"/>
    <p:sldId id="2007577142" r:id="rId16"/>
    <p:sldId id="27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EEE3"/>
    <a:srgbClr val="C3F3FD"/>
    <a:srgbClr val="FCFBC4"/>
    <a:srgbClr val="C5FB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610A2B-11BD-486F-B012-4AABE6F091DB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07FF09-8C3D-4DAA-B781-2C0D3343F0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8885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g1185c551acd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9" name="Google Shape;659;g1185c551acd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5" name="Google Shape;62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g1185c551acd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9" name="Google Shape;659;g1185c551acd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851563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g1003d90df77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1" name="Google Shape;641;g1003d90df77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835003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g1003d90df77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1" name="Google Shape;641;g1003d90df77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504934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g1003d90df77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1" name="Google Shape;641;g1003d90df77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501799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g1185c551acd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9" name="Google Shape;659;g1185c551acd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96130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g1003d90df77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1" name="Google Shape;641;g1003d90df77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57201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94;gb1fa4ddd8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5" name="Google Shape;895;gb1fa4ddd8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1.png"/><Relationship Id="rId7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png"/><Relationship Id="rId7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5.png"/><Relationship Id="rId4" Type="http://schemas.openxmlformats.org/officeDocument/2006/relationships/image" Target="../media/image11.png"/><Relationship Id="rId9" Type="http://schemas.openxmlformats.org/officeDocument/2006/relationships/image" Target="../media/image9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 rot="-452">
            <a:off x="4955749" y="4649831"/>
            <a:ext cx="6082000" cy="568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761551" y="1639367"/>
            <a:ext cx="6470400" cy="2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8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7" y="1"/>
            <a:ext cx="10179541" cy="6858001"/>
            <a:chOff x="-5" y="0"/>
            <a:chExt cx="7634656" cy="5143501"/>
          </a:xfrm>
        </p:grpSpPr>
        <p:pic>
          <p:nvPicPr>
            <p:cNvPr id="12" name="Google Shape;12;p2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149025" y="2682962"/>
              <a:ext cx="2617875" cy="1248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13;p2"/>
            <p:cNvPicPr preferRelativeResize="0"/>
            <p:nvPr/>
          </p:nvPicPr>
          <p:blipFill rotWithShape="1">
            <a:blip r:embed="rId3">
              <a:alphaModFix/>
            </a:blip>
            <a:srcRect l="19028" t="4480" b="10831"/>
            <a:stretch/>
          </p:blipFill>
          <p:spPr>
            <a:xfrm>
              <a:off x="0" y="0"/>
              <a:ext cx="3929374" cy="51435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Google Shape;14;p2"/>
            <p:cNvPicPr preferRelativeResize="0"/>
            <p:nvPr/>
          </p:nvPicPr>
          <p:blipFill rotWithShape="1">
            <a:blip r:embed="rId4">
              <a:alphaModFix/>
            </a:blip>
            <a:srcRect l="16506" b="55904"/>
            <a:stretch/>
          </p:blipFill>
          <p:spPr>
            <a:xfrm>
              <a:off x="0" y="3436775"/>
              <a:ext cx="7634650" cy="17067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Google Shape;15;p2"/>
            <p:cNvPicPr preferRelativeResize="0"/>
            <p:nvPr/>
          </p:nvPicPr>
          <p:blipFill rotWithShape="1">
            <a:blip r:embed="rId5">
              <a:alphaModFix/>
            </a:blip>
            <a:srcRect t="36326"/>
            <a:stretch/>
          </p:blipFill>
          <p:spPr>
            <a:xfrm>
              <a:off x="2966025" y="0"/>
              <a:ext cx="2617875" cy="10770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Google Shape;16;p2"/>
            <p:cNvPicPr preferRelativeResize="0"/>
            <p:nvPr/>
          </p:nvPicPr>
          <p:blipFill rotWithShape="1">
            <a:blip r:embed="rId6">
              <a:alphaModFix/>
            </a:blip>
            <a:srcRect l="42015"/>
            <a:stretch/>
          </p:blipFill>
          <p:spPr>
            <a:xfrm>
              <a:off x="-5" y="146750"/>
              <a:ext cx="1517976" cy="16076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7" name="Google Shape;17;p2"/>
          <p:cNvGrpSpPr/>
          <p:nvPr/>
        </p:nvGrpSpPr>
        <p:grpSpPr>
          <a:xfrm>
            <a:off x="3076201" y="260034"/>
            <a:ext cx="8757833" cy="6322567"/>
            <a:chOff x="2307150" y="195025"/>
            <a:chExt cx="6568375" cy="4741925"/>
          </a:xfrm>
        </p:grpSpPr>
        <p:grpSp>
          <p:nvGrpSpPr>
            <p:cNvPr id="18" name="Google Shape;18;p2"/>
            <p:cNvGrpSpPr/>
            <p:nvPr/>
          </p:nvGrpSpPr>
          <p:grpSpPr>
            <a:xfrm>
              <a:off x="2734126" y="491305"/>
              <a:ext cx="170184" cy="199027"/>
              <a:chOff x="3938129" y="1563480"/>
              <a:chExt cx="400999" cy="468962"/>
            </a:xfrm>
          </p:grpSpPr>
          <p:sp>
            <p:nvSpPr>
              <p:cNvPr id="19" name="Google Shape;19;p2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" name="Google Shape;29;p2"/>
            <p:cNvSpPr/>
            <p:nvPr/>
          </p:nvSpPr>
          <p:spPr>
            <a:xfrm>
              <a:off x="7907059" y="356422"/>
              <a:ext cx="281830" cy="367141"/>
            </a:xfrm>
            <a:custGeom>
              <a:avLst/>
              <a:gdLst/>
              <a:ahLst/>
              <a:cxnLst/>
              <a:rect l="l" t="t" r="r" b="b"/>
              <a:pathLst>
                <a:path w="30102" h="39214" extrusionOk="0">
                  <a:moveTo>
                    <a:pt x="15440" y="994"/>
                  </a:moveTo>
                  <a:cubicBezTo>
                    <a:pt x="15742" y="994"/>
                    <a:pt x="16074" y="1148"/>
                    <a:pt x="16370" y="1401"/>
                  </a:cubicBezTo>
                  <a:cubicBezTo>
                    <a:pt x="16978" y="1921"/>
                    <a:pt x="17177" y="2719"/>
                    <a:pt x="16415" y="3194"/>
                  </a:cubicBezTo>
                  <a:cubicBezTo>
                    <a:pt x="16193" y="3332"/>
                    <a:pt x="15964" y="3394"/>
                    <a:pt x="15741" y="3394"/>
                  </a:cubicBezTo>
                  <a:cubicBezTo>
                    <a:pt x="15235" y="3394"/>
                    <a:pt x="14758" y="3074"/>
                    <a:pt x="14466" y="2601"/>
                  </a:cubicBezTo>
                  <a:cubicBezTo>
                    <a:pt x="14349" y="2414"/>
                    <a:pt x="14236" y="2167"/>
                    <a:pt x="14225" y="1930"/>
                  </a:cubicBezTo>
                  <a:lnTo>
                    <a:pt x="14225" y="1930"/>
                  </a:lnTo>
                  <a:cubicBezTo>
                    <a:pt x="14230" y="1930"/>
                    <a:pt x="14235" y="1930"/>
                    <a:pt x="14240" y="1930"/>
                  </a:cubicBezTo>
                  <a:cubicBezTo>
                    <a:pt x="14401" y="1930"/>
                    <a:pt x="14557" y="1846"/>
                    <a:pt x="14634" y="1641"/>
                  </a:cubicBezTo>
                  <a:cubicBezTo>
                    <a:pt x="14671" y="1541"/>
                    <a:pt x="14716" y="1455"/>
                    <a:pt x="14764" y="1380"/>
                  </a:cubicBezTo>
                  <a:cubicBezTo>
                    <a:pt x="14832" y="1374"/>
                    <a:pt x="14902" y="1370"/>
                    <a:pt x="14967" y="1369"/>
                  </a:cubicBezTo>
                  <a:cubicBezTo>
                    <a:pt x="15230" y="1361"/>
                    <a:pt x="15369" y="1191"/>
                    <a:pt x="15399" y="995"/>
                  </a:cubicBezTo>
                  <a:cubicBezTo>
                    <a:pt x="15413" y="994"/>
                    <a:pt x="15427" y="994"/>
                    <a:pt x="15440" y="994"/>
                  </a:cubicBezTo>
                  <a:close/>
                  <a:moveTo>
                    <a:pt x="27328" y="11373"/>
                  </a:moveTo>
                  <a:cubicBezTo>
                    <a:pt x="27557" y="11373"/>
                    <a:pt x="27789" y="11630"/>
                    <a:pt x="27918" y="11784"/>
                  </a:cubicBezTo>
                  <a:cubicBezTo>
                    <a:pt x="28297" y="12234"/>
                    <a:pt x="28619" y="13000"/>
                    <a:pt x="28349" y="13576"/>
                  </a:cubicBezTo>
                  <a:cubicBezTo>
                    <a:pt x="28249" y="13788"/>
                    <a:pt x="27981" y="14080"/>
                    <a:pt x="27718" y="14080"/>
                  </a:cubicBezTo>
                  <a:cubicBezTo>
                    <a:pt x="27705" y="14080"/>
                    <a:pt x="27691" y="14079"/>
                    <a:pt x="27678" y="14077"/>
                  </a:cubicBezTo>
                  <a:cubicBezTo>
                    <a:pt x="27578" y="14066"/>
                    <a:pt x="27487" y="14006"/>
                    <a:pt x="27408" y="13928"/>
                  </a:cubicBezTo>
                  <a:cubicBezTo>
                    <a:pt x="27345" y="13778"/>
                    <a:pt x="27249" y="13643"/>
                    <a:pt x="27129" y="13536"/>
                  </a:cubicBezTo>
                  <a:cubicBezTo>
                    <a:pt x="26887" y="13092"/>
                    <a:pt x="26644" y="12324"/>
                    <a:pt x="26914" y="11877"/>
                  </a:cubicBezTo>
                  <a:cubicBezTo>
                    <a:pt x="26946" y="11826"/>
                    <a:pt x="26966" y="11775"/>
                    <a:pt x="26977" y="11727"/>
                  </a:cubicBezTo>
                  <a:cubicBezTo>
                    <a:pt x="27051" y="11560"/>
                    <a:pt x="27156" y="11383"/>
                    <a:pt x="27311" y="11373"/>
                  </a:cubicBezTo>
                  <a:cubicBezTo>
                    <a:pt x="27316" y="11373"/>
                    <a:pt x="27322" y="11373"/>
                    <a:pt x="27328" y="11373"/>
                  </a:cubicBezTo>
                  <a:close/>
                  <a:moveTo>
                    <a:pt x="2280" y="11853"/>
                  </a:moveTo>
                  <a:cubicBezTo>
                    <a:pt x="3013" y="11853"/>
                    <a:pt x="3996" y="12386"/>
                    <a:pt x="4382" y="12911"/>
                  </a:cubicBezTo>
                  <a:cubicBezTo>
                    <a:pt x="4936" y="13665"/>
                    <a:pt x="4312" y="14327"/>
                    <a:pt x="3572" y="14634"/>
                  </a:cubicBezTo>
                  <a:cubicBezTo>
                    <a:pt x="3317" y="14740"/>
                    <a:pt x="3068" y="14788"/>
                    <a:pt x="2831" y="14788"/>
                  </a:cubicBezTo>
                  <a:cubicBezTo>
                    <a:pt x="2043" y="14788"/>
                    <a:pt x="1395" y="14256"/>
                    <a:pt x="1158" y="13548"/>
                  </a:cubicBezTo>
                  <a:lnTo>
                    <a:pt x="1158" y="13548"/>
                  </a:lnTo>
                  <a:cubicBezTo>
                    <a:pt x="1159" y="13548"/>
                    <a:pt x="1160" y="13548"/>
                    <a:pt x="1162" y="13548"/>
                  </a:cubicBezTo>
                  <a:cubicBezTo>
                    <a:pt x="1472" y="13548"/>
                    <a:pt x="1747" y="13418"/>
                    <a:pt x="2003" y="13187"/>
                  </a:cubicBezTo>
                  <a:cubicBezTo>
                    <a:pt x="2335" y="12886"/>
                    <a:pt x="2142" y="12387"/>
                    <a:pt x="1832" y="12278"/>
                  </a:cubicBezTo>
                  <a:cubicBezTo>
                    <a:pt x="1958" y="12194"/>
                    <a:pt x="2015" y="12041"/>
                    <a:pt x="2004" y="11882"/>
                  </a:cubicBezTo>
                  <a:cubicBezTo>
                    <a:pt x="2090" y="11863"/>
                    <a:pt x="2183" y="11853"/>
                    <a:pt x="2280" y="11853"/>
                  </a:cubicBezTo>
                  <a:close/>
                  <a:moveTo>
                    <a:pt x="15121" y="11636"/>
                  </a:moveTo>
                  <a:cubicBezTo>
                    <a:pt x="15225" y="13207"/>
                    <a:pt x="15298" y="14782"/>
                    <a:pt x="15374" y="16363"/>
                  </a:cubicBezTo>
                  <a:cubicBezTo>
                    <a:pt x="15501" y="19007"/>
                    <a:pt x="15139" y="22252"/>
                    <a:pt x="16184" y="24727"/>
                  </a:cubicBezTo>
                  <a:cubicBezTo>
                    <a:pt x="16345" y="25109"/>
                    <a:pt x="16751" y="25373"/>
                    <a:pt x="17147" y="25373"/>
                  </a:cubicBezTo>
                  <a:cubicBezTo>
                    <a:pt x="17392" y="25373"/>
                    <a:pt x="17633" y="25272"/>
                    <a:pt x="17809" y="25036"/>
                  </a:cubicBezTo>
                  <a:cubicBezTo>
                    <a:pt x="19892" y="22245"/>
                    <a:pt x="21625" y="18791"/>
                    <a:pt x="24413" y="16634"/>
                  </a:cubicBezTo>
                  <a:lnTo>
                    <a:pt x="24413" y="16634"/>
                  </a:lnTo>
                  <a:cubicBezTo>
                    <a:pt x="23881" y="17497"/>
                    <a:pt x="23256" y="18315"/>
                    <a:pt x="22719" y="19184"/>
                  </a:cubicBezTo>
                  <a:cubicBezTo>
                    <a:pt x="21617" y="20965"/>
                    <a:pt x="20726" y="22881"/>
                    <a:pt x="20051" y="24863"/>
                  </a:cubicBezTo>
                  <a:cubicBezTo>
                    <a:pt x="18774" y="28618"/>
                    <a:pt x="18994" y="32557"/>
                    <a:pt x="18255" y="36397"/>
                  </a:cubicBezTo>
                  <a:cubicBezTo>
                    <a:pt x="16975" y="36469"/>
                    <a:pt x="15696" y="36603"/>
                    <a:pt x="14417" y="36603"/>
                  </a:cubicBezTo>
                  <a:cubicBezTo>
                    <a:pt x="14233" y="36603"/>
                    <a:pt x="14050" y="36600"/>
                    <a:pt x="13867" y="36594"/>
                  </a:cubicBezTo>
                  <a:cubicBezTo>
                    <a:pt x="13840" y="35242"/>
                    <a:pt x="13411" y="33784"/>
                    <a:pt x="13185" y="32599"/>
                  </a:cubicBezTo>
                  <a:cubicBezTo>
                    <a:pt x="12718" y="30161"/>
                    <a:pt x="11999" y="27836"/>
                    <a:pt x="11199" y="25491"/>
                  </a:cubicBezTo>
                  <a:cubicBezTo>
                    <a:pt x="10481" y="23388"/>
                    <a:pt x="9774" y="20958"/>
                    <a:pt x="8664" y="18832"/>
                  </a:cubicBezTo>
                  <a:lnTo>
                    <a:pt x="8664" y="18832"/>
                  </a:lnTo>
                  <a:cubicBezTo>
                    <a:pt x="10269" y="20608"/>
                    <a:pt x="11565" y="22620"/>
                    <a:pt x="12474" y="24997"/>
                  </a:cubicBezTo>
                  <a:cubicBezTo>
                    <a:pt x="12645" y="25442"/>
                    <a:pt x="13006" y="25640"/>
                    <a:pt x="13369" y="25640"/>
                  </a:cubicBezTo>
                  <a:cubicBezTo>
                    <a:pt x="13876" y="25640"/>
                    <a:pt x="14388" y="25253"/>
                    <a:pt x="14392" y="24609"/>
                  </a:cubicBezTo>
                  <a:cubicBezTo>
                    <a:pt x="14417" y="20252"/>
                    <a:pt x="14617" y="15932"/>
                    <a:pt x="15121" y="11636"/>
                  </a:cubicBezTo>
                  <a:close/>
                  <a:moveTo>
                    <a:pt x="15427" y="0"/>
                  </a:moveTo>
                  <a:cubicBezTo>
                    <a:pt x="14952" y="0"/>
                    <a:pt x="14505" y="174"/>
                    <a:pt x="14168" y="521"/>
                  </a:cubicBezTo>
                  <a:cubicBezTo>
                    <a:pt x="13527" y="785"/>
                    <a:pt x="13129" y="1387"/>
                    <a:pt x="13261" y="2185"/>
                  </a:cubicBezTo>
                  <a:cubicBezTo>
                    <a:pt x="13389" y="2965"/>
                    <a:pt x="13915" y="3689"/>
                    <a:pt x="14607" y="4086"/>
                  </a:cubicBezTo>
                  <a:cubicBezTo>
                    <a:pt x="14483" y="4204"/>
                    <a:pt x="14386" y="4372"/>
                    <a:pt x="14340" y="4595"/>
                  </a:cubicBezTo>
                  <a:cubicBezTo>
                    <a:pt x="13241" y="9885"/>
                    <a:pt x="12732" y="15216"/>
                    <a:pt x="12527" y="20588"/>
                  </a:cubicBezTo>
                  <a:cubicBezTo>
                    <a:pt x="10859" y="17824"/>
                    <a:pt x="8539" y="15441"/>
                    <a:pt x="5512" y="14258"/>
                  </a:cubicBezTo>
                  <a:cubicBezTo>
                    <a:pt x="5492" y="14250"/>
                    <a:pt x="5471" y="14246"/>
                    <a:pt x="5451" y="14241"/>
                  </a:cubicBezTo>
                  <a:cubicBezTo>
                    <a:pt x="6316" y="12484"/>
                    <a:pt x="3822" y="10851"/>
                    <a:pt x="2222" y="10851"/>
                  </a:cubicBezTo>
                  <a:cubicBezTo>
                    <a:pt x="2215" y="10851"/>
                    <a:pt x="2208" y="10851"/>
                    <a:pt x="2202" y="10851"/>
                  </a:cubicBezTo>
                  <a:cubicBezTo>
                    <a:pt x="1645" y="10857"/>
                    <a:pt x="1209" y="11051"/>
                    <a:pt x="907" y="11370"/>
                  </a:cubicBezTo>
                  <a:cubicBezTo>
                    <a:pt x="644" y="11411"/>
                    <a:pt x="427" y="11528"/>
                    <a:pt x="285" y="11836"/>
                  </a:cubicBezTo>
                  <a:cubicBezTo>
                    <a:pt x="93" y="12255"/>
                    <a:pt x="0" y="12727"/>
                    <a:pt x="30" y="13187"/>
                  </a:cubicBezTo>
                  <a:cubicBezTo>
                    <a:pt x="78" y="13955"/>
                    <a:pt x="484" y="14692"/>
                    <a:pt x="1087" y="15165"/>
                  </a:cubicBezTo>
                  <a:cubicBezTo>
                    <a:pt x="1600" y="15566"/>
                    <a:pt x="2223" y="15758"/>
                    <a:pt x="2846" y="15758"/>
                  </a:cubicBezTo>
                  <a:cubicBezTo>
                    <a:pt x="3265" y="15758"/>
                    <a:pt x="3685" y="15671"/>
                    <a:pt x="4072" y="15502"/>
                  </a:cubicBezTo>
                  <a:cubicBezTo>
                    <a:pt x="4087" y="15519"/>
                    <a:pt x="4102" y="15536"/>
                    <a:pt x="4119" y="15552"/>
                  </a:cubicBezTo>
                  <a:cubicBezTo>
                    <a:pt x="7379" y="18526"/>
                    <a:pt x="8540" y="23138"/>
                    <a:pt x="9886" y="27199"/>
                  </a:cubicBezTo>
                  <a:cubicBezTo>
                    <a:pt x="10653" y="29513"/>
                    <a:pt x="11268" y="31810"/>
                    <a:pt x="11644" y="34224"/>
                  </a:cubicBezTo>
                  <a:cubicBezTo>
                    <a:pt x="11872" y="35690"/>
                    <a:pt x="11724" y="37377"/>
                    <a:pt x="12463" y="38682"/>
                  </a:cubicBezTo>
                  <a:cubicBezTo>
                    <a:pt x="12562" y="38858"/>
                    <a:pt x="12734" y="38934"/>
                    <a:pt x="12911" y="38934"/>
                  </a:cubicBezTo>
                  <a:cubicBezTo>
                    <a:pt x="12987" y="38934"/>
                    <a:pt x="13065" y="38920"/>
                    <a:pt x="13139" y="38893"/>
                  </a:cubicBezTo>
                  <a:cubicBezTo>
                    <a:pt x="13352" y="39072"/>
                    <a:pt x="13626" y="39194"/>
                    <a:pt x="13965" y="39208"/>
                  </a:cubicBezTo>
                  <a:cubicBezTo>
                    <a:pt x="14073" y="39212"/>
                    <a:pt x="14181" y="39214"/>
                    <a:pt x="14289" y="39214"/>
                  </a:cubicBezTo>
                  <a:cubicBezTo>
                    <a:pt x="15956" y="39214"/>
                    <a:pt x="17597" y="38741"/>
                    <a:pt x="19260" y="38621"/>
                  </a:cubicBezTo>
                  <a:cubicBezTo>
                    <a:pt x="19773" y="38584"/>
                    <a:pt x="20190" y="38202"/>
                    <a:pt x="20301" y="37708"/>
                  </a:cubicBezTo>
                  <a:cubicBezTo>
                    <a:pt x="21363" y="32951"/>
                    <a:pt x="20886" y="28203"/>
                    <a:pt x="22791" y="23597"/>
                  </a:cubicBezTo>
                  <a:cubicBezTo>
                    <a:pt x="24013" y="20644"/>
                    <a:pt x="26530" y="18102"/>
                    <a:pt x="27349" y="15007"/>
                  </a:cubicBezTo>
                  <a:cubicBezTo>
                    <a:pt x="27466" y="15043"/>
                    <a:pt x="27591" y="15064"/>
                    <a:pt x="27721" y="15064"/>
                  </a:cubicBezTo>
                  <a:cubicBezTo>
                    <a:pt x="27836" y="15064"/>
                    <a:pt x="27955" y="15048"/>
                    <a:pt x="28077" y="15013"/>
                  </a:cubicBezTo>
                  <a:cubicBezTo>
                    <a:pt x="30101" y="14443"/>
                    <a:pt x="29564" y="11650"/>
                    <a:pt x="28196" y="10694"/>
                  </a:cubicBezTo>
                  <a:cubicBezTo>
                    <a:pt x="27911" y="10495"/>
                    <a:pt x="27623" y="10405"/>
                    <a:pt x="27351" y="10405"/>
                  </a:cubicBezTo>
                  <a:cubicBezTo>
                    <a:pt x="26777" y="10405"/>
                    <a:pt x="26273" y="10810"/>
                    <a:pt x="26016" y="11458"/>
                  </a:cubicBezTo>
                  <a:cubicBezTo>
                    <a:pt x="25687" y="12001"/>
                    <a:pt x="25789" y="12783"/>
                    <a:pt x="26002" y="13408"/>
                  </a:cubicBezTo>
                  <a:cubicBezTo>
                    <a:pt x="21981" y="15098"/>
                    <a:pt x="19817" y="18762"/>
                    <a:pt x="17461" y="22227"/>
                  </a:cubicBezTo>
                  <a:cubicBezTo>
                    <a:pt x="17053" y="19902"/>
                    <a:pt x="17261" y="17129"/>
                    <a:pt x="17152" y="15023"/>
                  </a:cubicBezTo>
                  <a:cubicBezTo>
                    <a:pt x="16972" y="11563"/>
                    <a:pt x="16806" y="8130"/>
                    <a:pt x="16187" y="4715"/>
                  </a:cubicBezTo>
                  <a:cubicBezTo>
                    <a:pt x="16164" y="4583"/>
                    <a:pt x="16117" y="4466"/>
                    <a:pt x="16054" y="4361"/>
                  </a:cubicBezTo>
                  <a:cubicBezTo>
                    <a:pt x="16879" y="4233"/>
                    <a:pt x="17664" y="3667"/>
                    <a:pt x="17871" y="2849"/>
                  </a:cubicBezTo>
                  <a:cubicBezTo>
                    <a:pt x="18131" y="1824"/>
                    <a:pt x="17418" y="835"/>
                    <a:pt x="16572" y="331"/>
                  </a:cubicBezTo>
                  <a:cubicBezTo>
                    <a:pt x="16200" y="110"/>
                    <a:pt x="15805" y="0"/>
                    <a:pt x="154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631450" y="9532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307150" y="3216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8188900" y="46940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8631450" y="8527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5725550" y="3564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645375" y="195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7390725" y="521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8712900" y="39706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8783850" y="10051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7613675" y="3564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8838325" y="41139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8466750" y="47201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458475" y="2322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8838325" y="36819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8084575" y="48997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2364563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4119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9669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8517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3585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7664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9234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7831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1326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2484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150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"/>
          <p:cNvSpPr txBox="1">
            <a:spLocks noGrp="1"/>
          </p:cNvSpPr>
          <p:nvPr>
            <p:ph type="title" hasCustomPrompt="1"/>
          </p:nvPr>
        </p:nvSpPr>
        <p:spPr>
          <a:xfrm>
            <a:off x="8641397" y="1224333"/>
            <a:ext cx="2590800" cy="25788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7" name="Google Shape;47;p3"/>
          <p:cNvSpPr txBox="1">
            <a:spLocks noGrp="1"/>
          </p:cNvSpPr>
          <p:nvPr>
            <p:ph type="subTitle" idx="1"/>
          </p:nvPr>
        </p:nvSpPr>
        <p:spPr>
          <a:xfrm rot="231">
            <a:off x="5267000" y="5022672"/>
            <a:ext cx="5965200" cy="6108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"/>
          <p:cNvSpPr txBox="1">
            <a:spLocks noGrp="1"/>
          </p:cNvSpPr>
          <p:nvPr>
            <p:ph type="title" idx="2"/>
          </p:nvPr>
        </p:nvSpPr>
        <p:spPr>
          <a:xfrm>
            <a:off x="5267000" y="3725167"/>
            <a:ext cx="5965200" cy="1122400"/>
          </a:xfrm>
          <a:prstGeom prst="rect">
            <a:avLst/>
          </a:prstGeom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5733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grpSp>
        <p:nvGrpSpPr>
          <p:cNvPr id="49" name="Google Shape;49;p3"/>
          <p:cNvGrpSpPr/>
          <p:nvPr/>
        </p:nvGrpSpPr>
        <p:grpSpPr>
          <a:xfrm>
            <a:off x="0" y="0"/>
            <a:ext cx="11901336" cy="6858000"/>
            <a:chOff x="0" y="0"/>
            <a:chExt cx="8926002" cy="5143500"/>
          </a:xfrm>
        </p:grpSpPr>
        <p:pic>
          <p:nvPicPr>
            <p:cNvPr id="50" name="Google Shape;50;p3"/>
            <p:cNvPicPr preferRelativeResize="0"/>
            <p:nvPr/>
          </p:nvPicPr>
          <p:blipFill rotWithShape="1">
            <a:blip r:embed="rId2">
              <a:alphaModFix/>
            </a:blip>
            <a:srcRect l="20286" t="-1723" b="21575"/>
            <a:stretch/>
          </p:blipFill>
          <p:spPr>
            <a:xfrm>
              <a:off x="0" y="1596675"/>
              <a:ext cx="4299424" cy="35468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" name="Google Shape;51;p3"/>
            <p:cNvPicPr preferRelativeResize="0"/>
            <p:nvPr/>
          </p:nvPicPr>
          <p:blipFill rotWithShape="1">
            <a:blip r:embed="rId3">
              <a:alphaModFix/>
            </a:blip>
            <a:srcRect l="31534"/>
            <a:stretch/>
          </p:blipFill>
          <p:spPr>
            <a:xfrm>
              <a:off x="1" y="1045050"/>
              <a:ext cx="1152050" cy="1238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" name="Google Shape;52;p3"/>
            <p:cNvPicPr preferRelativeResize="0"/>
            <p:nvPr/>
          </p:nvPicPr>
          <p:blipFill rotWithShape="1">
            <a:blip r:embed="rId4">
              <a:alphaModFix/>
            </a:blip>
            <a:srcRect b="33744"/>
            <a:stretch/>
          </p:blipFill>
          <p:spPr>
            <a:xfrm>
              <a:off x="2162925" y="4085000"/>
              <a:ext cx="2601425" cy="1058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oogle Shape;53;p3"/>
            <p:cNvPicPr preferRelativeResize="0"/>
            <p:nvPr/>
          </p:nvPicPr>
          <p:blipFill rotWithShape="1">
            <a:blip r:embed="rId5">
              <a:alphaModFix/>
            </a:blip>
            <a:srcRect l="2381" t="55317"/>
            <a:stretch/>
          </p:blipFill>
          <p:spPr>
            <a:xfrm>
              <a:off x="0" y="0"/>
              <a:ext cx="8926002" cy="1107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" name="Google Shape;54;p3"/>
            <p:cNvPicPr preferRelativeResize="0"/>
            <p:nvPr/>
          </p:nvPicPr>
          <p:blipFill rotWithShape="1">
            <a:blip r:embed="rId6">
              <a:alphaModFix/>
            </a:blip>
            <a:srcRect l="36487"/>
            <a:stretch/>
          </p:blipFill>
          <p:spPr>
            <a:xfrm>
              <a:off x="4" y="2752350"/>
              <a:ext cx="1460250" cy="1801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5" name="Google Shape;55;p3"/>
          <p:cNvGrpSpPr/>
          <p:nvPr/>
        </p:nvGrpSpPr>
        <p:grpSpPr>
          <a:xfrm>
            <a:off x="-39893" y="925033"/>
            <a:ext cx="11776960" cy="5694211"/>
            <a:chOff x="-29920" y="693775"/>
            <a:chExt cx="8832720" cy="4270658"/>
          </a:xfrm>
        </p:grpSpPr>
        <p:grpSp>
          <p:nvGrpSpPr>
            <p:cNvPr id="56" name="Google Shape;56;p3"/>
            <p:cNvGrpSpPr/>
            <p:nvPr/>
          </p:nvGrpSpPr>
          <p:grpSpPr>
            <a:xfrm>
              <a:off x="1217575" y="693775"/>
              <a:ext cx="7585225" cy="4270650"/>
              <a:chOff x="1217575" y="693775"/>
              <a:chExt cx="7585225" cy="4270650"/>
            </a:xfrm>
          </p:grpSpPr>
          <p:sp>
            <p:nvSpPr>
              <p:cNvPr id="57" name="Google Shape;57;p3"/>
              <p:cNvSpPr/>
              <p:nvPr/>
            </p:nvSpPr>
            <p:spPr>
              <a:xfrm>
                <a:off x="8591900" y="406592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" name="Google Shape;58;p3"/>
              <p:cNvSpPr/>
              <p:nvPr/>
            </p:nvSpPr>
            <p:spPr>
              <a:xfrm>
                <a:off x="7726675" y="492722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" name="Google Shape;59;p3"/>
              <p:cNvSpPr/>
              <p:nvPr/>
            </p:nvSpPr>
            <p:spPr>
              <a:xfrm>
                <a:off x="8565800" y="4432225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" name="Google Shape;60;p3"/>
              <p:cNvSpPr/>
              <p:nvPr/>
            </p:nvSpPr>
            <p:spPr>
              <a:xfrm>
                <a:off x="8765600" y="425072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" name="Google Shape;61;p3"/>
              <p:cNvSpPr/>
              <p:nvPr/>
            </p:nvSpPr>
            <p:spPr>
              <a:xfrm>
                <a:off x="8629100" y="4863550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" name="Google Shape;62;p3"/>
              <p:cNvSpPr/>
              <p:nvPr/>
            </p:nvSpPr>
            <p:spPr>
              <a:xfrm>
                <a:off x="8188550" y="4800250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" name="Google Shape;63;p3"/>
              <p:cNvSpPr/>
              <p:nvPr/>
            </p:nvSpPr>
            <p:spPr>
              <a:xfrm>
                <a:off x="8728400" y="69377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" name="Google Shape;64;p3"/>
              <p:cNvSpPr/>
              <p:nvPr/>
            </p:nvSpPr>
            <p:spPr>
              <a:xfrm>
                <a:off x="1387325" y="85557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" name="Google Shape;65;p3"/>
              <p:cNvSpPr/>
              <p:nvPr/>
            </p:nvSpPr>
            <p:spPr>
              <a:xfrm>
                <a:off x="8565800" y="979450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" name="Google Shape;66;p3"/>
              <p:cNvSpPr/>
              <p:nvPr/>
            </p:nvSpPr>
            <p:spPr>
              <a:xfrm>
                <a:off x="8728400" y="126467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" name="Google Shape;67;p3"/>
              <p:cNvSpPr/>
              <p:nvPr/>
            </p:nvSpPr>
            <p:spPr>
              <a:xfrm>
                <a:off x="8001150" y="4826350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" name="Google Shape;68;p3"/>
              <p:cNvSpPr/>
              <p:nvPr/>
            </p:nvSpPr>
            <p:spPr>
              <a:xfrm>
                <a:off x="1217575" y="979450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9" name="Google Shape;69;p3"/>
            <p:cNvSpPr/>
            <p:nvPr/>
          </p:nvSpPr>
          <p:spPr>
            <a:xfrm>
              <a:off x="-29920" y="2388122"/>
              <a:ext cx="300546" cy="258255"/>
            </a:xfrm>
            <a:custGeom>
              <a:avLst/>
              <a:gdLst/>
              <a:ahLst/>
              <a:cxnLst/>
              <a:rect l="l" t="t" r="r" b="b"/>
              <a:pathLst>
                <a:path w="32101" h="27584" extrusionOk="0">
                  <a:moveTo>
                    <a:pt x="30048" y="1513"/>
                  </a:moveTo>
                  <a:lnTo>
                    <a:pt x="30048" y="1513"/>
                  </a:lnTo>
                  <a:cubicBezTo>
                    <a:pt x="30111" y="4293"/>
                    <a:pt x="28809" y="6581"/>
                    <a:pt x="26539" y="8284"/>
                  </a:cubicBezTo>
                  <a:cubicBezTo>
                    <a:pt x="24659" y="9694"/>
                    <a:pt x="22160" y="10138"/>
                    <a:pt x="20341" y="11538"/>
                  </a:cubicBezTo>
                  <a:cubicBezTo>
                    <a:pt x="20605" y="10974"/>
                    <a:pt x="20820" y="10373"/>
                    <a:pt x="20974" y="9733"/>
                  </a:cubicBezTo>
                  <a:cubicBezTo>
                    <a:pt x="21067" y="9351"/>
                    <a:pt x="21127" y="8959"/>
                    <a:pt x="21159" y="8568"/>
                  </a:cubicBezTo>
                  <a:cubicBezTo>
                    <a:pt x="22772" y="4884"/>
                    <a:pt x="26216" y="1526"/>
                    <a:pt x="30048" y="1513"/>
                  </a:cubicBezTo>
                  <a:close/>
                  <a:moveTo>
                    <a:pt x="30498" y="1"/>
                  </a:moveTo>
                  <a:cubicBezTo>
                    <a:pt x="26909" y="1"/>
                    <a:pt x="23030" y="2588"/>
                    <a:pt x="20977" y="5956"/>
                  </a:cubicBezTo>
                  <a:cubicBezTo>
                    <a:pt x="20308" y="3043"/>
                    <a:pt x="18155" y="593"/>
                    <a:pt x="15248" y="593"/>
                  </a:cubicBezTo>
                  <a:cubicBezTo>
                    <a:pt x="14418" y="593"/>
                    <a:pt x="13527" y="792"/>
                    <a:pt x="12591" y="1238"/>
                  </a:cubicBezTo>
                  <a:cubicBezTo>
                    <a:pt x="9781" y="2578"/>
                    <a:pt x="5967" y="7287"/>
                    <a:pt x="10060" y="9525"/>
                  </a:cubicBezTo>
                  <a:cubicBezTo>
                    <a:pt x="10681" y="9865"/>
                    <a:pt x="11396" y="10020"/>
                    <a:pt x="12116" y="10020"/>
                  </a:cubicBezTo>
                  <a:cubicBezTo>
                    <a:pt x="14833" y="10020"/>
                    <a:pt x="17639" y="7805"/>
                    <a:pt x="15866" y="4904"/>
                  </a:cubicBezTo>
                  <a:cubicBezTo>
                    <a:pt x="15790" y="4779"/>
                    <a:pt x="15677" y="4726"/>
                    <a:pt x="15560" y="4726"/>
                  </a:cubicBezTo>
                  <a:cubicBezTo>
                    <a:pt x="15366" y="4726"/>
                    <a:pt x="15164" y="4872"/>
                    <a:pt x="15112" y="5073"/>
                  </a:cubicBezTo>
                  <a:cubicBezTo>
                    <a:pt x="14664" y="6799"/>
                    <a:pt x="14462" y="8509"/>
                    <a:pt x="12298" y="8509"/>
                  </a:cubicBezTo>
                  <a:cubicBezTo>
                    <a:pt x="12255" y="8509"/>
                    <a:pt x="12211" y="8508"/>
                    <a:pt x="12167" y="8507"/>
                  </a:cubicBezTo>
                  <a:cubicBezTo>
                    <a:pt x="9898" y="8438"/>
                    <a:pt x="9238" y="6594"/>
                    <a:pt x="10503" y="4849"/>
                  </a:cubicBezTo>
                  <a:cubicBezTo>
                    <a:pt x="11687" y="3215"/>
                    <a:pt x="13469" y="2303"/>
                    <a:pt x="15150" y="2303"/>
                  </a:cubicBezTo>
                  <a:cubicBezTo>
                    <a:pt x="16937" y="2303"/>
                    <a:pt x="18610" y="3333"/>
                    <a:pt x="19331" y="5618"/>
                  </a:cubicBezTo>
                  <a:cubicBezTo>
                    <a:pt x="20090" y="8023"/>
                    <a:pt x="19302" y="10648"/>
                    <a:pt x="17793" y="12591"/>
                  </a:cubicBezTo>
                  <a:cubicBezTo>
                    <a:pt x="16310" y="13099"/>
                    <a:pt x="15056" y="13968"/>
                    <a:pt x="14482" y="15348"/>
                  </a:cubicBezTo>
                  <a:cubicBezTo>
                    <a:pt x="8885" y="18653"/>
                    <a:pt x="33" y="20358"/>
                    <a:pt x="1" y="27403"/>
                  </a:cubicBezTo>
                  <a:cubicBezTo>
                    <a:pt x="0" y="27524"/>
                    <a:pt x="95" y="27583"/>
                    <a:pt x="193" y="27583"/>
                  </a:cubicBezTo>
                  <a:cubicBezTo>
                    <a:pt x="286" y="27583"/>
                    <a:pt x="382" y="27530"/>
                    <a:pt x="402" y="27422"/>
                  </a:cubicBezTo>
                  <a:cubicBezTo>
                    <a:pt x="1368" y="22367"/>
                    <a:pt x="7484" y="20645"/>
                    <a:pt x="11536" y="18803"/>
                  </a:cubicBezTo>
                  <a:cubicBezTo>
                    <a:pt x="14183" y="17599"/>
                    <a:pt x="16896" y="16093"/>
                    <a:pt x="18783" y="13912"/>
                  </a:cubicBezTo>
                  <a:cubicBezTo>
                    <a:pt x="19679" y="13667"/>
                    <a:pt x="20644" y="13545"/>
                    <a:pt x="21616" y="13545"/>
                  </a:cubicBezTo>
                  <a:cubicBezTo>
                    <a:pt x="25275" y="13545"/>
                    <a:pt x="29035" y="15266"/>
                    <a:pt x="29581" y="18575"/>
                  </a:cubicBezTo>
                  <a:cubicBezTo>
                    <a:pt x="30150" y="22018"/>
                    <a:pt x="26979" y="25352"/>
                    <a:pt x="23748" y="25352"/>
                  </a:cubicBezTo>
                  <a:cubicBezTo>
                    <a:pt x="22639" y="25352"/>
                    <a:pt x="21522" y="24959"/>
                    <a:pt x="20548" y="24042"/>
                  </a:cubicBezTo>
                  <a:cubicBezTo>
                    <a:pt x="19039" y="22624"/>
                    <a:pt x="18852" y="20398"/>
                    <a:pt x="21106" y="19780"/>
                  </a:cubicBezTo>
                  <a:cubicBezTo>
                    <a:pt x="21460" y="19683"/>
                    <a:pt x="21781" y="19638"/>
                    <a:pt x="22073" y="19638"/>
                  </a:cubicBezTo>
                  <a:cubicBezTo>
                    <a:pt x="23581" y="19638"/>
                    <a:pt x="24296" y="20852"/>
                    <a:pt x="24578" y="22473"/>
                  </a:cubicBezTo>
                  <a:cubicBezTo>
                    <a:pt x="24611" y="22660"/>
                    <a:pt x="24775" y="22779"/>
                    <a:pt x="24935" y="22779"/>
                  </a:cubicBezTo>
                  <a:cubicBezTo>
                    <a:pt x="25048" y="22779"/>
                    <a:pt x="25158" y="22721"/>
                    <a:pt x="25221" y="22588"/>
                  </a:cubicBezTo>
                  <a:cubicBezTo>
                    <a:pt x="26450" y="19979"/>
                    <a:pt x="24121" y="18431"/>
                    <a:pt x="21823" y="18431"/>
                  </a:cubicBezTo>
                  <a:cubicBezTo>
                    <a:pt x="21061" y="18431"/>
                    <a:pt x="20303" y="18601"/>
                    <a:pt x="19678" y="18959"/>
                  </a:cubicBezTo>
                  <a:cubicBezTo>
                    <a:pt x="15640" y="21275"/>
                    <a:pt x="19506" y="26112"/>
                    <a:pt x="22750" y="26773"/>
                  </a:cubicBezTo>
                  <a:cubicBezTo>
                    <a:pt x="23267" y="26878"/>
                    <a:pt x="23779" y="26929"/>
                    <a:pt x="24280" y="26929"/>
                  </a:cubicBezTo>
                  <a:cubicBezTo>
                    <a:pt x="28547" y="26929"/>
                    <a:pt x="32060" y="23276"/>
                    <a:pt x="31637" y="18790"/>
                  </a:cubicBezTo>
                  <a:cubicBezTo>
                    <a:pt x="31261" y="14801"/>
                    <a:pt x="27323" y="12596"/>
                    <a:pt x="23718" y="12108"/>
                  </a:cubicBezTo>
                  <a:cubicBezTo>
                    <a:pt x="25594" y="11401"/>
                    <a:pt x="27412" y="10092"/>
                    <a:pt x="28637" y="8957"/>
                  </a:cubicBezTo>
                  <a:cubicBezTo>
                    <a:pt x="31014" y="6753"/>
                    <a:pt x="32101" y="3922"/>
                    <a:pt x="31554" y="711"/>
                  </a:cubicBezTo>
                  <a:cubicBezTo>
                    <a:pt x="31503" y="406"/>
                    <a:pt x="31276" y="32"/>
                    <a:pt x="30920" y="13"/>
                  </a:cubicBezTo>
                  <a:cubicBezTo>
                    <a:pt x="30780" y="5"/>
                    <a:pt x="30639" y="1"/>
                    <a:pt x="30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0" name="Google Shape;70;p3"/>
            <p:cNvGrpSpPr/>
            <p:nvPr/>
          </p:nvGrpSpPr>
          <p:grpSpPr>
            <a:xfrm>
              <a:off x="7283126" y="4765405"/>
              <a:ext cx="170184" cy="199027"/>
              <a:chOff x="3938129" y="1563480"/>
              <a:chExt cx="400999" cy="468962"/>
            </a:xfrm>
          </p:grpSpPr>
          <p:sp>
            <p:nvSpPr>
              <p:cNvPr id="71" name="Google Shape;71;p3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" name="Google Shape;72;p3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" name="Google Shape;73;p3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" name="Google Shape;74;p3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" name="Google Shape;75;p3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" name="Google Shape;76;p3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" name="Google Shape;77;p3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" name="Google Shape;78;p3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" name="Google Shape;79;p3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" name="Google Shape;80;p3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1" name="Google Shape;81;p3"/>
            <p:cNvSpPr/>
            <p:nvPr/>
          </p:nvSpPr>
          <p:spPr>
            <a:xfrm>
              <a:off x="8582145" y="1563541"/>
              <a:ext cx="169873" cy="190386"/>
            </a:xfrm>
            <a:custGeom>
              <a:avLst/>
              <a:gdLst/>
              <a:ahLst/>
              <a:cxnLst/>
              <a:rect l="l" t="t" r="r" b="b"/>
              <a:pathLst>
                <a:path w="18144" h="20335" extrusionOk="0">
                  <a:moveTo>
                    <a:pt x="13836" y="1575"/>
                  </a:moveTo>
                  <a:cubicBezTo>
                    <a:pt x="14169" y="1575"/>
                    <a:pt x="14487" y="1682"/>
                    <a:pt x="14760" y="1936"/>
                  </a:cubicBezTo>
                  <a:cubicBezTo>
                    <a:pt x="15785" y="2893"/>
                    <a:pt x="15894" y="4757"/>
                    <a:pt x="16056" y="6052"/>
                  </a:cubicBezTo>
                  <a:cubicBezTo>
                    <a:pt x="16360" y="8492"/>
                    <a:pt x="16601" y="10990"/>
                    <a:pt x="16015" y="13408"/>
                  </a:cubicBezTo>
                  <a:cubicBezTo>
                    <a:pt x="15682" y="14785"/>
                    <a:pt x="15101" y="16390"/>
                    <a:pt x="15471" y="17766"/>
                  </a:cubicBezTo>
                  <a:cubicBezTo>
                    <a:pt x="12355" y="16040"/>
                    <a:pt x="8710" y="15290"/>
                    <a:pt x="5717" y="13312"/>
                  </a:cubicBezTo>
                  <a:cubicBezTo>
                    <a:pt x="3995" y="12173"/>
                    <a:pt x="2568" y="10577"/>
                    <a:pt x="2135" y="8505"/>
                  </a:cubicBezTo>
                  <a:cubicBezTo>
                    <a:pt x="1998" y="7856"/>
                    <a:pt x="1971" y="7055"/>
                    <a:pt x="2334" y="6519"/>
                  </a:cubicBezTo>
                  <a:cubicBezTo>
                    <a:pt x="2643" y="6061"/>
                    <a:pt x="3119" y="5861"/>
                    <a:pt x="3671" y="5808"/>
                  </a:cubicBezTo>
                  <a:cubicBezTo>
                    <a:pt x="3781" y="5797"/>
                    <a:pt x="3891" y="5792"/>
                    <a:pt x="4000" y="5792"/>
                  </a:cubicBezTo>
                  <a:cubicBezTo>
                    <a:pt x="5757" y="5792"/>
                    <a:pt x="7293" y="7132"/>
                    <a:pt x="8135" y="8579"/>
                  </a:cubicBezTo>
                  <a:cubicBezTo>
                    <a:pt x="8282" y="8832"/>
                    <a:pt x="8492" y="8936"/>
                    <a:pt x="8706" y="8936"/>
                  </a:cubicBezTo>
                  <a:cubicBezTo>
                    <a:pt x="8854" y="8936"/>
                    <a:pt x="9003" y="8886"/>
                    <a:pt x="9135" y="8802"/>
                  </a:cubicBezTo>
                  <a:cubicBezTo>
                    <a:pt x="9260" y="9039"/>
                    <a:pt x="9512" y="9152"/>
                    <a:pt x="9774" y="9152"/>
                  </a:cubicBezTo>
                  <a:cubicBezTo>
                    <a:pt x="10196" y="9152"/>
                    <a:pt x="10645" y="8860"/>
                    <a:pt x="10643" y="8317"/>
                  </a:cubicBezTo>
                  <a:cubicBezTo>
                    <a:pt x="10636" y="6715"/>
                    <a:pt x="10461" y="4929"/>
                    <a:pt x="11189" y="3445"/>
                  </a:cubicBezTo>
                  <a:cubicBezTo>
                    <a:pt x="11583" y="2640"/>
                    <a:pt x="12783" y="1575"/>
                    <a:pt x="13836" y="1575"/>
                  </a:cubicBezTo>
                  <a:close/>
                  <a:moveTo>
                    <a:pt x="13882" y="1"/>
                  </a:moveTo>
                  <a:cubicBezTo>
                    <a:pt x="12399" y="1"/>
                    <a:pt x="10858" y="1017"/>
                    <a:pt x="10086" y="2184"/>
                  </a:cubicBezTo>
                  <a:cubicBezTo>
                    <a:pt x="9134" y="3621"/>
                    <a:pt x="9035" y="5354"/>
                    <a:pt x="9042" y="7047"/>
                  </a:cubicBezTo>
                  <a:cubicBezTo>
                    <a:pt x="7973" y="5565"/>
                    <a:pt x="6328" y="4411"/>
                    <a:pt x="4491" y="4230"/>
                  </a:cubicBezTo>
                  <a:cubicBezTo>
                    <a:pt x="4337" y="4214"/>
                    <a:pt x="4182" y="4207"/>
                    <a:pt x="4029" y="4207"/>
                  </a:cubicBezTo>
                  <a:cubicBezTo>
                    <a:pt x="2439" y="4207"/>
                    <a:pt x="980" y="5031"/>
                    <a:pt x="561" y="6680"/>
                  </a:cubicBezTo>
                  <a:cubicBezTo>
                    <a:pt x="1" y="8885"/>
                    <a:pt x="1322" y="11407"/>
                    <a:pt x="2796" y="12960"/>
                  </a:cubicBezTo>
                  <a:cubicBezTo>
                    <a:pt x="4507" y="14765"/>
                    <a:pt x="6846" y="15844"/>
                    <a:pt x="9111" y="16776"/>
                  </a:cubicBezTo>
                  <a:cubicBezTo>
                    <a:pt x="11517" y="17766"/>
                    <a:pt x="14166" y="18554"/>
                    <a:pt x="16254" y="20161"/>
                  </a:cubicBezTo>
                  <a:cubicBezTo>
                    <a:pt x="16411" y="20282"/>
                    <a:pt x="16576" y="20334"/>
                    <a:pt x="16734" y="20334"/>
                  </a:cubicBezTo>
                  <a:cubicBezTo>
                    <a:pt x="17369" y="20334"/>
                    <a:pt x="17891" y="19501"/>
                    <a:pt x="17336" y="18987"/>
                  </a:cubicBezTo>
                  <a:cubicBezTo>
                    <a:pt x="17568" y="18678"/>
                    <a:pt x="17622" y="18215"/>
                    <a:pt x="17272" y="17869"/>
                  </a:cubicBezTo>
                  <a:cubicBezTo>
                    <a:pt x="16649" y="17254"/>
                    <a:pt x="16989" y="16050"/>
                    <a:pt x="17162" y="15321"/>
                  </a:cubicBezTo>
                  <a:cubicBezTo>
                    <a:pt x="17420" y="14235"/>
                    <a:pt x="17742" y="13187"/>
                    <a:pt x="17865" y="12072"/>
                  </a:cubicBezTo>
                  <a:cubicBezTo>
                    <a:pt x="18143" y="9531"/>
                    <a:pt x="17890" y="6855"/>
                    <a:pt x="17417" y="4350"/>
                  </a:cubicBezTo>
                  <a:cubicBezTo>
                    <a:pt x="17126" y="2809"/>
                    <a:pt x="16596" y="873"/>
                    <a:pt x="14991" y="214"/>
                  </a:cubicBezTo>
                  <a:cubicBezTo>
                    <a:pt x="14634" y="67"/>
                    <a:pt x="14260" y="1"/>
                    <a:pt x="138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7683379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4164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oogle Shape;67;p4"/>
          <p:cNvGrpSpPr/>
          <p:nvPr/>
        </p:nvGrpSpPr>
        <p:grpSpPr>
          <a:xfrm>
            <a:off x="-57" y="-101600"/>
            <a:ext cx="12192000" cy="6959600"/>
            <a:chOff x="-43" y="-76200"/>
            <a:chExt cx="9144000" cy="5219700"/>
          </a:xfrm>
        </p:grpSpPr>
        <p:cxnSp>
          <p:nvCxnSpPr>
            <p:cNvPr id="68" name="Google Shape;68;p4"/>
            <p:cNvCxnSpPr/>
            <p:nvPr/>
          </p:nvCxnSpPr>
          <p:spPr>
            <a:xfrm>
              <a:off x="-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" name="Google Shape;69;p4"/>
            <p:cNvCxnSpPr/>
            <p:nvPr/>
          </p:nvCxnSpPr>
          <p:spPr>
            <a:xfrm>
              <a:off x="653133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" name="Google Shape;70;p4"/>
            <p:cNvCxnSpPr/>
            <p:nvPr/>
          </p:nvCxnSpPr>
          <p:spPr>
            <a:xfrm>
              <a:off x="130627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" name="Google Shape;71;p4"/>
            <p:cNvCxnSpPr/>
            <p:nvPr/>
          </p:nvCxnSpPr>
          <p:spPr>
            <a:xfrm>
              <a:off x="195941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" name="Google Shape;72;p4"/>
            <p:cNvCxnSpPr/>
            <p:nvPr/>
          </p:nvCxnSpPr>
          <p:spPr>
            <a:xfrm>
              <a:off x="2612551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" name="Google Shape;73;p4"/>
            <p:cNvCxnSpPr/>
            <p:nvPr/>
          </p:nvCxnSpPr>
          <p:spPr>
            <a:xfrm>
              <a:off x="3265690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" name="Google Shape;74;p4"/>
            <p:cNvCxnSpPr/>
            <p:nvPr/>
          </p:nvCxnSpPr>
          <p:spPr>
            <a:xfrm>
              <a:off x="391882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" name="Google Shape;75;p4"/>
            <p:cNvCxnSpPr/>
            <p:nvPr/>
          </p:nvCxnSpPr>
          <p:spPr>
            <a:xfrm>
              <a:off x="457196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4"/>
            <p:cNvCxnSpPr/>
            <p:nvPr/>
          </p:nvCxnSpPr>
          <p:spPr>
            <a:xfrm>
              <a:off x="5225108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4"/>
            <p:cNvCxnSpPr/>
            <p:nvPr/>
          </p:nvCxnSpPr>
          <p:spPr>
            <a:xfrm>
              <a:off x="587824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4"/>
            <p:cNvCxnSpPr/>
            <p:nvPr/>
          </p:nvCxnSpPr>
          <p:spPr>
            <a:xfrm>
              <a:off x="653138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4"/>
            <p:cNvCxnSpPr/>
            <p:nvPr/>
          </p:nvCxnSpPr>
          <p:spPr>
            <a:xfrm>
              <a:off x="718452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4"/>
            <p:cNvCxnSpPr/>
            <p:nvPr/>
          </p:nvCxnSpPr>
          <p:spPr>
            <a:xfrm>
              <a:off x="7837665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4"/>
            <p:cNvCxnSpPr/>
            <p:nvPr/>
          </p:nvCxnSpPr>
          <p:spPr>
            <a:xfrm>
              <a:off x="849080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4"/>
            <p:cNvCxnSpPr/>
            <p:nvPr/>
          </p:nvCxnSpPr>
          <p:spPr>
            <a:xfrm>
              <a:off x="914394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4"/>
            <p:cNvCxnSpPr/>
            <p:nvPr/>
          </p:nvCxnSpPr>
          <p:spPr>
            <a:xfrm>
              <a:off x="-43" y="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4"/>
            <p:cNvCxnSpPr/>
            <p:nvPr/>
          </p:nvCxnSpPr>
          <p:spPr>
            <a:xfrm>
              <a:off x="-43" y="571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4"/>
            <p:cNvCxnSpPr/>
            <p:nvPr/>
          </p:nvCxnSpPr>
          <p:spPr>
            <a:xfrm>
              <a:off x="-43" y="1143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4"/>
            <p:cNvCxnSpPr/>
            <p:nvPr/>
          </p:nvCxnSpPr>
          <p:spPr>
            <a:xfrm>
              <a:off x="-43" y="1714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4"/>
            <p:cNvCxnSpPr/>
            <p:nvPr/>
          </p:nvCxnSpPr>
          <p:spPr>
            <a:xfrm>
              <a:off x="-43" y="2286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4"/>
            <p:cNvCxnSpPr/>
            <p:nvPr/>
          </p:nvCxnSpPr>
          <p:spPr>
            <a:xfrm>
              <a:off x="-43" y="2857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4"/>
            <p:cNvCxnSpPr/>
            <p:nvPr/>
          </p:nvCxnSpPr>
          <p:spPr>
            <a:xfrm>
              <a:off x="-43" y="3429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4"/>
            <p:cNvCxnSpPr/>
            <p:nvPr/>
          </p:nvCxnSpPr>
          <p:spPr>
            <a:xfrm>
              <a:off x="-43" y="4000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4"/>
            <p:cNvCxnSpPr/>
            <p:nvPr/>
          </p:nvCxnSpPr>
          <p:spPr>
            <a:xfrm>
              <a:off x="-43" y="4572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2" name="Google Shape;92;p4"/>
          <p:cNvSpPr txBox="1">
            <a:spLocks noGrp="1"/>
          </p:cNvSpPr>
          <p:nvPr>
            <p:ph type="title"/>
          </p:nvPr>
        </p:nvSpPr>
        <p:spPr>
          <a:xfrm>
            <a:off x="871433" y="762000"/>
            <a:ext cx="10451600" cy="7624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4"/>
          <p:cNvSpPr txBox="1">
            <a:spLocks noGrp="1"/>
          </p:cNvSpPr>
          <p:nvPr>
            <p:ph type="body" idx="1"/>
          </p:nvPr>
        </p:nvSpPr>
        <p:spPr>
          <a:xfrm>
            <a:off x="871533" y="1524467"/>
            <a:ext cx="10448000" cy="45724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06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Happy Monkey" panose="02000500000000020004"/>
              <a:buAutoNum type="arabicPeriod"/>
              <a:defRPr sz="1665">
                <a:solidFill>
                  <a:srgbClr val="434343"/>
                </a:solidFill>
              </a:defRPr>
            </a:lvl1pPr>
            <a:lvl2pPr marL="1219200" lvl="1" indent="-406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 panose="02000000000000000000"/>
              <a:buAutoNum type="alphaLcPeriod"/>
              <a:defRPr>
                <a:solidFill>
                  <a:srgbClr val="434343"/>
                </a:solidFill>
              </a:defRPr>
            </a:lvl2pPr>
            <a:lvl3pPr marL="1828800" lvl="2" indent="-406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 panose="02000000000000000000"/>
              <a:buAutoNum type="romanLcPeriod"/>
              <a:defRPr>
                <a:solidFill>
                  <a:srgbClr val="434343"/>
                </a:solidFill>
              </a:defRPr>
            </a:lvl3pPr>
            <a:lvl4pPr marL="2438400" lvl="3" indent="-406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 panose="02000000000000000000"/>
              <a:buAutoNum type="arabicPeriod"/>
              <a:defRPr>
                <a:solidFill>
                  <a:srgbClr val="434343"/>
                </a:solidFill>
              </a:defRPr>
            </a:lvl4pPr>
            <a:lvl5pPr marL="3048000" lvl="4" indent="-406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 panose="02000000000000000000"/>
              <a:buAutoNum type="alphaLcPeriod"/>
              <a:defRPr>
                <a:solidFill>
                  <a:srgbClr val="434343"/>
                </a:solidFill>
              </a:defRPr>
            </a:lvl5pPr>
            <a:lvl6pPr marL="3657600" lvl="5" indent="-406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 panose="02000000000000000000"/>
              <a:buAutoNum type="romanLcPeriod"/>
              <a:defRPr>
                <a:solidFill>
                  <a:srgbClr val="434343"/>
                </a:solidFill>
              </a:defRPr>
            </a:lvl6pPr>
            <a:lvl7pPr marL="4267200" lvl="6" indent="-406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 panose="02000000000000000000"/>
              <a:buAutoNum type="arabicPeriod"/>
              <a:defRPr>
                <a:solidFill>
                  <a:srgbClr val="434343"/>
                </a:solidFill>
              </a:defRPr>
            </a:lvl7pPr>
            <a:lvl8pPr marL="4876800" lvl="7" indent="-406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 panose="02000000000000000000"/>
              <a:buAutoNum type="alphaLcPeriod"/>
              <a:defRPr>
                <a:solidFill>
                  <a:srgbClr val="434343"/>
                </a:solidFill>
              </a:defRPr>
            </a:lvl8pPr>
            <a:lvl9pPr marL="5486400" lvl="8" indent="-406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 panose="02000000000000000000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688920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5"/>
          <p:cNvGrpSpPr/>
          <p:nvPr/>
        </p:nvGrpSpPr>
        <p:grpSpPr>
          <a:xfrm>
            <a:off x="-57" y="-101600"/>
            <a:ext cx="12192000" cy="6959600"/>
            <a:chOff x="-43" y="-76200"/>
            <a:chExt cx="9144000" cy="5219700"/>
          </a:xfrm>
        </p:grpSpPr>
        <p:cxnSp>
          <p:nvCxnSpPr>
            <p:cNvPr id="96" name="Google Shape;96;p5"/>
            <p:cNvCxnSpPr/>
            <p:nvPr/>
          </p:nvCxnSpPr>
          <p:spPr>
            <a:xfrm>
              <a:off x="-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5"/>
            <p:cNvCxnSpPr/>
            <p:nvPr/>
          </p:nvCxnSpPr>
          <p:spPr>
            <a:xfrm>
              <a:off x="653133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5"/>
            <p:cNvCxnSpPr/>
            <p:nvPr/>
          </p:nvCxnSpPr>
          <p:spPr>
            <a:xfrm>
              <a:off x="130627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5"/>
            <p:cNvCxnSpPr/>
            <p:nvPr/>
          </p:nvCxnSpPr>
          <p:spPr>
            <a:xfrm>
              <a:off x="195941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5"/>
            <p:cNvCxnSpPr/>
            <p:nvPr/>
          </p:nvCxnSpPr>
          <p:spPr>
            <a:xfrm>
              <a:off x="2612551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5"/>
            <p:cNvCxnSpPr/>
            <p:nvPr/>
          </p:nvCxnSpPr>
          <p:spPr>
            <a:xfrm>
              <a:off x="3265690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5"/>
            <p:cNvCxnSpPr/>
            <p:nvPr/>
          </p:nvCxnSpPr>
          <p:spPr>
            <a:xfrm>
              <a:off x="391882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5"/>
            <p:cNvCxnSpPr/>
            <p:nvPr/>
          </p:nvCxnSpPr>
          <p:spPr>
            <a:xfrm>
              <a:off x="457196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5"/>
            <p:cNvCxnSpPr/>
            <p:nvPr/>
          </p:nvCxnSpPr>
          <p:spPr>
            <a:xfrm>
              <a:off x="5225108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5"/>
            <p:cNvCxnSpPr/>
            <p:nvPr/>
          </p:nvCxnSpPr>
          <p:spPr>
            <a:xfrm>
              <a:off x="587824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5"/>
            <p:cNvCxnSpPr/>
            <p:nvPr/>
          </p:nvCxnSpPr>
          <p:spPr>
            <a:xfrm>
              <a:off x="653138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5"/>
            <p:cNvCxnSpPr/>
            <p:nvPr/>
          </p:nvCxnSpPr>
          <p:spPr>
            <a:xfrm>
              <a:off x="718452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5"/>
            <p:cNvCxnSpPr/>
            <p:nvPr/>
          </p:nvCxnSpPr>
          <p:spPr>
            <a:xfrm>
              <a:off x="7837665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5"/>
            <p:cNvCxnSpPr/>
            <p:nvPr/>
          </p:nvCxnSpPr>
          <p:spPr>
            <a:xfrm>
              <a:off x="849080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" name="Google Shape;110;p5"/>
            <p:cNvCxnSpPr/>
            <p:nvPr/>
          </p:nvCxnSpPr>
          <p:spPr>
            <a:xfrm>
              <a:off x="914394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" name="Google Shape;111;p5"/>
            <p:cNvCxnSpPr/>
            <p:nvPr/>
          </p:nvCxnSpPr>
          <p:spPr>
            <a:xfrm>
              <a:off x="-43" y="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" name="Google Shape;112;p5"/>
            <p:cNvCxnSpPr/>
            <p:nvPr/>
          </p:nvCxnSpPr>
          <p:spPr>
            <a:xfrm>
              <a:off x="-43" y="571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" name="Google Shape;113;p5"/>
            <p:cNvCxnSpPr/>
            <p:nvPr/>
          </p:nvCxnSpPr>
          <p:spPr>
            <a:xfrm>
              <a:off x="-43" y="1143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5"/>
            <p:cNvCxnSpPr/>
            <p:nvPr/>
          </p:nvCxnSpPr>
          <p:spPr>
            <a:xfrm>
              <a:off x="-43" y="1714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5"/>
            <p:cNvCxnSpPr/>
            <p:nvPr/>
          </p:nvCxnSpPr>
          <p:spPr>
            <a:xfrm>
              <a:off x="-43" y="2286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5"/>
            <p:cNvCxnSpPr/>
            <p:nvPr/>
          </p:nvCxnSpPr>
          <p:spPr>
            <a:xfrm>
              <a:off x="-43" y="2857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5"/>
            <p:cNvCxnSpPr/>
            <p:nvPr/>
          </p:nvCxnSpPr>
          <p:spPr>
            <a:xfrm>
              <a:off x="-43" y="3429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5"/>
            <p:cNvCxnSpPr/>
            <p:nvPr/>
          </p:nvCxnSpPr>
          <p:spPr>
            <a:xfrm>
              <a:off x="-43" y="4000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" name="Google Shape;119;p5"/>
            <p:cNvCxnSpPr/>
            <p:nvPr/>
          </p:nvCxnSpPr>
          <p:spPr>
            <a:xfrm>
              <a:off x="-43" y="4572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0" name="Google Shape;120;p5"/>
          <p:cNvSpPr/>
          <p:nvPr/>
        </p:nvSpPr>
        <p:spPr>
          <a:xfrm>
            <a:off x="871000" y="762000"/>
            <a:ext cx="10450000" cy="53348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5"/>
          <p:cNvSpPr txBox="1">
            <a:spLocks noGrp="1"/>
          </p:cNvSpPr>
          <p:nvPr>
            <p:ph type="title"/>
          </p:nvPr>
        </p:nvSpPr>
        <p:spPr>
          <a:xfrm>
            <a:off x="871433" y="762000"/>
            <a:ext cx="10450000" cy="7624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5"/>
          <p:cNvSpPr txBox="1">
            <a:spLocks noGrp="1"/>
          </p:cNvSpPr>
          <p:nvPr>
            <p:ph type="subTitle" idx="1"/>
          </p:nvPr>
        </p:nvSpPr>
        <p:spPr>
          <a:xfrm>
            <a:off x="2027617" y="3477233"/>
            <a:ext cx="32636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 panose="020B0606020202050201"/>
              <a:buNone/>
              <a:defRPr sz="2935" b="1">
                <a:solidFill>
                  <a:schemeClr val="accent1"/>
                </a:solidFill>
                <a:latin typeface="Happy Monkey" panose="02000500000000020004"/>
                <a:ea typeface="Happy Monkey" panose="02000500000000020004"/>
                <a:cs typeface="Happy Monkey" panose="02000500000000020004"/>
                <a:sym typeface="Happy Monkey" panose="02000500000000020004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 panose="020B0606020202050201"/>
              <a:buNone/>
              <a:defRPr sz="3335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 panose="020B0606020202050201"/>
              <a:buNone/>
              <a:defRPr sz="3335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 panose="020B0606020202050201"/>
              <a:buNone/>
              <a:defRPr sz="3335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 panose="020B0606020202050201"/>
              <a:buNone/>
              <a:defRPr sz="3335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 panose="020B0606020202050201"/>
              <a:buNone/>
              <a:defRPr sz="3335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 panose="020B0606020202050201"/>
              <a:buNone/>
              <a:defRPr sz="3335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 panose="020B0606020202050201"/>
              <a:buNone/>
              <a:defRPr sz="3335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 panose="020B0606020202050201"/>
              <a:buNone/>
              <a:defRPr sz="3335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123" name="Google Shape;123;p5"/>
          <p:cNvSpPr txBox="1">
            <a:spLocks noGrp="1"/>
          </p:cNvSpPr>
          <p:nvPr>
            <p:ph type="subTitle" idx="2"/>
          </p:nvPr>
        </p:nvSpPr>
        <p:spPr>
          <a:xfrm>
            <a:off x="6900784" y="3477233"/>
            <a:ext cx="32636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 panose="020B0606020202050201"/>
              <a:buNone/>
              <a:defRPr sz="2935" b="1">
                <a:solidFill>
                  <a:schemeClr val="accent1"/>
                </a:solidFill>
                <a:latin typeface="Happy Monkey" panose="02000500000000020004"/>
                <a:ea typeface="Happy Monkey" panose="02000500000000020004"/>
                <a:cs typeface="Happy Monkey" panose="02000500000000020004"/>
                <a:sym typeface="Happy Monkey" panose="02000500000000020004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 panose="020B0606020202050201"/>
              <a:buNone/>
              <a:defRPr sz="3335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 panose="020B0606020202050201"/>
              <a:buNone/>
              <a:defRPr sz="3335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 panose="020B0606020202050201"/>
              <a:buNone/>
              <a:defRPr sz="3335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 panose="020B0606020202050201"/>
              <a:buNone/>
              <a:defRPr sz="3335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 panose="020B0606020202050201"/>
              <a:buNone/>
              <a:defRPr sz="3335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 panose="020B0606020202050201"/>
              <a:buNone/>
              <a:defRPr sz="3335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 panose="020B0606020202050201"/>
              <a:buNone/>
              <a:defRPr sz="3335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 panose="020B0606020202050201"/>
              <a:buNone/>
              <a:defRPr sz="3335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124" name="Google Shape;124;p5"/>
          <p:cNvSpPr txBox="1">
            <a:spLocks noGrp="1"/>
          </p:cNvSpPr>
          <p:nvPr>
            <p:ph type="subTitle" idx="3"/>
          </p:nvPr>
        </p:nvSpPr>
        <p:spPr>
          <a:xfrm>
            <a:off x="2027617" y="3940433"/>
            <a:ext cx="3263600" cy="130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5"/>
          <p:cNvSpPr txBox="1">
            <a:spLocks noGrp="1"/>
          </p:cNvSpPr>
          <p:nvPr>
            <p:ph type="subTitle" idx="4"/>
          </p:nvPr>
        </p:nvSpPr>
        <p:spPr>
          <a:xfrm>
            <a:off x="6900784" y="3940333"/>
            <a:ext cx="3263600" cy="13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506055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7" name="Google Shape;697;p26"/>
          <p:cNvGrpSpPr/>
          <p:nvPr/>
        </p:nvGrpSpPr>
        <p:grpSpPr>
          <a:xfrm>
            <a:off x="-57" y="-101600"/>
            <a:ext cx="12192000" cy="6959600"/>
            <a:chOff x="-43" y="-76200"/>
            <a:chExt cx="9144000" cy="5219700"/>
          </a:xfrm>
        </p:grpSpPr>
        <p:cxnSp>
          <p:nvCxnSpPr>
            <p:cNvPr id="698" name="Google Shape;698;p26"/>
            <p:cNvCxnSpPr/>
            <p:nvPr/>
          </p:nvCxnSpPr>
          <p:spPr>
            <a:xfrm>
              <a:off x="-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9" name="Google Shape;699;p26"/>
            <p:cNvCxnSpPr/>
            <p:nvPr/>
          </p:nvCxnSpPr>
          <p:spPr>
            <a:xfrm>
              <a:off x="653133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0" name="Google Shape;700;p26"/>
            <p:cNvCxnSpPr/>
            <p:nvPr/>
          </p:nvCxnSpPr>
          <p:spPr>
            <a:xfrm>
              <a:off x="130627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26"/>
            <p:cNvCxnSpPr/>
            <p:nvPr/>
          </p:nvCxnSpPr>
          <p:spPr>
            <a:xfrm>
              <a:off x="195941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26"/>
            <p:cNvCxnSpPr/>
            <p:nvPr/>
          </p:nvCxnSpPr>
          <p:spPr>
            <a:xfrm>
              <a:off x="2612551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26"/>
            <p:cNvCxnSpPr/>
            <p:nvPr/>
          </p:nvCxnSpPr>
          <p:spPr>
            <a:xfrm>
              <a:off x="3265690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26"/>
            <p:cNvCxnSpPr/>
            <p:nvPr/>
          </p:nvCxnSpPr>
          <p:spPr>
            <a:xfrm>
              <a:off x="391882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26"/>
            <p:cNvCxnSpPr/>
            <p:nvPr/>
          </p:nvCxnSpPr>
          <p:spPr>
            <a:xfrm>
              <a:off x="457196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26"/>
            <p:cNvCxnSpPr/>
            <p:nvPr/>
          </p:nvCxnSpPr>
          <p:spPr>
            <a:xfrm>
              <a:off x="5225108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26"/>
            <p:cNvCxnSpPr/>
            <p:nvPr/>
          </p:nvCxnSpPr>
          <p:spPr>
            <a:xfrm>
              <a:off x="587824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26"/>
            <p:cNvCxnSpPr/>
            <p:nvPr/>
          </p:nvCxnSpPr>
          <p:spPr>
            <a:xfrm>
              <a:off x="653138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26"/>
            <p:cNvCxnSpPr/>
            <p:nvPr/>
          </p:nvCxnSpPr>
          <p:spPr>
            <a:xfrm>
              <a:off x="718452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26"/>
            <p:cNvCxnSpPr/>
            <p:nvPr/>
          </p:nvCxnSpPr>
          <p:spPr>
            <a:xfrm>
              <a:off x="7837665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26"/>
            <p:cNvCxnSpPr/>
            <p:nvPr/>
          </p:nvCxnSpPr>
          <p:spPr>
            <a:xfrm>
              <a:off x="849080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26"/>
            <p:cNvCxnSpPr/>
            <p:nvPr/>
          </p:nvCxnSpPr>
          <p:spPr>
            <a:xfrm>
              <a:off x="914394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26"/>
            <p:cNvCxnSpPr/>
            <p:nvPr/>
          </p:nvCxnSpPr>
          <p:spPr>
            <a:xfrm>
              <a:off x="-43" y="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4" name="Google Shape;714;p26"/>
            <p:cNvCxnSpPr/>
            <p:nvPr/>
          </p:nvCxnSpPr>
          <p:spPr>
            <a:xfrm>
              <a:off x="-43" y="571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5" name="Google Shape;715;p26"/>
            <p:cNvCxnSpPr/>
            <p:nvPr/>
          </p:nvCxnSpPr>
          <p:spPr>
            <a:xfrm>
              <a:off x="-43" y="1143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6" name="Google Shape;716;p26"/>
            <p:cNvCxnSpPr/>
            <p:nvPr/>
          </p:nvCxnSpPr>
          <p:spPr>
            <a:xfrm>
              <a:off x="-43" y="1714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7" name="Google Shape;717;p26"/>
            <p:cNvCxnSpPr/>
            <p:nvPr/>
          </p:nvCxnSpPr>
          <p:spPr>
            <a:xfrm>
              <a:off x="-43" y="2286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8" name="Google Shape;718;p26"/>
            <p:cNvCxnSpPr/>
            <p:nvPr/>
          </p:nvCxnSpPr>
          <p:spPr>
            <a:xfrm>
              <a:off x="-43" y="2857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9" name="Google Shape;719;p26"/>
            <p:cNvCxnSpPr/>
            <p:nvPr/>
          </p:nvCxnSpPr>
          <p:spPr>
            <a:xfrm>
              <a:off x="-43" y="3429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0" name="Google Shape;720;p26"/>
            <p:cNvCxnSpPr/>
            <p:nvPr/>
          </p:nvCxnSpPr>
          <p:spPr>
            <a:xfrm>
              <a:off x="-43" y="4000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1" name="Google Shape;721;p26"/>
            <p:cNvCxnSpPr/>
            <p:nvPr/>
          </p:nvCxnSpPr>
          <p:spPr>
            <a:xfrm>
              <a:off x="-43" y="4572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22" name="Google Shape;722;p26"/>
          <p:cNvSpPr txBox="1">
            <a:spLocks noGrp="1"/>
          </p:cNvSpPr>
          <p:nvPr>
            <p:ph type="title"/>
          </p:nvPr>
        </p:nvSpPr>
        <p:spPr>
          <a:xfrm>
            <a:off x="1744100" y="1526367"/>
            <a:ext cx="8704800" cy="22844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17335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723" name="Google Shape;723;p26"/>
          <p:cNvSpPr txBox="1">
            <a:spLocks noGrp="1"/>
          </p:cNvSpPr>
          <p:nvPr>
            <p:ph type="subTitle" idx="1"/>
          </p:nvPr>
        </p:nvSpPr>
        <p:spPr>
          <a:xfrm>
            <a:off x="2612467" y="4571167"/>
            <a:ext cx="6966400" cy="15268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ct val="4270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689065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gradFill>
          <a:gsLst>
            <a:gs pos="0">
              <a:schemeClr val="lt1"/>
            </a:gs>
            <a:gs pos="50000">
              <a:schemeClr val="dk2"/>
            </a:gs>
            <a:gs pos="100000">
              <a:schemeClr val="lt2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5"/>
          <p:cNvSpPr txBox="1">
            <a:spLocks noGrp="1"/>
          </p:cNvSpPr>
          <p:nvPr>
            <p:ph type="subTitle" idx="1"/>
          </p:nvPr>
        </p:nvSpPr>
        <p:spPr>
          <a:xfrm>
            <a:off x="900400" y="3786400"/>
            <a:ext cx="3936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5"/>
          <p:cNvSpPr txBox="1">
            <a:spLocks noGrp="1"/>
          </p:cNvSpPr>
          <p:nvPr>
            <p:ph type="subTitle" idx="2"/>
          </p:nvPr>
        </p:nvSpPr>
        <p:spPr>
          <a:xfrm>
            <a:off x="7355200" y="3786467"/>
            <a:ext cx="3936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5"/>
          <p:cNvSpPr txBox="1">
            <a:spLocks noGrp="1"/>
          </p:cNvSpPr>
          <p:nvPr>
            <p:ph type="title"/>
          </p:nvPr>
        </p:nvSpPr>
        <p:spPr>
          <a:xfrm>
            <a:off x="900417" y="3163467"/>
            <a:ext cx="3936400" cy="6228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12" name="Google Shape;112;p5"/>
          <p:cNvSpPr txBox="1">
            <a:spLocks noGrp="1"/>
          </p:cNvSpPr>
          <p:nvPr>
            <p:ph type="title" idx="3"/>
          </p:nvPr>
        </p:nvSpPr>
        <p:spPr>
          <a:xfrm>
            <a:off x="7355217" y="3163467"/>
            <a:ext cx="3936400" cy="6228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13" name="Google Shape;113;p5"/>
          <p:cNvSpPr txBox="1">
            <a:spLocks noGrp="1"/>
          </p:cNvSpPr>
          <p:nvPr>
            <p:ph type="title" idx="4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14" name="Google Shape;114;p5"/>
          <p:cNvGrpSpPr/>
          <p:nvPr/>
        </p:nvGrpSpPr>
        <p:grpSpPr>
          <a:xfrm>
            <a:off x="-1" y="304900"/>
            <a:ext cx="12192005" cy="6553101"/>
            <a:chOff x="-1" y="228675"/>
            <a:chExt cx="9144004" cy="4914826"/>
          </a:xfrm>
        </p:grpSpPr>
        <p:pic>
          <p:nvPicPr>
            <p:cNvPr id="115" name="Google Shape;115;p5"/>
            <p:cNvPicPr preferRelativeResize="0"/>
            <p:nvPr/>
          </p:nvPicPr>
          <p:blipFill rotWithShape="1">
            <a:blip r:embed="rId2">
              <a:alphaModFix/>
            </a:blip>
            <a:srcRect b="39972"/>
            <a:stretch/>
          </p:blipFill>
          <p:spPr>
            <a:xfrm>
              <a:off x="377725" y="3559250"/>
              <a:ext cx="1427501" cy="15842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6" name="Google Shape;116;p5"/>
            <p:cNvPicPr preferRelativeResize="0"/>
            <p:nvPr/>
          </p:nvPicPr>
          <p:blipFill rotWithShape="1">
            <a:blip r:embed="rId3">
              <a:alphaModFix/>
            </a:blip>
            <a:srcRect l="42508" b="27896"/>
            <a:stretch/>
          </p:blipFill>
          <p:spPr>
            <a:xfrm>
              <a:off x="0" y="3381900"/>
              <a:ext cx="1369475" cy="1761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7" name="Google Shape;117;p5"/>
            <p:cNvPicPr preferRelativeResize="0"/>
            <p:nvPr/>
          </p:nvPicPr>
          <p:blipFill rotWithShape="1">
            <a:blip r:embed="rId4">
              <a:alphaModFix/>
            </a:blip>
            <a:srcRect r="34258" b="8206"/>
            <a:stretch/>
          </p:blipFill>
          <p:spPr>
            <a:xfrm>
              <a:off x="6637825" y="3474500"/>
              <a:ext cx="2506175" cy="1669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8" name="Google Shape;118;p5"/>
            <p:cNvPicPr preferRelativeResize="0"/>
            <p:nvPr/>
          </p:nvPicPr>
          <p:blipFill rotWithShape="1">
            <a:blip r:embed="rId5">
              <a:alphaModFix/>
            </a:blip>
            <a:srcRect l="34383" r="10159"/>
            <a:stretch/>
          </p:blipFill>
          <p:spPr>
            <a:xfrm>
              <a:off x="0" y="1174500"/>
              <a:ext cx="1061600" cy="11755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9" name="Google Shape;119;p5"/>
            <p:cNvPicPr preferRelativeResize="0"/>
            <p:nvPr/>
          </p:nvPicPr>
          <p:blipFill rotWithShape="1">
            <a:blip r:embed="rId6">
              <a:alphaModFix/>
            </a:blip>
            <a:srcRect b="44183"/>
            <a:stretch/>
          </p:blipFill>
          <p:spPr>
            <a:xfrm>
              <a:off x="2226000" y="4433651"/>
              <a:ext cx="4692001" cy="7098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0" name="Google Shape;120;p5"/>
            <p:cNvPicPr preferRelativeResize="0"/>
            <p:nvPr/>
          </p:nvPicPr>
          <p:blipFill rotWithShape="1">
            <a:blip r:embed="rId7">
              <a:alphaModFix/>
            </a:blip>
            <a:srcRect l="20760" b="13058"/>
            <a:stretch/>
          </p:blipFill>
          <p:spPr>
            <a:xfrm>
              <a:off x="-1" y="4037800"/>
              <a:ext cx="1369475" cy="11057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1" name="Google Shape;121;p5"/>
            <p:cNvPicPr preferRelativeResize="0"/>
            <p:nvPr/>
          </p:nvPicPr>
          <p:blipFill rotWithShape="1">
            <a:blip r:embed="rId3">
              <a:alphaModFix/>
            </a:blip>
            <a:srcRect l="46198" b="27896"/>
            <a:stretch/>
          </p:blipFill>
          <p:spPr>
            <a:xfrm flipH="1">
              <a:off x="7862425" y="3381900"/>
              <a:ext cx="1281575" cy="1761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2" name="Google Shape;122;p5"/>
            <p:cNvPicPr preferRelativeResize="0"/>
            <p:nvPr/>
          </p:nvPicPr>
          <p:blipFill rotWithShape="1">
            <a:blip r:embed="rId7">
              <a:alphaModFix/>
            </a:blip>
            <a:srcRect r="44760"/>
            <a:stretch/>
          </p:blipFill>
          <p:spPr>
            <a:xfrm>
              <a:off x="8189353" y="1014550"/>
              <a:ext cx="954650" cy="12718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3" name="Google Shape;123;p5"/>
            <p:cNvSpPr/>
            <p:nvPr/>
          </p:nvSpPr>
          <p:spPr>
            <a:xfrm>
              <a:off x="8978000" y="31384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5"/>
            <p:cNvSpPr/>
            <p:nvPr/>
          </p:nvSpPr>
          <p:spPr>
            <a:xfrm>
              <a:off x="280325" y="25875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4044425" y="22867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5"/>
            <p:cNvSpPr/>
            <p:nvPr/>
          </p:nvSpPr>
          <p:spPr>
            <a:xfrm>
              <a:off x="317525" y="10652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5"/>
            <p:cNvSpPr/>
            <p:nvPr/>
          </p:nvSpPr>
          <p:spPr>
            <a:xfrm>
              <a:off x="377075" y="27796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5"/>
            <p:cNvSpPr/>
            <p:nvPr/>
          </p:nvSpPr>
          <p:spPr>
            <a:xfrm>
              <a:off x="2129100" y="47383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5"/>
            <p:cNvSpPr/>
            <p:nvPr/>
          </p:nvSpPr>
          <p:spPr>
            <a:xfrm>
              <a:off x="8850225" y="29048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5"/>
            <p:cNvSpPr/>
            <p:nvPr/>
          </p:nvSpPr>
          <p:spPr>
            <a:xfrm>
              <a:off x="8850225" y="7022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5"/>
            <p:cNvSpPr/>
            <p:nvPr/>
          </p:nvSpPr>
          <p:spPr>
            <a:xfrm>
              <a:off x="8722150" y="31123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5"/>
            <p:cNvSpPr/>
            <p:nvPr/>
          </p:nvSpPr>
          <p:spPr>
            <a:xfrm>
              <a:off x="8748250" y="463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1948563" y="47383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350975" y="23726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pic>
          <p:nvPicPr>
            <p:cNvPr id="135" name="Google Shape;135;p5"/>
            <p:cNvPicPr preferRelativeResize="0"/>
            <p:nvPr/>
          </p:nvPicPr>
          <p:blipFill rotWithShape="1">
            <a:blip r:embed="rId8">
              <a:alphaModFix/>
            </a:blip>
            <a:srcRect b="31982"/>
            <a:stretch/>
          </p:blipFill>
          <p:spPr>
            <a:xfrm>
              <a:off x="7008625" y="4144475"/>
              <a:ext cx="1127475" cy="999026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4961665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gradFill>
          <a:gsLst>
            <a:gs pos="0">
              <a:schemeClr val="lt1"/>
            </a:gs>
            <a:gs pos="50000">
              <a:schemeClr val="dk2"/>
            </a:gs>
            <a:gs pos="100000">
              <a:schemeClr val="lt2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9"/>
          <p:cNvSpPr txBox="1">
            <a:spLocks noGrp="1"/>
          </p:cNvSpPr>
          <p:nvPr>
            <p:ph type="title"/>
          </p:nvPr>
        </p:nvSpPr>
        <p:spPr>
          <a:xfrm>
            <a:off x="2757800" y="2016600"/>
            <a:ext cx="6676400" cy="12520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08" name="Google Shape;208;p9"/>
          <p:cNvSpPr txBox="1">
            <a:spLocks noGrp="1"/>
          </p:cNvSpPr>
          <p:nvPr>
            <p:ph type="subTitle" idx="1"/>
          </p:nvPr>
        </p:nvSpPr>
        <p:spPr>
          <a:xfrm>
            <a:off x="2757667" y="3325800"/>
            <a:ext cx="6676400" cy="15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09" name="Google Shape;209;p9"/>
          <p:cNvGrpSpPr/>
          <p:nvPr/>
        </p:nvGrpSpPr>
        <p:grpSpPr>
          <a:xfrm>
            <a:off x="-3" y="-302250"/>
            <a:ext cx="12192003" cy="7160251"/>
            <a:chOff x="-2" y="-226687"/>
            <a:chExt cx="9144002" cy="5370188"/>
          </a:xfrm>
        </p:grpSpPr>
        <p:pic>
          <p:nvPicPr>
            <p:cNvPr id="210" name="Google Shape;210;p9"/>
            <p:cNvPicPr preferRelativeResize="0"/>
            <p:nvPr/>
          </p:nvPicPr>
          <p:blipFill rotWithShape="1">
            <a:blip r:embed="rId2">
              <a:alphaModFix/>
            </a:blip>
            <a:srcRect l="49212" b="12960"/>
            <a:stretch/>
          </p:blipFill>
          <p:spPr>
            <a:xfrm>
              <a:off x="0" y="703981"/>
              <a:ext cx="2068451" cy="44364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1" name="Google Shape;211;p9"/>
            <p:cNvPicPr preferRelativeResize="0"/>
            <p:nvPr/>
          </p:nvPicPr>
          <p:blipFill rotWithShape="1">
            <a:blip r:embed="rId3">
              <a:alphaModFix/>
            </a:blip>
            <a:srcRect l="45021" b="41857"/>
            <a:stretch/>
          </p:blipFill>
          <p:spPr>
            <a:xfrm>
              <a:off x="4" y="3817998"/>
              <a:ext cx="2627999" cy="1325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2" name="Google Shape;212;p9"/>
            <p:cNvPicPr preferRelativeResize="0"/>
            <p:nvPr/>
          </p:nvPicPr>
          <p:blipFill rotWithShape="1">
            <a:blip r:embed="rId4">
              <a:alphaModFix/>
            </a:blip>
            <a:srcRect l="52387" b="19955"/>
            <a:stretch/>
          </p:blipFill>
          <p:spPr>
            <a:xfrm>
              <a:off x="-2" y="2494675"/>
              <a:ext cx="1536226" cy="26488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3" name="Google Shape;213;p9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58641" y="-31850"/>
              <a:ext cx="2974850" cy="18268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4" name="Google Shape;214;p9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5242348" y="-226687"/>
              <a:ext cx="2282475" cy="15333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5" name="Google Shape;215;p9"/>
            <p:cNvPicPr preferRelativeResize="0"/>
            <p:nvPr/>
          </p:nvPicPr>
          <p:blipFill rotWithShape="1">
            <a:blip r:embed="rId7">
              <a:alphaModFix/>
            </a:blip>
            <a:srcRect r="41911" b="45471"/>
            <a:stretch/>
          </p:blipFill>
          <p:spPr>
            <a:xfrm>
              <a:off x="5726500" y="3385670"/>
              <a:ext cx="3417499" cy="17578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6" name="Google Shape;216;p9"/>
            <p:cNvPicPr preferRelativeResize="0"/>
            <p:nvPr/>
          </p:nvPicPr>
          <p:blipFill rotWithShape="1">
            <a:blip r:embed="rId8">
              <a:alphaModFix/>
            </a:blip>
            <a:srcRect b="48717"/>
            <a:stretch/>
          </p:blipFill>
          <p:spPr>
            <a:xfrm>
              <a:off x="4084775" y="4087344"/>
              <a:ext cx="2798624" cy="1056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7" name="Google Shape;217;p9"/>
            <p:cNvPicPr preferRelativeResize="0"/>
            <p:nvPr/>
          </p:nvPicPr>
          <p:blipFill rotWithShape="1">
            <a:blip r:embed="rId9">
              <a:alphaModFix/>
            </a:blip>
            <a:srcRect r="21327" b="52945"/>
            <a:stretch/>
          </p:blipFill>
          <p:spPr>
            <a:xfrm>
              <a:off x="7075548" y="4174400"/>
              <a:ext cx="2068451" cy="9690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18" name="Google Shape;218;p9"/>
          <p:cNvGrpSpPr/>
          <p:nvPr/>
        </p:nvGrpSpPr>
        <p:grpSpPr>
          <a:xfrm>
            <a:off x="2849768" y="220000"/>
            <a:ext cx="8715233" cy="6037200"/>
            <a:chOff x="2137325" y="165000"/>
            <a:chExt cx="6536425" cy="4527900"/>
          </a:xfrm>
        </p:grpSpPr>
        <p:sp>
          <p:nvSpPr>
            <p:cNvPr id="219" name="Google Shape;219;p9"/>
            <p:cNvSpPr/>
            <p:nvPr/>
          </p:nvSpPr>
          <p:spPr>
            <a:xfrm>
              <a:off x="3347759" y="4333354"/>
              <a:ext cx="258873" cy="273600"/>
            </a:xfrm>
            <a:custGeom>
              <a:avLst/>
              <a:gdLst/>
              <a:ahLst/>
              <a:cxnLst/>
              <a:rect l="l" t="t" r="r" b="b"/>
              <a:pathLst>
                <a:path w="27650" h="29223" extrusionOk="0">
                  <a:moveTo>
                    <a:pt x="21779" y="2004"/>
                  </a:moveTo>
                  <a:cubicBezTo>
                    <a:pt x="21859" y="2004"/>
                    <a:pt x="21927" y="2006"/>
                    <a:pt x="21977" y="2010"/>
                  </a:cubicBezTo>
                  <a:cubicBezTo>
                    <a:pt x="22206" y="2030"/>
                    <a:pt x="22431" y="2061"/>
                    <a:pt x="22656" y="2106"/>
                  </a:cubicBezTo>
                  <a:cubicBezTo>
                    <a:pt x="22774" y="2131"/>
                    <a:pt x="22890" y="2159"/>
                    <a:pt x="23005" y="2191"/>
                  </a:cubicBezTo>
                  <a:cubicBezTo>
                    <a:pt x="23017" y="2195"/>
                    <a:pt x="23024" y="2196"/>
                    <a:pt x="23033" y="2199"/>
                  </a:cubicBezTo>
                  <a:cubicBezTo>
                    <a:pt x="23097" y="2221"/>
                    <a:pt x="23160" y="2243"/>
                    <a:pt x="23223" y="2269"/>
                  </a:cubicBezTo>
                  <a:cubicBezTo>
                    <a:pt x="23773" y="2502"/>
                    <a:pt x="23885" y="2561"/>
                    <a:pt x="24297" y="2933"/>
                  </a:cubicBezTo>
                  <a:cubicBezTo>
                    <a:pt x="24532" y="3144"/>
                    <a:pt x="24427" y="3036"/>
                    <a:pt x="24627" y="3305"/>
                  </a:cubicBezTo>
                  <a:cubicBezTo>
                    <a:pt x="24830" y="3580"/>
                    <a:pt x="24873" y="3652"/>
                    <a:pt x="24956" y="3841"/>
                  </a:cubicBezTo>
                  <a:cubicBezTo>
                    <a:pt x="25437" y="4946"/>
                    <a:pt x="25478" y="6113"/>
                    <a:pt x="25293" y="7386"/>
                  </a:cubicBezTo>
                  <a:cubicBezTo>
                    <a:pt x="24727" y="11271"/>
                    <a:pt x="22173" y="14436"/>
                    <a:pt x="19634" y="17275"/>
                  </a:cubicBezTo>
                  <a:cubicBezTo>
                    <a:pt x="17474" y="19692"/>
                    <a:pt x="15078" y="21992"/>
                    <a:pt x="13107" y="24590"/>
                  </a:cubicBezTo>
                  <a:cubicBezTo>
                    <a:pt x="11942" y="22709"/>
                    <a:pt x="10414" y="20999"/>
                    <a:pt x="9057" y="19276"/>
                  </a:cubicBezTo>
                  <a:cubicBezTo>
                    <a:pt x="7182" y="16893"/>
                    <a:pt x="5240" y="14515"/>
                    <a:pt x="3645" y="11929"/>
                  </a:cubicBezTo>
                  <a:cubicBezTo>
                    <a:pt x="3332" y="11421"/>
                    <a:pt x="3150" y="11116"/>
                    <a:pt x="2946" y="10667"/>
                  </a:cubicBezTo>
                  <a:cubicBezTo>
                    <a:pt x="2861" y="10477"/>
                    <a:pt x="2784" y="10285"/>
                    <a:pt x="2717" y="10087"/>
                  </a:cubicBezTo>
                  <a:cubicBezTo>
                    <a:pt x="2701" y="10043"/>
                    <a:pt x="2691" y="9996"/>
                    <a:pt x="2677" y="9950"/>
                  </a:cubicBezTo>
                  <a:cubicBezTo>
                    <a:pt x="2677" y="9931"/>
                    <a:pt x="2649" y="9784"/>
                    <a:pt x="2641" y="9715"/>
                  </a:cubicBezTo>
                  <a:cubicBezTo>
                    <a:pt x="2517" y="8602"/>
                    <a:pt x="2702" y="7399"/>
                    <a:pt x="3261" y="6641"/>
                  </a:cubicBezTo>
                  <a:cubicBezTo>
                    <a:pt x="3600" y="6181"/>
                    <a:pt x="3776" y="6019"/>
                    <a:pt x="4238" y="5718"/>
                  </a:cubicBezTo>
                  <a:cubicBezTo>
                    <a:pt x="4531" y="5527"/>
                    <a:pt x="4461" y="5565"/>
                    <a:pt x="4761" y="5436"/>
                  </a:cubicBezTo>
                  <a:cubicBezTo>
                    <a:pt x="4999" y="5332"/>
                    <a:pt x="5244" y="5248"/>
                    <a:pt x="5492" y="5175"/>
                  </a:cubicBezTo>
                  <a:cubicBezTo>
                    <a:pt x="5958" y="5039"/>
                    <a:pt x="6513" y="4976"/>
                    <a:pt x="7081" y="4976"/>
                  </a:cubicBezTo>
                  <a:cubicBezTo>
                    <a:pt x="7559" y="4976"/>
                    <a:pt x="8045" y="5020"/>
                    <a:pt x="8495" y="5104"/>
                  </a:cubicBezTo>
                  <a:cubicBezTo>
                    <a:pt x="9639" y="5318"/>
                    <a:pt x="10733" y="5777"/>
                    <a:pt x="11622" y="6492"/>
                  </a:cubicBezTo>
                  <a:cubicBezTo>
                    <a:pt x="11994" y="6791"/>
                    <a:pt x="12320" y="7135"/>
                    <a:pt x="12586" y="7507"/>
                  </a:cubicBezTo>
                  <a:cubicBezTo>
                    <a:pt x="12558" y="7719"/>
                    <a:pt x="12536" y="7934"/>
                    <a:pt x="12525" y="8151"/>
                  </a:cubicBezTo>
                  <a:cubicBezTo>
                    <a:pt x="12497" y="8692"/>
                    <a:pt x="12752" y="9199"/>
                    <a:pt x="13329" y="9310"/>
                  </a:cubicBezTo>
                  <a:lnTo>
                    <a:pt x="13331" y="9310"/>
                  </a:lnTo>
                  <a:cubicBezTo>
                    <a:pt x="13465" y="9829"/>
                    <a:pt x="13923" y="10076"/>
                    <a:pt x="14366" y="10076"/>
                  </a:cubicBezTo>
                  <a:cubicBezTo>
                    <a:pt x="14898" y="10076"/>
                    <a:pt x="15408" y="9718"/>
                    <a:pt x="15298" y="9044"/>
                  </a:cubicBezTo>
                  <a:cubicBezTo>
                    <a:pt x="15190" y="8386"/>
                    <a:pt x="14979" y="7771"/>
                    <a:pt x="14686" y="7201"/>
                  </a:cubicBezTo>
                  <a:cubicBezTo>
                    <a:pt x="15130" y="5491"/>
                    <a:pt x="16262" y="4129"/>
                    <a:pt x="17818" y="3156"/>
                  </a:cubicBezTo>
                  <a:cubicBezTo>
                    <a:pt x="18573" y="2685"/>
                    <a:pt x="19746" y="2230"/>
                    <a:pt x="20566" y="2098"/>
                  </a:cubicBezTo>
                  <a:cubicBezTo>
                    <a:pt x="20938" y="2037"/>
                    <a:pt x="21458" y="2004"/>
                    <a:pt x="21779" y="2004"/>
                  </a:cubicBezTo>
                  <a:close/>
                  <a:moveTo>
                    <a:pt x="21650" y="1"/>
                  </a:moveTo>
                  <a:cubicBezTo>
                    <a:pt x="20221" y="1"/>
                    <a:pt x="18765" y="413"/>
                    <a:pt x="17537" y="1043"/>
                  </a:cubicBezTo>
                  <a:cubicBezTo>
                    <a:pt x="15703" y="1983"/>
                    <a:pt x="14125" y="3477"/>
                    <a:pt x="13250" y="5315"/>
                  </a:cubicBezTo>
                  <a:cubicBezTo>
                    <a:pt x="11649" y="3805"/>
                    <a:pt x="9357" y="2927"/>
                    <a:pt x="7125" y="2927"/>
                  </a:cubicBezTo>
                  <a:cubicBezTo>
                    <a:pt x="5600" y="2927"/>
                    <a:pt x="4103" y="3336"/>
                    <a:pt x="2873" y="4235"/>
                  </a:cubicBezTo>
                  <a:cubicBezTo>
                    <a:pt x="802" y="5750"/>
                    <a:pt x="0" y="8824"/>
                    <a:pt x="1003" y="11188"/>
                  </a:cubicBezTo>
                  <a:cubicBezTo>
                    <a:pt x="1521" y="12411"/>
                    <a:pt x="2285" y="13541"/>
                    <a:pt x="3040" y="14628"/>
                  </a:cubicBezTo>
                  <a:cubicBezTo>
                    <a:pt x="4012" y="16027"/>
                    <a:pt x="5048" y="17379"/>
                    <a:pt x="6094" y="18723"/>
                  </a:cubicBezTo>
                  <a:cubicBezTo>
                    <a:pt x="7249" y="20207"/>
                    <a:pt x="8423" y="21674"/>
                    <a:pt x="9573" y="23163"/>
                  </a:cubicBezTo>
                  <a:cubicBezTo>
                    <a:pt x="10370" y="24198"/>
                    <a:pt x="11215" y="25239"/>
                    <a:pt x="11858" y="26382"/>
                  </a:cubicBezTo>
                  <a:cubicBezTo>
                    <a:pt x="11556" y="26856"/>
                    <a:pt x="11271" y="27342"/>
                    <a:pt x="11007" y="27843"/>
                  </a:cubicBezTo>
                  <a:cubicBezTo>
                    <a:pt x="10608" y="28599"/>
                    <a:pt x="11274" y="29222"/>
                    <a:pt x="11942" y="29222"/>
                  </a:cubicBezTo>
                  <a:cubicBezTo>
                    <a:pt x="12278" y="29222"/>
                    <a:pt x="12615" y="29064"/>
                    <a:pt x="12816" y="28684"/>
                  </a:cubicBezTo>
                  <a:cubicBezTo>
                    <a:pt x="14833" y="24865"/>
                    <a:pt x="18187" y="21870"/>
                    <a:pt x="21041" y="18694"/>
                  </a:cubicBezTo>
                  <a:cubicBezTo>
                    <a:pt x="23854" y="15564"/>
                    <a:pt x="26632" y="12029"/>
                    <a:pt x="27257" y="7741"/>
                  </a:cubicBezTo>
                  <a:cubicBezTo>
                    <a:pt x="27650" y="5032"/>
                    <a:pt x="27100" y="1999"/>
                    <a:pt x="24462" y="641"/>
                  </a:cubicBezTo>
                  <a:cubicBezTo>
                    <a:pt x="23591" y="194"/>
                    <a:pt x="22627" y="1"/>
                    <a:pt x="21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9"/>
            <p:cNvSpPr/>
            <p:nvPr/>
          </p:nvSpPr>
          <p:spPr>
            <a:xfrm>
              <a:off x="4278920" y="226191"/>
              <a:ext cx="169873" cy="190386"/>
            </a:xfrm>
            <a:custGeom>
              <a:avLst/>
              <a:gdLst/>
              <a:ahLst/>
              <a:cxnLst/>
              <a:rect l="l" t="t" r="r" b="b"/>
              <a:pathLst>
                <a:path w="18144" h="20335" extrusionOk="0">
                  <a:moveTo>
                    <a:pt x="13836" y="1575"/>
                  </a:moveTo>
                  <a:cubicBezTo>
                    <a:pt x="14169" y="1575"/>
                    <a:pt x="14487" y="1682"/>
                    <a:pt x="14760" y="1936"/>
                  </a:cubicBezTo>
                  <a:cubicBezTo>
                    <a:pt x="15785" y="2893"/>
                    <a:pt x="15894" y="4757"/>
                    <a:pt x="16056" y="6052"/>
                  </a:cubicBezTo>
                  <a:cubicBezTo>
                    <a:pt x="16360" y="8492"/>
                    <a:pt x="16601" y="10990"/>
                    <a:pt x="16015" y="13408"/>
                  </a:cubicBezTo>
                  <a:cubicBezTo>
                    <a:pt x="15682" y="14785"/>
                    <a:pt x="15101" y="16390"/>
                    <a:pt x="15471" y="17766"/>
                  </a:cubicBezTo>
                  <a:cubicBezTo>
                    <a:pt x="12355" y="16040"/>
                    <a:pt x="8710" y="15290"/>
                    <a:pt x="5717" y="13312"/>
                  </a:cubicBezTo>
                  <a:cubicBezTo>
                    <a:pt x="3995" y="12173"/>
                    <a:pt x="2568" y="10577"/>
                    <a:pt x="2135" y="8505"/>
                  </a:cubicBezTo>
                  <a:cubicBezTo>
                    <a:pt x="1998" y="7856"/>
                    <a:pt x="1971" y="7055"/>
                    <a:pt x="2334" y="6519"/>
                  </a:cubicBezTo>
                  <a:cubicBezTo>
                    <a:pt x="2643" y="6061"/>
                    <a:pt x="3119" y="5861"/>
                    <a:pt x="3671" y="5808"/>
                  </a:cubicBezTo>
                  <a:cubicBezTo>
                    <a:pt x="3781" y="5797"/>
                    <a:pt x="3891" y="5792"/>
                    <a:pt x="4000" y="5792"/>
                  </a:cubicBezTo>
                  <a:cubicBezTo>
                    <a:pt x="5757" y="5792"/>
                    <a:pt x="7293" y="7132"/>
                    <a:pt x="8135" y="8579"/>
                  </a:cubicBezTo>
                  <a:cubicBezTo>
                    <a:pt x="8282" y="8832"/>
                    <a:pt x="8492" y="8936"/>
                    <a:pt x="8706" y="8936"/>
                  </a:cubicBezTo>
                  <a:cubicBezTo>
                    <a:pt x="8854" y="8936"/>
                    <a:pt x="9003" y="8886"/>
                    <a:pt x="9135" y="8802"/>
                  </a:cubicBezTo>
                  <a:cubicBezTo>
                    <a:pt x="9260" y="9039"/>
                    <a:pt x="9512" y="9152"/>
                    <a:pt x="9774" y="9152"/>
                  </a:cubicBezTo>
                  <a:cubicBezTo>
                    <a:pt x="10196" y="9152"/>
                    <a:pt x="10645" y="8860"/>
                    <a:pt x="10643" y="8317"/>
                  </a:cubicBezTo>
                  <a:cubicBezTo>
                    <a:pt x="10636" y="6715"/>
                    <a:pt x="10461" y="4929"/>
                    <a:pt x="11189" y="3445"/>
                  </a:cubicBezTo>
                  <a:cubicBezTo>
                    <a:pt x="11583" y="2640"/>
                    <a:pt x="12783" y="1575"/>
                    <a:pt x="13836" y="1575"/>
                  </a:cubicBezTo>
                  <a:close/>
                  <a:moveTo>
                    <a:pt x="13882" y="1"/>
                  </a:moveTo>
                  <a:cubicBezTo>
                    <a:pt x="12399" y="1"/>
                    <a:pt x="10858" y="1017"/>
                    <a:pt x="10086" y="2184"/>
                  </a:cubicBezTo>
                  <a:cubicBezTo>
                    <a:pt x="9134" y="3621"/>
                    <a:pt x="9035" y="5354"/>
                    <a:pt x="9042" y="7047"/>
                  </a:cubicBezTo>
                  <a:cubicBezTo>
                    <a:pt x="7973" y="5565"/>
                    <a:pt x="6328" y="4411"/>
                    <a:pt x="4491" y="4230"/>
                  </a:cubicBezTo>
                  <a:cubicBezTo>
                    <a:pt x="4337" y="4214"/>
                    <a:pt x="4182" y="4207"/>
                    <a:pt x="4029" y="4207"/>
                  </a:cubicBezTo>
                  <a:cubicBezTo>
                    <a:pt x="2439" y="4207"/>
                    <a:pt x="980" y="5031"/>
                    <a:pt x="561" y="6680"/>
                  </a:cubicBezTo>
                  <a:cubicBezTo>
                    <a:pt x="1" y="8885"/>
                    <a:pt x="1322" y="11407"/>
                    <a:pt x="2796" y="12960"/>
                  </a:cubicBezTo>
                  <a:cubicBezTo>
                    <a:pt x="4507" y="14765"/>
                    <a:pt x="6846" y="15844"/>
                    <a:pt x="9111" y="16776"/>
                  </a:cubicBezTo>
                  <a:cubicBezTo>
                    <a:pt x="11517" y="17766"/>
                    <a:pt x="14166" y="18554"/>
                    <a:pt x="16254" y="20161"/>
                  </a:cubicBezTo>
                  <a:cubicBezTo>
                    <a:pt x="16411" y="20282"/>
                    <a:pt x="16576" y="20334"/>
                    <a:pt x="16734" y="20334"/>
                  </a:cubicBezTo>
                  <a:cubicBezTo>
                    <a:pt x="17369" y="20334"/>
                    <a:pt x="17891" y="19501"/>
                    <a:pt x="17336" y="18987"/>
                  </a:cubicBezTo>
                  <a:cubicBezTo>
                    <a:pt x="17568" y="18678"/>
                    <a:pt x="17622" y="18215"/>
                    <a:pt x="17272" y="17869"/>
                  </a:cubicBezTo>
                  <a:cubicBezTo>
                    <a:pt x="16649" y="17254"/>
                    <a:pt x="16989" y="16050"/>
                    <a:pt x="17162" y="15321"/>
                  </a:cubicBezTo>
                  <a:cubicBezTo>
                    <a:pt x="17420" y="14235"/>
                    <a:pt x="17742" y="13187"/>
                    <a:pt x="17865" y="12072"/>
                  </a:cubicBezTo>
                  <a:cubicBezTo>
                    <a:pt x="18143" y="9531"/>
                    <a:pt x="17890" y="6855"/>
                    <a:pt x="17417" y="4350"/>
                  </a:cubicBezTo>
                  <a:cubicBezTo>
                    <a:pt x="17126" y="2809"/>
                    <a:pt x="16596" y="873"/>
                    <a:pt x="14991" y="214"/>
                  </a:cubicBezTo>
                  <a:cubicBezTo>
                    <a:pt x="14634" y="67"/>
                    <a:pt x="14260" y="1"/>
                    <a:pt x="138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9"/>
            <p:cNvSpPr/>
            <p:nvPr/>
          </p:nvSpPr>
          <p:spPr>
            <a:xfrm>
              <a:off x="8424001" y="1100036"/>
              <a:ext cx="249745" cy="234446"/>
            </a:xfrm>
            <a:custGeom>
              <a:avLst/>
              <a:gdLst/>
              <a:ahLst/>
              <a:cxnLst/>
              <a:rect l="l" t="t" r="r" b="b"/>
              <a:pathLst>
                <a:path w="26675" h="25041" extrusionOk="0">
                  <a:moveTo>
                    <a:pt x="19443" y="1864"/>
                  </a:moveTo>
                  <a:cubicBezTo>
                    <a:pt x="20133" y="1864"/>
                    <a:pt x="20835" y="2088"/>
                    <a:pt x="21453" y="2500"/>
                  </a:cubicBezTo>
                  <a:cubicBezTo>
                    <a:pt x="23269" y="3711"/>
                    <a:pt x="24340" y="6102"/>
                    <a:pt x="24521" y="8220"/>
                  </a:cubicBezTo>
                  <a:cubicBezTo>
                    <a:pt x="24747" y="10851"/>
                    <a:pt x="24226" y="13573"/>
                    <a:pt x="23550" y="16105"/>
                  </a:cubicBezTo>
                  <a:cubicBezTo>
                    <a:pt x="23152" y="17591"/>
                    <a:pt x="22651" y="19055"/>
                    <a:pt x="21999" y="20451"/>
                  </a:cubicBezTo>
                  <a:cubicBezTo>
                    <a:pt x="21757" y="20970"/>
                    <a:pt x="21490" y="21514"/>
                    <a:pt x="21176" y="22023"/>
                  </a:cubicBezTo>
                  <a:cubicBezTo>
                    <a:pt x="19481" y="19992"/>
                    <a:pt x="16656" y="19411"/>
                    <a:pt x="14163" y="18947"/>
                  </a:cubicBezTo>
                  <a:cubicBezTo>
                    <a:pt x="11233" y="18402"/>
                    <a:pt x="7958" y="18057"/>
                    <a:pt x="5485" y="16234"/>
                  </a:cubicBezTo>
                  <a:cubicBezTo>
                    <a:pt x="4153" y="15252"/>
                    <a:pt x="3231" y="13913"/>
                    <a:pt x="2702" y="12350"/>
                  </a:cubicBezTo>
                  <a:cubicBezTo>
                    <a:pt x="2105" y="10594"/>
                    <a:pt x="1746" y="8521"/>
                    <a:pt x="2046" y="6669"/>
                  </a:cubicBezTo>
                  <a:cubicBezTo>
                    <a:pt x="2377" y="4618"/>
                    <a:pt x="3730" y="3517"/>
                    <a:pt x="5572" y="3517"/>
                  </a:cubicBezTo>
                  <a:cubicBezTo>
                    <a:pt x="5897" y="3517"/>
                    <a:pt x="6236" y="3552"/>
                    <a:pt x="6588" y="3621"/>
                  </a:cubicBezTo>
                  <a:cubicBezTo>
                    <a:pt x="9980" y="4289"/>
                    <a:pt x="12724" y="7102"/>
                    <a:pt x="14332" y="10021"/>
                  </a:cubicBezTo>
                  <a:cubicBezTo>
                    <a:pt x="14499" y="10323"/>
                    <a:pt x="14742" y="10447"/>
                    <a:pt x="14992" y="10447"/>
                  </a:cubicBezTo>
                  <a:cubicBezTo>
                    <a:pt x="15130" y="10447"/>
                    <a:pt x="15269" y="10409"/>
                    <a:pt x="15399" y="10342"/>
                  </a:cubicBezTo>
                  <a:cubicBezTo>
                    <a:pt x="15791" y="10245"/>
                    <a:pt x="16105" y="9925"/>
                    <a:pt x="16025" y="9403"/>
                  </a:cubicBezTo>
                  <a:cubicBezTo>
                    <a:pt x="15690" y="7221"/>
                    <a:pt x="15615" y="4375"/>
                    <a:pt x="17354" y="2706"/>
                  </a:cubicBezTo>
                  <a:cubicBezTo>
                    <a:pt x="17956" y="2129"/>
                    <a:pt x="18693" y="1864"/>
                    <a:pt x="19443" y="1864"/>
                  </a:cubicBezTo>
                  <a:close/>
                  <a:moveTo>
                    <a:pt x="19398" y="1"/>
                  </a:moveTo>
                  <a:cubicBezTo>
                    <a:pt x="18417" y="1"/>
                    <a:pt x="17442" y="288"/>
                    <a:pt x="16586" y="921"/>
                  </a:cubicBezTo>
                  <a:cubicBezTo>
                    <a:pt x="14877" y="2184"/>
                    <a:pt x="14175" y="4196"/>
                    <a:pt x="14015" y="6266"/>
                  </a:cubicBezTo>
                  <a:cubicBezTo>
                    <a:pt x="12450" y="4414"/>
                    <a:pt x="10450" y="2899"/>
                    <a:pt x="8174" y="2129"/>
                  </a:cubicBezTo>
                  <a:cubicBezTo>
                    <a:pt x="7315" y="1838"/>
                    <a:pt x="6406" y="1672"/>
                    <a:pt x="5519" y="1672"/>
                  </a:cubicBezTo>
                  <a:cubicBezTo>
                    <a:pt x="3708" y="1672"/>
                    <a:pt x="1988" y="2364"/>
                    <a:pt x="973" y="4100"/>
                  </a:cubicBezTo>
                  <a:cubicBezTo>
                    <a:pt x="134" y="5533"/>
                    <a:pt x="1" y="7297"/>
                    <a:pt x="125" y="8918"/>
                  </a:cubicBezTo>
                  <a:cubicBezTo>
                    <a:pt x="291" y="11054"/>
                    <a:pt x="819" y="13276"/>
                    <a:pt x="1942" y="15118"/>
                  </a:cubicBezTo>
                  <a:cubicBezTo>
                    <a:pt x="3832" y="18218"/>
                    <a:pt x="7300" y="19492"/>
                    <a:pt x="10686" y="20199"/>
                  </a:cubicBezTo>
                  <a:cubicBezTo>
                    <a:pt x="12492" y="20575"/>
                    <a:pt x="14328" y="20812"/>
                    <a:pt x="16116" y="21276"/>
                  </a:cubicBezTo>
                  <a:cubicBezTo>
                    <a:pt x="17555" y="21649"/>
                    <a:pt x="19047" y="22218"/>
                    <a:pt x="19937" y="23474"/>
                  </a:cubicBezTo>
                  <a:cubicBezTo>
                    <a:pt x="19947" y="23487"/>
                    <a:pt x="19958" y="23501"/>
                    <a:pt x="19969" y="23514"/>
                  </a:cubicBezTo>
                  <a:cubicBezTo>
                    <a:pt x="19571" y="24157"/>
                    <a:pt x="20074" y="25041"/>
                    <a:pt x="20704" y="25041"/>
                  </a:cubicBezTo>
                  <a:cubicBezTo>
                    <a:pt x="20879" y="25041"/>
                    <a:pt x="21063" y="24973"/>
                    <a:pt x="21240" y="24813"/>
                  </a:cubicBezTo>
                  <a:cubicBezTo>
                    <a:pt x="23327" y="22935"/>
                    <a:pt x="24344" y="19988"/>
                    <a:pt x="25126" y="17370"/>
                  </a:cubicBezTo>
                  <a:cubicBezTo>
                    <a:pt x="26015" y="14391"/>
                    <a:pt x="26674" y="11100"/>
                    <a:pt x="26377" y="7978"/>
                  </a:cubicBezTo>
                  <a:cubicBezTo>
                    <a:pt x="26131" y="5402"/>
                    <a:pt x="24814" y="2570"/>
                    <a:pt x="22645" y="1062"/>
                  </a:cubicBezTo>
                  <a:cubicBezTo>
                    <a:pt x="21671" y="384"/>
                    <a:pt x="20530" y="1"/>
                    <a:pt x="19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9"/>
            <p:cNvSpPr/>
            <p:nvPr/>
          </p:nvSpPr>
          <p:spPr>
            <a:xfrm>
              <a:off x="2137325" y="165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9"/>
            <p:cNvSpPr/>
            <p:nvPr/>
          </p:nvSpPr>
          <p:spPr>
            <a:xfrm>
              <a:off x="3952675" y="44227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9"/>
            <p:cNvSpPr/>
            <p:nvPr/>
          </p:nvSpPr>
          <p:spPr>
            <a:xfrm>
              <a:off x="4227225" y="4953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9"/>
            <p:cNvSpPr/>
            <p:nvPr/>
          </p:nvSpPr>
          <p:spPr>
            <a:xfrm>
              <a:off x="2174525" y="278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9"/>
            <p:cNvSpPr/>
            <p:nvPr/>
          </p:nvSpPr>
          <p:spPr>
            <a:xfrm>
              <a:off x="2896375" y="45663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9"/>
            <p:cNvSpPr/>
            <p:nvPr/>
          </p:nvSpPr>
          <p:spPr>
            <a:xfrm>
              <a:off x="2270100" y="2262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9"/>
            <p:cNvSpPr/>
            <p:nvPr/>
          </p:nvSpPr>
          <p:spPr>
            <a:xfrm>
              <a:off x="4078550" y="3156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9"/>
            <p:cNvSpPr/>
            <p:nvPr/>
          </p:nvSpPr>
          <p:spPr>
            <a:xfrm>
              <a:off x="8636550" y="888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9"/>
            <p:cNvSpPr/>
            <p:nvPr/>
          </p:nvSpPr>
          <p:spPr>
            <a:xfrm>
              <a:off x="3059825" y="46035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9"/>
            <p:cNvSpPr/>
            <p:nvPr/>
          </p:nvSpPr>
          <p:spPr>
            <a:xfrm>
              <a:off x="8468350" y="736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9"/>
            <p:cNvSpPr/>
            <p:nvPr/>
          </p:nvSpPr>
          <p:spPr>
            <a:xfrm>
              <a:off x="4142225" y="41740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9"/>
            <p:cNvSpPr/>
            <p:nvPr/>
          </p:nvSpPr>
          <p:spPr>
            <a:xfrm>
              <a:off x="4227225" y="43333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3382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0617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gradFill>
          <a:gsLst>
            <a:gs pos="0">
              <a:schemeClr val="lt1"/>
            </a:gs>
            <a:gs pos="50000">
              <a:schemeClr val="dk2"/>
            </a:gs>
            <a:gs pos="100000">
              <a:schemeClr val="lt2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13"/>
          <p:cNvSpPr txBox="1">
            <a:spLocks noGrp="1"/>
          </p:cNvSpPr>
          <p:nvPr>
            <p:ph type="title" hasCustomPrompt="1"/>
          </p:nvPr>
        </p:nvSpPr>
        <p:spPr>
          <a:xfrm rot="1973">
            <a:off x="960000" y="1749217"/>
            <a:ext cx="1393600" cy="763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5" name="Google Shape;265;p13"/>
          <p:cNvSpPr txBox="1">
            <a:spLocks noGrp="1"/>
          </p:cNvSpPr>
          <p:nvPr>
            <p:ph type="title" idx="2"/>
          </p:nvPr>
        </p:nvSpPr>
        <p:spPr>
          <a:xfrm>
            <a:off x="960000" y="2428433"/>
            <a:ext cx="3115200" cy="652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6" name="Google Shape;266;p13"/>
          <p:cNvSpPr txBox="1">
            <a:spLocks noGrp="1"/>
          </p:cNvSpPr>
          <p:nvPr>
            <p:ph type="subTitle" idx="1"/>
          </p:nvPr>
        </p:nvSpPr>
        <p:spPr>
          <a:xfrm>
            <a:off x="960000" y="3090809"/>
            <a:ext cx="3115200" cy="7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13"/>
          <p:cNvSpPr txBox="1">
            <a:spLocks noGrp="1"/>
          </p:cNvSpPr>
          <p:nvPr>
            <p:ph type="title" idx="3" hasCustomPrompt="1"/>
          </p:nvPr>
        </p:nvSpPr>
        <p:spPr>
          <a:xfrm rot="1973">
            <a:off x="960000" y="4032284"/>
            <a:ext cx="1393600" cy="763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" name="Google Shape;268;p13"/>
          <p:cNvSpPr txBox="1">
            <a:spLocks noGrp="1"/>
          </p:cNvSpPr>
          <p:nvPr>
            <p:ph type="title" idx="4"/>
          </p:nvPr>
        </p:nvSpPr>
        <p:spPr>
          <a:xfrm>
            <a:off x="960000" y="4711868"/>
            <a:ext cx="3115200" cy="652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9" name="Google Shape;269;p13"/>
          <p:cNvSpPr txBox="1">
            <a:spLocks noGrp="1"/>
          </p:cNvSpPr>
          <p:nvPr>
            <p:ph type="subTitle" idx="5"/>
          </p:nvPr>
        </p:nvSpPr>
        <p:spPr>
          <a:xfrm>
            <a:off x="960000" y="5374003"/>
            <a:ext cx="3115200" cy="7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0" name="Google Shape;270;p13"/>
          <p:cNvSpPr txBox="1">
            <a:spLocks noGrp="1"/>
          </p:cNvSpPr>
          <p:nvPr>
            <p:ph type="title" idx="6" hasCustomPrompt="1"/>
          </p:nvPr>
        </p:nvSpPr>
        <p:spPr>
          <a:xfrm rot="1973">
            <a:off x="4538400" y="1749217"/>
            <a:ext cx="1393600" cy="763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71" name="Google Shape;271;p13"/>
          <p:cNvSpPr txBox="1">
            <a:spLocks noGrp="1"/>
          </p:cNvSpPr>
          <p:nvPr>
            <p:ph type="title" idx="7"/>
          </p:nvPr>
        </p:nvSpPr>
        <p:spPr>
          <a:xfrm>
            <a:off x="4538400" y="2428433"/>
            <a:ext cx="3115200" cy="652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72" name="Google Shape;272;p13"/>
          <p:cNvSpPr txBox="1">
            <a:spLocks noGrp="1"/>
          </p:cNvSpPr>
          <p:nvPr>
            <p:ph type="subTitle" idx="8"/>
          </p:nvPr>
        </p:nvSpPr>
        <p:spPr>
          <a:xfrm>
            <a:off x="4538400" y="3090809"/>
            <a:ext cx="3115200" cy="7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3" name="Google Shape;273;p13"/>
          <p:cNvSpPr txBox="1">
            <a:spLocks noGrp="1"/>
          </p:cNvSpPr>
          <p:nvPr>
            <p:ph type="title" idx="9" hasCustomPrompt="1"/>
          </p:nvPr>
        </p:nvSpPr>
        <p:spPr>
          <a:xfrm rot="1973">
            <a:off x="4538400" y="4032284"/>
            <a:ext cx="1393600" cy="763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74" name="Google Shape;274;p13"/>
          <p:cNvSpPr txBox="1">
            <a:spLocks noGrp="1"/>
          </p:cNvSpPr>
          <p:nvPr>
            <p:ph type="title" idx="13"/>
          </p:nvPr>
        </p:nvSpPr>
        <p:spPr>
          <a:xfrm>
            <a:off x="4538400" y="4711868"/>
            <a:ext cx="3115200" cy="652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75" name="Google Shape;275;p13"/>
          <p:cNvSpPr txBox="1">
            <a:spLocks noGrp="1"/>
          </p:cNvSpPr>
          <p:nvPr>
            <p:ph type="subTitle" idx="14"/>
          </p:nvPr>
        </p:nvSpPr>
        <p:spPr>
          <a:xfrm>
            <a:off x="4538400" y="5374003"/>
            <a:ext cx="3115200" cy="7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13"/>
          <p:cNvSpPr txBox="1">
            <a:spLocks noGrp="1"/>
          </p:cNvSpPr>
          <p:nvPr>
            <p:ph type="title" idx="15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277" name="Google Shape;277;p13"/>
          <p:cNvGrpSpPr/>
          <p:nvPr/>
        </p:nvGrpSpPr>
        <p:grpSpPr>
          <a:xfrm>
            <a:off x="8034433" y="3177832"/>
            <a:ext cx="4157569" cy="3680168"/>
            <a:chOff x="6025824" y="2383374"/>
            <a:chExt cx="3118177" cy="2760126"/>
          </a:xfrm>
        </p:grpSpPr>
        <p:pic>
          <p:nvPicPr>
            <p:cNvPr id="278" name="Google Shape;278;p13"/>
            <p:cNvPicPr preferRelativeResize="0"/>
            <p:nvPr/>
          </p:nvPicPr>
          <p:blipFill rotWithShape="1">
            <a:blip r:embed="rId2">
              <a:alphaModFix/>
            </a:blip>
            <a:srcRect b="20923"/>
            <a:stretch/>
          </p:blipFill>
          <p:spPr>
            <a:xfrm>
              <a:off x="6038775" y="3389973"/>
              <a:ext cx="2830875" cy="17535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9" name="Google Shape;279;p13"/>
            <p:cNvPicPr preferRelativeResize="0"/>
            <p:nvPr/>
          </p:nvPicPr>
          <p:blipFill rotWithShape="1">
            <a:blip r:embed="rId3">
              <a:alphaModFix/>
            </a:blip>
            <a:srcRect r="9633" b="14390"/>
            <a:stretch/>
          </p:blipFill>
          <p:spPr>
            <a:xfrm>
              <a:off x="6698900" y="2383374"/>
              <a:ext cx="2445101" cy="27601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0" name="Google Shape;280;p1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025824" y="3050079"/>
              <a:ext cx="1575425" cy="10583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81" name="Google Shape;281;p13"/>
          <p:cNvGrpSpPr/>
          <p:nvPr/>
        </p:nvGrpSpPr>
        <p:grpSpPr>
          <a:xfrm>
            <a:off x="268401" y="146267"/>
            <a:ext cx="11557801" cy="5634533"/>
            <a:chOff x="201300" y="109700"/>
            <a:chExt cx="8668351" cy="4225900"/>
          </a:xfrm>
        </p:grpSpPr>
        <p:grpSp>
          <p:nvGrpSpPr>
            <p:cNvPr id="282" name="Google Shape;282;p13"/>
            <p:cNvGrpSpPr/>
            <p:nvPr/>
          </p:nvGrpSpPr>
          <p:grpSpPr>
            <a:xfrm>
              <a:off x="212826" y="804480"/>
              <a:ext cx="170184" cy="199027"/>
              <a:chOff x="3938129" y="1563480"/>
              <a:chExt cx="400999" cy="468962"/>
            </a:xfrm>
          </p:grpSpPr>
          <p:sp>
            <p:nvSpPr>
              <p:cNvPr id="283" name="Google Shape;283;p13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13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" name="Google Shape;285;p13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" name="Google Shape;286;p13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" name="Google Shape;287;p13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8" name="Google Shape;288;p13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" name="Google Shape;289;p13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" name="Google Shape;290;p13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" name="Google Shape;291;p13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" name="Google Shape;292;p13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3" name="Google Shape;293;p13"/>
            <p:cNvSpPr/>
            <p:nvPr/>
          </p:nvSpPr>
          <p:spPr>
            <a:xfrm>
              <a:off x="8540259" y="1950947"/>
              <a:ext cx="281830" cy="367141"/>
            </a:xfrm>
            <a:custGeom>
              <a:avLst/>
              <a:gdLst/>
              <a:ahLst/>
              <a:cxnLst/>
              <a:rect l="l" t="t" r="r" b="b"/>
              <a:pathLst>
                <a:path w="30102" h="39214" extrusionOk="0">
                  <a:moveTo>
                    <a:pt x="15440" y="994"/>
                  </a:moveTo>
                  <a:cubicBezTo>
                    <a:pt x="15742" y="994"/>
                    <a:pt x="16074" y="1148"/>
                    <a:pt x="16370" y="1401"/>
                  </a:cubicBezTo>
                  <a:cubicBezTo>
                    <a:pt x="16978" y="1921"/>
                    <a:pt x="17177" y="2719"/>
                    <a:pt x="16415" y="3194"/>
                  </a:cubicBezTo>
                  <a:cubicBezTo>
                    <a:pt x="16193" y="3332"/>
                    <a:pt x="15964" y="3394"/>
                    <a:pt x="15741" y="3394"/>
                  </a:cubicBezTo>
                  <a:cubicBezTo>
                    <a:pt x="15235" y="3394"/>
                    <a:pt x="14758" y="3074"/>
                    <a:pt x="14466" y="2601"/>
                  </a:cubicBezTo>
                  <a:cubicBezTo>
                    <a:pt x="14349" y="2414"/>
                    <a:pt x="14236" y="2167"/>
                    <a:pt x="14225" y="1930"/>
                  </a:cubicBezTo>
                  <a:lnTo>
                    <a:pt x="14225" y="1930"/>
                  </a:lnTo>
                  <a:cubicBezTo>
                    <a:pt x="14230" y="1930"/>
                    <a:pt x="14235" y="1930"/>
                    <a:pt x="14240" y="1930"/>
                  </a:cubicBezTo>
                  <a:cubicBezTo>
                    <a:pt x="14401" y="1930"/>
                    <a:pt x="14557" y="1846"/>
                    <a:pt x="14634" y="1641"/>
                  </a:cubicBezTo>
                  <a:cubicBezTo>
                    <a:pt x="14671" y="1541"/>
                    <a:pt x="14716" y="1455"/>
                    <a:pt x="14764" y="1380"/>
                  </a:cubicBezTo>
                  <a:cubicBezTo>
                    <a:pt x="14832" y="1374"/>
                    <a:pt x="14902" y="1370"/>
                    <a:pt x="14967" y="1369"/>
                  </a:cubicBezTo>
                  <a:cubicBezTo>
                    <a:pt x="15230" y="1361"/>
                    <a:pt x="15369" y="1191"/>
                    <a:pt x="15399" y="995"/>
                  </a:cubicBezTo>
                  <a:cubicBezTo>
                    <a:pt x="15413" y="994"/>
                    <a:pt x="15427" y="994"/>
                    <a:pt x="15440" y="994"/>
                  </a:cubicBezTo>
                  <a:close/>
                  <a:moveTo>
                    <a:pt x="27328" y="11373"/>
                  </a:moveTo>
                  <a:cubicBezTo>
                    <a:pt x="27557" y="11373"/>
                    <a:pt x="27789" y="11630"/>
                    <a:pt x="27918" y="11784"/>
                  </a:cubicBezTo>
                  <a:cubicBezTo>
                    <a:pt x="28297" y="12234"/>
                    <a:pt x="28619" y="13000"/>
                    <a:pt x="28349" y="13576"/>
                  </a:cubicBezTo>
                  <a:cubicBezTo>
                    <a:pt x="28249" y="13788"/>
                    <a:pt x="27981" y="14080"/>
                    <a:pt x="27718" y="14080"/>
                  </a:cubicBezTo>
                  <a:cubicBezTo>
                    <a:pt x="27705" y="14080"/>
                    <a:pt x="27691" y="14079"/>
                    <a:pt x="27678" y="14077"/>
                  </a:cubicBezTo>
                  <a:cubicBezTo>
                    <a:pt x="27578" y="14066"/>
                    <a:pt x="27487" y="14006"/>
                    <a:pt x="27408" y="13928"/>
                  </a:cubicBezTo>
                  <a:cubicBezTo>
                    <a:pt x="27345" y="13778"/>
                    <a:pt x="27249" y="13643"/>
                    <a:pt x="27129" y="13536"/>
                  </a:cubicBezTo>
                  <a:cubicBezTo>
                    <a:pt x="26887" y="13092"/>
                    <a:pt x="26644" y="12324"/>
                    <a:pt x="26914" y="11877"/>
                  </a:cubicBezTo>
                  <a:cubicBezTo>
                    <a:pt x="26946" y="11826"/>
                    <a:pt x="26966" y="11775"/>
                    <a:pt x="26977" y="11727"/>
                  </a:cubicBezTo>
                  <a:cubicBezTo>
                    <a:pt x="27051" y="11560"/>
                    <a:pt x="27156" y="11383"/>
                    <a:pt x="27311" y="11373"/>
                  </a:cubicBezTo>
                  <a:cubicBezTo>
                    <a:pt x="27316" y="11373"/>
                    <a:pt x="27322" y="11373"/>
                    <a:pt x="27328" y="11373"/>
                  </a:cubicBezTo>
                  <a:close/>
                  <a:moveTo>
                    <a:pt x="2280" y="11853"/>
                  </a:moveTo>
                  <a:cubicBezTo>
                    <a:pt x="3013" y="11853"/>
                    <a:pt x="3996" y="12386"/>
                    <a:pt x="4382" y="12911"/>
                  </a:cubicBezTo>
                  <a:cubicBezTo>
                    <a:pt x="4936" y="13665"/>
                    <a:pt x="4312" y="14327"/>
                    <a:pt x="3572" y="14634"/>
                  </a:cubicBezTo>
                  <a:cubicBezTo>
                    <a:pt x="3317" y="14740"/>
                    <a:pt x="3068" y="14788"/>
                    <a:pt x="2831" y="14788"/>
                  </a:cubicBezTo>
                  <a:cubicBezTo>
                    <a:pt x="2043" y="14788"/>
                    <a:pt x="1395" y="14256"/>
                    <a:pt x="1158" y="13548"/>
                  </a:cubicBezTo>
                  <a:lnTo>
                    <a:pt x="1158" y="13548"/>
                  </a:lnTo>
                  <a:cubicBezTo>
                    <a:pt x="1159" y="13548"/>
                    <a:pt x="1160" y="13548"/>
                    <a:pt x="1162" y="13548"/>
                  </a:cubicBezTo>
                  <a:cubicBezTo>
                    <a:pt x="1472" y="13548"/>
                    <a:pt x="1747" y="13418"/>
                    <a:pt x="2003" y="13187"/>
                  </a:cubicBezTo>
                  <a:cubicBezTo>
                    <a:pt x="2335" y="12886"/>
                    <a:pt x="2142" y="12387"/>
                    <a:pt x="1832" y="12278"/>
                  </a:cubicBezTo>
                  <a:cubicBezTo>
                    <a:pt x="1958" y="12194"/>
                    <a:pt x="2015" y="12041"/>
                    <a:pt x="2004" y="11882"/>
                  </a:cubicBezTo>
                  <a:cubicBezTo>
                    <a:pt x="2090" y="11863"/>
                    <a:pt x="2183" y="11853"/>
                    <a:pt x="2280" y="11853"/>
                  </a:cubicBezTo>
                  <a:close/>
                  <a:moveTo>
                    <a:pt x="15121" y="11636"/>
                  </a:moveTo>
                  <a:cubicBezTo>
                    <a:pt x="15225" y="13207"/>
                    <a:pt x="15298" y="14782"/>
                    <a:pt x="15374" y="16363"/>
                  </a:cubicBezTo>
                  <a:cubicBezTo>
                    <a:pt x="15501" y="19007"/>
                    <a:pt x="15139" y="22252"/>
                    <a:pt x="16184" y="24727"/>
                  </a:cubicBezTo>
                  <a:cubicBezTo>
                    <a:pt x="16345" y="25109"/>
                    <a:pt x="16751" y="25373"/>
                    <a:pt x="17147" y="25373"/>
                  </a:cubicBezTo>
                  <a:cubicBezTo>
                    <a:pt x="17392" y="25373"/>
                    <a:pt x="17633" y="25272"/>
                    <a:pt x="17809" y="25036"/>
                  </a:cubicBezTo>
                  <a:cubicBezTo>
                    <a:pt x="19892" y="22245"/>
                    <a:pt x="21625" y="18791"/>
                    <a:pt x="24413" y="16634"/>
                  </a:cubicBezTo>
                  <a:lnTo>
                    <a:pt x="24413" y="16634"/>
                  </a:lnTo>
                  <a:cubicBezTo>
                    <a:pt x="23881" y="17497"/>
                    <a:pt x="23256" y="18315"/>
                    <a:pt x="22719" y="19184"/>
                  </a:cubicBezTo>
                  <a:cubicBezTo>
                    <a:pt x="21617" y="20965"/>
                    <a:pt x="20726" y="22881"/>
                    <a:pt x="20051" y="24863"/>
                  </a:cubicBezTo>
                  <a:cubicBezTo>
                    <a:pt x="18774" y="28618"/>
                    <a:pt x="18994" y="32557"/>
                    <a:pt x="18255" y="36397"/>
                  </a:cubicBezTo>
                  <a:cubicBezTo>
                    <a:pt x="16975" y="36469"/>
                    <a:pt x="15696" y="36603"/>
                    <a:pt x="14417" y="36603"/>
                  </a:cubicBezTo>
                  <a:cubicBezTo>
                    <a:pt x="14233" y="36603"/>
                    <a:pt x="14050" y="36600"/>
                    <a:pt x="13867" y="36594"/>
                  </a:cubicBezTo>
                  <a:cubicBezTo>
                    <a:pt x="13840" y="35242"/>
                    <a:pt x="13411" y="33784"/>
                    <a:pt x="13185" y="32599"/>
                  </a:cubicBezTo>
                  <a:cubicBezTo>
                    <a:pt x="12718" y="30161"/>
                    <a:pt x="11999" y="27836"/>
                    <a:pt x="11199" y="25491"/>
                  </a:cubicBezTo>
                  <a:cubicBezTo>
                    <a:pt x="10481" y="23388"/>
                    <a:pt x="9774" y="20958"/>
                    <a:pt x="8664" y="18832"/>
                  </a:cubicBezTo>
                  <a:lnTo>
                    <a:pt x="8664" y="18832"/>
                  </a:lnTo>
                  <a:cubicBezTo>
                    <a:pt x="10269" y="20608"/>
                    <a:pt x="11565" y="22620"/>
                    <a:pt x="12474" y="24997"/>
                  </a:cubicBezTo>
                  <a:cubicBezTo>
                    <a:pt x="12645" y="25442"/>
                    <a:pt x="13006" y="25640"/>
                    <a:pt x="13369" y="25640"/>
                  </a:cubicBezTo>
                  <a:cubicBezTo>
                    <a:pt x="13876" y="25640"/>
                    <a:pt x="14388" y="25253"/>
                    <a:pt x="14392" y="24609"/>
                  </a:cubicBezTo>
                  <a:cubicBezTo>
                    <a:pt x="14417" y="20252"/>
                    <a:pt x="14617" y="15932"/>
                    <a:pt x="15121" y="11636"/>
                  </a:cubicBezTo>
                  <a:close/>
                  <a:moveTo>
                    <a:pt x="15427" y="0"/>
                  </a:moveTo>
                  <a:cubicBezTo>
                    <a:pt x="14952" y="0"/>
                    <a:pt x="14505" y="174"/>
                    <a:pt x="14168" y="521"/>
                  </a:cubicBezTo>
                  <a:cubicBezTo>
                    <a:pt x="13527" y="785"/>
                    <a:pt x="13129" y="1387"/>
                    <a:pt x="13261" y="2185"/>
                  </a:cubicBezTo>
                  <a:cubicBezTo>
                    <a:pt x="13389" y="2965"/>
                    <a:pt x="13915" y="3689"/>
                    <a:pt x="14607" y="4086"/>
                  </a:cubicBezTo>
                  <a:cubicBezTo>
                    <a:pt x="14483" y="4204"/>
                    <a:pt x="14386" y="4372"/>
                    <a:pt x="14340" y="4595"/>
                  </a:cubicBezTo>
                  <a:cubicBezTo>
                    <a:pt x="13241" y="9885"/>
                    <a:pt x="12732" y="15216"/>
                    <a:pt x="12527" y="20588"/>
                  </a:cubicBezTo>
                  <a:cubicBezTo>
                    <a:pt x="10859" y="17824"/>
                    <a:pt x="8539" y="15441"/>
                    <a:pt x="5512" y="14258"/>
                  </a:cubicBezTo>
                  <a:cubicBezTo>
                    <a:pt x="5492" y="14250"/>
                    <a:pt x="5471" y="14246"/>
                    <a:pt x="5451" y="14241"/>
                  </a:cubicBezTo>
                  <a:cubicBezTo>
                    <a:pt x="6316" y="12484"/>
                    <a:pt x="3822" y="10851"/>
                    <a:pt x="2222" y="10851"/>
                  </a:cubicBezTo>
                  <a:cubicBezTo>
                    <a:pt x="2215" y="10851"/>
                    <a:pt x="2208" y="10851"/>
                    <a:pt x="2202" y="10851"/>
                  </a:cubicBezTo>
                  <a:cubicBezTo>
                    <a:pt x="1645" y="10857"/>
                    <a:pt x="1209" y="11051"/>
                    <a:pt x="907" y="11370"/>
                  </a:cubicBezTo>
                  <a:cubicBezTo>
                    <a:pt x="644" y="11411"/>
                    <a:pt x="427" y="11528"/>
                    <a:pt x="285" y="11836"/>
                  </a:cubicBezTo>
                  <a:cubicBezTo>
                    <a:pt x="93" y="12255"/>
                    <a:pt x="0" y="12727"/>
                    <a:pt x="30" y="13187"/>
                  </a:cubicBezTo>
                  <a:cubicBezTo>
                    <a:pt x="78" y="13955"/>
                    <a:pt x="484" y="14692"/>
                    <a:pt x="1087" y="15165"/>
                  </a:cubicBezTo>
                  <a:cubicBezTo>
                    <a:pt x="1600" y="15566"/>
                    <a:pt x="2223" y="15758"/>
                    <a:pt x="2846" y="15758"/>
                  </a:cubicBezTo>
                  <a:cubicBezTo>
                    <a:pt x="3265" y="15758"/>
                    <a:pt x="3685" y="15671"/>
                    <a:pt x="4072" y="15502"/>
                  </a:cubicBezTo>
                  <a:cubicBezTo>
                    <a:pt x="4087" y="15519"/>
                    <a:pt x="4102" y="15536"/>
                    <a:pt x="4119" y="15552"/>
                  </a:cubicBezTo>
                  <a:cubicBezTo>
                    <a:pt x="7379" y="18526"/>
                    <a:pt x="8540" y="23138"/>
                    <a:pt x="9886" y="27199"/>
                  </a:cubicBezTo>
                  <a:cubicBezTo>
                    <a:pt x="10653" y="29513"/>
                    <a:pt x="11268" y="31810"/>
                    <a:pt x="11644" y="34224"/>
                  </a:cubicBezTo>
                  <a:cubicBezTo>
                    <a:pt x="11872" y="35690"/>
                    <a:pt x="11724" y="37377"/>
                    <a:pt x="12463" y="38682"/>
                  </a:cubicBezTo>
                  <a:cubicBezTo>
                    <a:pt x="12562" y="38858"/>
                    <a:pt x="12734" y="38934"/>
                    <a:pt x="12911" y="38934"/>
                  </a:cubicBezTo>
                  <a:cubicBezTo>
                    <a:pt x="12987" y="38934"/>
                    <a:pt x="13065" y="38920"/>
                    <a:pt x="13139" y="38893"/>
                  </a:cubicBezTo>
                  <a:cubicBezTo>
                    <a:pt x="13352" y="39072"/>
                    <a:pt x="13626" y="39194"/>
                    <a:pt x="13965" y="39208"/>
                  </a:cubicBezTo>
                  <a:cubicBezTo>
                    <a:pt x="14073" y="39212"/>
                    <a:pt x="14181" y="39214"/>
                    <a:pt x="14289" y="39214"/>
                  </a:cubicBezTo>
                  <a:cubicBezTo>
                    <a:pt x="15956" y="39214"/>
                    <a:pt x="17597" y="38741"/>
                    <a:pt x="19260" y="38621"/>
                  </a:cubicBezTo>
                  <a:cubicBezTo>
                    <a:pt x="19773" y="38584"/>
                    <a:pt x="20190" y="38202"/>
                    <a:pt x="20301" y="37708"/>
                  </a:cubicBezTo>
                  <a:cubicBezTo>
                    <a:pt x="21363" y="32951"/>
                    <a:pt x="20886" y="28203"/>
                    <a:pt x="22791" y="23597"/>
                  </a:cubicBezTo>
                  <a:cubicBezTo>
                    <a:pt x="24013" y="20644"/>
                    <a:pt x="26530" y="18102"/>
                    <a:pt x="27349" y="15007"/>
                  </a:cubicBezTo>
                  <a:cubicBezTo>
                    <a:pt x="27466" y="15043"/>
                    <a:pt x="27591" y="15064"/>
                    <a:pt x="27721" y="15064"/>
                  </a:cubicBezTo>
                  <a:cubicBezTo>
                    <a:pt x="27836" y="15064"/>
                    <a:pt x="27955" y="15048"/>
                    <a:pt x="28077" y="15013"/>
                  </a:cubicBezTo>
                  <a:cubicBezTo>
                    <a:pt x="30101" y="14443"/>
                    <a:pt x="29564" y="11650"/>
                    <a:pt x="28196" y="10694"/>
                  </a:cubicBezTo>
                  <a:cubicBezTo>
                    <a:pt x="27911" y="10495"/>
                    <a:pt x="27623" y="10405"/>
                    <a:pt x="27351" y="10405"/>
                  </a:cubicBezTo>
                  <a:cubicBezTo>
                    <a:pt x="26777" y="10405"/>
                    <a:pt x="26273" y="10810"/>
                    <a:pt x="26016" y="11458"/>
                  </a:cubicBezTo>
                  <a:cubicBezTo>
                    <a:pt x="25687" y="12001"/>
                    <a:pt x="25789" y="12783"/>
                    <a:pt x="26002" y="13408"/>
                  </a:cubicBezTo>
                  <a:cubicBezTo>
                    <a:pt x="21981" y="15098"/>
                    <a:pt x="19817" y="18762"/>
                    <a:pt x="17461" y="22227"/>
                  </a:cubicBezTo>
                  <a:cubicBezTo>
                    <a:pt x="17053" y="19902"/>
                    <a:pt x="17261" y="17129"/>
                    <a:pt x="17152" y="15023"/>
                  </a:cubicBezTo>
                  <a:cubicBezTo>
                    <a:pt x="16972" y="11563"/>
                    <a:pt x="16806" y="8130"/>
                    <a:pt x="16187" y="4715"/>
                  </a:cubicBezTo>
                  <a:cubicBezTo>
                    <a:pt x="16164" y="4583"/>
                    <a:pt x="16117" y="4466"/>
                    <a:pt x="16054" y="4361"/>
                  </a:cubicBezTo>
                  <a:cubicBezTo>
                    <a:pt x="16879" y="4233"/>
                    <a:pt x="17664" y="3667"/>
                    <a:pt x="17871" y="2849"/>
                  </a:cubicBezTo>
                  <a:cubicBezTo>
                    <a:pt x="18131" y="1824"/>
                    <a:pt x="17418" y="835"/>
                    <a:pt x="16572" y="331"/>
                  </a:cubicBezTo>
                  <a:cubicBezTo>
                    <a:pt x="16200" y="110"/>
                    <a:pt x="15805" y="0"/>
                    <a:pt x="154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4" name="Google Shape;294;p13"/>
            <p:cNvGrpSpPr/>
            <p:nvPr/>
          </p:nvGrpSpPr>
          <p:grpSpPr>
            <a:xfrm>
              <a:off x="8776550" y="779328"/>
              <a:ext cx="93101" cy="334443"/>
              <a:chOff x="2058353" y="1704261"/>
              <a:chExt cx="219370" cy="788036"/>
            </a:xfrm>
          </p:grpSpPr>
          <p:sp>
            <p:nvSpPr>
              <p:cNvPr id="295" name="Google Shape;295;p13"/>
              <p:cNvSpPr/>
              <p:nvPr/>
            </p:nvSpPr>
            <p:spPr>
              <a:xfrm>
                <a:off x="2058353" y="1704261"/>
                <a:ext cx="219370" cy="639620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28988" extrusionOk="0">
                    <a:moveTo>
                      <a:pt x="3959" y="1650"/>
                    </a:moveTo>
                    <a:cubicBezTo>
                      <a:pt x="4379" y="1650"/>
                      <a:pt x="4804" y="1730"/>
                      <a:pt x="5187" y="1856"/>
                    </a:cubicBezTo>
                    <a:cubicBezTo>
                      <a:pt x="5913" y="2095"/>
                      <a:pt x="6686" y="2541"/>
                      <a:pt x="7124" y="3184"/>
                    </a:cubicBezTo>
                    <a:cubicBezTo>
                      <a:pt x="7175" y="3257"/>
                      <a:pt x="7220" y="3335"/>
                      <a:pt x="7264" y="3414"/>
                    </a:cubicBezTo>
                    <a:cubicBezTo>
                      <a:pt x="7247" y="3385"/>
                      <a:pt x="7239" y="3372"/>
                      <a:pt x="7238" y="3372"/>
                    </a:cubicBezTo>
                    <a:lnTo>
                      <a:pt x="7238" y="3372"/>
                    </a:lnTo>
                    <a:cubicBezTo>
                      <a:pt x="7234" y="3372"/>
                      <a:pt x="7328" y="3554"/>
                      <a:pt x="7355" y="3617"/>
                    </a:cubicBezTo>
                    <a:cubicBezTo>
                      <a:pt x="7461" y="3868"/>
                      <a:pt x="7549" y="4129"/>
                      <a:pt x="7624" y="4391"/>
                    </a:cubicBezTo>
                    <a:cubicBezTo>
                      <a:pt x="7665" y="4532"/>
                      <a:pt x="7700" y="4675"/>
                      <a:pt x="7735" y="4818"/>
                    </a:cubicBezTo>
                    <a:cubicBezTo>
                      <a:pt x="7740" y="4840"/>
                      <a:pt x="7745" y="4856"/>
                      <a:pt x="7748" y="4868"/>
                    </a:cubicBezTo>
                    <a:cubicBezTo>
                      <a:pt x="7748" y="4869"/>
                      <a:pt x="7748" y="4872"/>
                      <a:pt x="7749" y="4877"/>
                    </a:cubicBezTo>
                    <a:lnTo>
                      <a:pt x="7801" y="5130"/>
                    </a:lnTo>
                    <a:cubicBezTo>
                      <a:pt x="7867" y="5481"/>
                      <a:pt x="7920" y="5833"/>
                      <a:pt x="7966" y="6187"/>
                    </a:cubicBezTo>
                    <a:cubicBezTo>
                      <a:pt x="8066" y="6961"/>
                      <a:pt x="8123" y="7742"/>
                      <a:pt x="8155" y="8520"/>
                    </a:cubicBezTo>
                    <a:cubicBezTo>
                      <a:pt x="8313" y="12245"/>
                      <a:pt x="8006" y="16006"/>
                      <a:pt x="7439" y="19689"/>
                    </a:cubicBezTo>
                    <a:cubicBezTo>
                      <a:pt x="7189" y="21322"/>
                      <a:pt x="6879" y="22954"/>
                      <a:pt x="6434" y="24546"/>
                    </a:cubicBezTo>
                    <a:cubicBezTo>
                      <a:pt x="6291" y="25056"/>
                      <a:pt x="6175" y="25443"/>
                      <a:pt x="5973" y="25954"/>
                    </a:cubicBezTo>
                    <a:cubicBezTo>
                      <a:pt x="5294" y="23414"/>
                      <a:pt x="4459" y="20920"/>
                      <a:pt x="3730" y="18395"/>
                    </a:cubicBezTo>
                    <a:cubicBezTo>
                      <a:pt x="3309" y="16933"/>
                      <a:pt x="2921" y="15458"/>
                      <a:pt x="2638" y="13961"/>
                    </a:cubicBezTo>
                    <a:cubicBezTo>
                      <a:pt x="2374" y="12560"/>
                      <a:pt x="2255" y="11159"/>
                      <a:pt x="2133" y="9740"/>
                    </a:cubicBezTo>
                    <a:cubicBezTo>
                      <a:pt x="1971" y="7819"/>
                      <a:pt x="1587" y="5889"/>
                      <a:pt x="1688" y="3956"/>
                    </a:cubicBezTo>
                    <a:cubicBezTo>
                      <a:pt x="1707" y="3599"/>
                      <a:pt x="1772" y="3069"/>
                      <a:pt x="1861" y="2824"/>
                    </a:cubicBezTo>
                    <a:cubicBezTo>
                      <a:pt x="1902" y="2711"/>
                      <a:pt x="1952" y="2618"/>
                      <a:pt x="2004" y="2558"/>
                    </a:cubicBezTo>
                    <a:cubicBezTo>
                      <a:pt x="2178" y="2360"/>
                      <a:pt x="2331" y="2191"/>
                      <a:pt x="2552" y="2041"/>
                    </a:cubicBezTo>
                    <a:cubicBezTo>
                      <a:pt x="2965" y="1762"/>
                      <a:pt x="3459" y="1650"/>
                      <a:pt x="3959" y="1650"/>
                    </a:cubicBezTo>
                    <a:close/>
                    <a:moveTo>
                      <a:pt x="3949" y="0"/>
                    </a:moveTo>
                    <a:cubicBezTo>
                      <a:pt x="2539" y="0"/>
                      <a:pt x="1173" y="553"/>
                      <a:pt x="452" y="1885"/>
                    </a:cubicBezTo>
                    <a:cubicBezTo>
                      <a:pt x="1" y="2719"/>
                      <a:pt x="1" y="3792"/>
                      <a:pt x="8" y="4712"/>
                    </a:cubicBezTo>
                    <a:cubicBezTo>
                      <a:pt x="19" y="5842"/>
                      <a:pt x="138" y="6972"/>
                      <a:pt x="266" y="8093"/>
                    </a:cubicBezTo>
                    <a:cubicBezTo>
                      <a:pt x="379" y="9091"/>
                      <a:pt x="460" y="10085"/>
                      <a:pt x="547" y="11083"/>
                    </a:cubicBezTo>
                    <a:cubicBezTo>
                      <a:pt x="692" y="12760"/>
                      <a:pt x="1000" y="14418"/>
                      <a:pt x="1384" y="16055"/>
                    </a:cubicBezTo>
                    <a:cubicBezTo>
                      <a:pt x="2145" y="19288"/>
                      <a:pt x="3254" y="22426"/>
                      <a:pt x="4152" y="25621"/>
                    </a:cubicBezTo>
                    <a:cubicBezTo>
                      <a:pt x="4365" y="26382"/>
                      <a:pt x="4565" y="27146"/>
                      <a:pt x="4750" y="27914"/>
                    </a:cubicBezTo>
                    <a:cubicBezTo>
                      <a:pt x="4617" y="28409"/>
                      <a:pt x="5054" y="28988"/>
                      <a:pt x="5595" y="28988"/>
                    </a:cubicBezTo>
                    <a:cubicBezTo>
                      <a:pt x="5744" y="28988"/>
                      <a:pt x="5901" y="28944"/>
                      <a:pt x="6056" y="28842"/>
                    </a:cubicBezTo>
                    <a:cubicBezTo>
                      <a:pt x="6927" y="28271"/>
                      <a:pt x="7356" y="27081"/>
                      <a:pt x="7678" y="26145"/>
                    </a:cubicBezTo>
                    <a:cubicBezTo>
                      <a:pt x="8225" y="24555"/>
                      <a:pt x="8586" y="22906"/>
                      <a:pt x="8880" y="21254"/>
                    </a:cubicBezTo>
                    <a:cubicBezTo>
                      <a:pt x="9586" y="17283"/>
                      <a:pt x="9942" y="13201"/>
                      <a:pt x="9851" y="9168"/>
                    </a:cubicBezTo>
                    <a:cubicBezTo>
                      <a:pt x="9814" y="7516"/>
                      <a:pt x="9693" y="5854"/>
                      <a:pt x="9309" y="4243"/>
                    </a:cubicBezTo>
                    <a:cubicBezTo>
                      <a:pt x="8945" y="2719"/>
                      <a:pt x="8225" y="1581"/>
                      <a:pt x="6837" y="773"/>
                    </a:cubicBezTo>
                    <a:cubicBezTo>
                      <a:pt x="6001" y="286"/>
                      <a:pt x="4963" y="0"/>
                      <a:pt x="39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" name="Google Shape;296;p13"/>
              <p:cNvSpPr/>
              <p:nvPr/>
            </p:nvSpPr>
            <p:spPr>
              <a:xfrm>
                <a:off x="2120337" y="2354898"/>
                <a:ext cx="153440" cy="137399"/>
              </a:xfrm>
              <a:custGeom>
                <a:avLst/>
                <a:gdLst/>
                <a:ahLst/>
                <a:cxnLst/>
                <a:rect l="l" t="t" r="r" b="b"/>
                <a:pathLst>
                  <a:path w="6954" h="6227" extrusionOk="0">
                    <a:moveTo>
                      <a:pt x="3799" y="1995"/>
                    </a:moveTo>
                    <a:cubicBezTo>
                      <a:pt x="4492" y="2177"/>
                      <a:pt x="4798" y="2723"/>
                      <a:pt x="4830" y="3323"/>
                    </a:cubicBezTo>
                    <a:cubicBezTo>
                      <a:pt x="4842" y="3532"/>
                      <a:pt x="4749" y="3825"/>
                      <a:pt x="4649" y="3957"/>
                    </a:cubicBezTo>
                    <a:cubicBezTo>
                      <a:pt x="4643" y="3965"/>
                      <a:pt x="4583" y="4026"/>
                      <a:pt x="4549" y="4061"/>
                    </a:cubicBezTo>
                    <a:cubicBezTo>
                      <a:pt x="4505" y="4090"/>
                      <a:pt x="4408" y="4148"/>
                      <a:pt x="4418" y="4148"/>
                    </a:cubicBezTo>
                    <a:cubicBezTo>
                      <a:pt x="4420" y="4148"/>
                      <a:pt x="4427" y="4145"/>
                      <a:pt x="4440" y="4139"/>
                    </a:cubicBezTo>
                    <a:lnTo>
                      <a:pt x="4440" y="4139"/>
                    </a:lnTo>
                    <a:cubicBezTo>
                      <a:pt x="4243" y="4234"/>
                      <a:pt x="4201" y="4230"/>
                      <a:pt x="3981" y="4232"/>
                    </a:cubicBezTo>
                    <a:cubicBezTo>
                      <a:pt x="3977" y="4232"/>
                      <a:pt x="3973" y="4232"/>
                      <a:pt x="3969" y="4232"/>
                    </a:cubicBezTo>
                    <a:cubicBezTo>
                      <a:pt x="3793" y="4232"/>
                      <a:pt x="3600" y="4207"/>
                      <a:pt x="3430" y="4153"/>
                    </a:cubicBezTo>
                    <a:cubicBezTo>
                      <a:pt x="3412" y="4145"/>
                      <a:pt x="3257" y="4080"/>
                      <a:pt x="3224" y="4068"/>
                    </a:cubicBezTo>
                    <a:cubicBezTo>
                      <a:pt x="3193" y="4045"/>
                      <a:pt x="3134" y="4001"/>
                      <a:pt x="3103" y="3976"/>
                    </a:cubicBezTo>
                    <a:cubicBezTo>
                      <a:pt x="3085" y="3954"/>
                      <a:pt x="3058" y="3920"/>
                      <a:pt x="3038" y="3893"/>
                    </a:cubicBezTo>
                    <a:cubicBezTo>
                      <a:pt x="3021" y="3852"/>
                      <a:pt x="2996" y="3772"/>
                      <a:pt x="2986" y="3747"/>
                    </a:cubicBezTo>
                    <a:cubicBezTo>
                      <a:pt x="2975" y="3674"/>
                      <a:pt x="2969" y="3600"/>
                      <a:pt x="2965" y="3527"/>
                    </a:cubicBezTo>
                    <a:cubicBezTo>
                      <a:pt x="2964" y="3498"/>
                      <a:pt x="2963" y="3480"/>
                      <a:pt x="2961" y="3468"/>
                    </a:cubicBezTo>
                    <a:cubicBezTo>
                      <a:pt x="2964" y="3458"/>
                      <a:pt x="2970" y="3434"/>
                      <a:pt x="2976" y="3389"/>
                    </a:cubicBezTo>
                    <a:cubicBezTo>
                      <a:pt x="3032" y="3030"/>
                      <a:pt x="3133" y="2767"/>
                      <a:pt x="3312" y="2488"/>
                    </a:cubicBezTo>
                    <a:cubicBezTo>
                      <a:pt x="3355" y="2420"/>
                      <a:pt x="3534" y="2193"/>
                      <a:pt x="3645" y="2083"/>
                    </a:cubicBezTo>
                    <a:lnTo>
                      <a:pt x="3645" y="2083"/>
                    </a:lnTo>
                    <a:cubicBezTo>
                      <a:pt x="3636" y="2092"/>
                      <a:pt x="3634" y="2096"/>
                      <a:pt x="3637" y="2096"/>
                    </a:cubicBezTo>
                    <a:cubicBezTo>
                      <a:pt x="3649" y="2096"/>
                      <a:pt x="3733" y="2041"/>
                      <a:pt x="3799" y="1995"/>
                    </a:cubicBezTo>
                    <a:close/>
                    <a:moveTo>
                      <a:pt x="3880" y="1"/>
                    </a:moveTo>
                    <a:cubicBezTo>
                      <a:pt x="3803" y="1"/>
                      <a:pt x="3731" y="10"/>
                      <a:pt x="3664" y="28"/>
                    </a:cubicBezTo>
                    <a:cubicBezTo>
                      <a:pt x="3601" y="14"/>
                      <a:pt x="3537" y="7"/>
                      <a:pt x="3473" y="7"/>
                    </a:cubicBezTo>
                    <a:cubicBezTo>
                      <a:pt x="3362" y="7"/>
                      <a:pt x="3252" y="29"/>
                      <a:pt x="3146" y="77"/>
                    </a:cubicBezTo>
                    <a:cubicBezTo>
                      <a:pt x="1271" y="958"/>
                      <a:pt x="0" y="4099"/>
                      <a:pt x="1932" y="5583"/>
                    </a:cubicBezTo>
                    <a:cubicBezTo>
                      <a:pt x="2480" y="6003"/>
                      <a:pt x="3210" y="6226"/>
                      <a:pt x="3933" y="6226"/>
                    </a:cubicBezTo>
                    <a:cubicBezTo>
                      <a:pt x="4548" y="6226"/>
                      <a:pt x="5158" y="6064"/>
                      <a:pt x="5645" y="5724"/>
                    </a:cubicBezTo>
                    <a:cubicBezTo>
                      <a:pt x="6541" y="5098"/>
                      <a:pt x="6953" y="3926"/>
                      <a:pt x="6783" y="2864"/>
                    </a:cubicBezTo>
                    <a:cubicBezTo>
                      <a:pt x="6551" y="1424"/>
                      <a:pt x="5537" y="380"/>
                      <a:pt x="4133" y="33"/>
                    </a:cubicBezTo>
                    <a:cubicBezTo>
                      <a:pt x="4044" y="11"/>
                      <a:pt x="3959" y="1"/>
                      <a:pt x="38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7" name="Google Shape;297;p13"/>
            <p:cNvSpPr/>
            <p:nvPr/>
          </p:nvSpPr>
          <p:spPr>
            <a:xfrm>
              <a:off x="240300" y="14576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" name="Google Shape;298;p13"/>
            <p:cNvSpPr/>
            <p:nvPr/>
          </p:nvSpPr>
          <p:spPr>
            <a:xfrm>
              <a:off x="4293775" y="3656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13"/>
            <p:cNvSpPr/>
            <p:nvPr/>
          </p:nvSpPr>
          <p:spPr>
            <a:xfrm>
              <a:off x="353700" y="13116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3"/>
            <p:cNvSpPr/>
            <p:nvPr/>
          </p:nvSpPr>
          <p:spPr>
            <a:xfrm>
              <a:off x="379800" y="17091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13"/>
            <p:cNvSpPr/>
            <p:nvPr/>
          </p:nvSpPr>
          <p:spPr>
            <a:xfrm>
              <a:off x="3816025" y="2256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13"/>
            <p:cNvSpPr/>
            <p:nvPr/>
          </p:nvSpPr>
          <p:spPr>
            <a:xfrm>
              <a:off x="4065625" y="1734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" name="Google Shape;303;p13"/>
            <p:cNvSpPr/>
            <p:nvPr/>
          </p:nvSpPr>
          <p:spPr>
            <a:xfrm>
              <a:off x="4449000" y="1097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" name="Google Shape;304;p13"/>
            <p:cNvSpPr/>
            <p:nvPr/>
          </p:nvSpPr>
          <p:spPr>
            <a:xfrm>
              <a:off x="8776550" y="16100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" name="Google Shape;305;p13"/>
            <p:cNvSpPr/>
            <p:nvPr/>
          </p:nvSpPr>
          <p:spPr>
            <a:xfrm>
              <a:off x="390900" y="38764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13"/>
            <p:cNvSpPr/>
            <p:nvPr/>
          </p:nvSpPr>
          <p:spPr>
            <a:xfrm>
              <a:off x="8602825" y="14652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13"/>
            <p:cNvSpPr/>
            <p:nvPr/>
          </p:nvSpPr>
          <p:spPr>
            <a:xfrm>
              <a:off x="4647900" y="173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13"/>
            <p:cNvSpPr/>
            <p:nvPr/>
          </p:nvSpPr>
          <p:spPr>
            <a:xfrm>
              <a:off x="201300" y="4298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13"/>
            <p:cNvSpPr/>
            <p:nvPr/>
          </p:nvSpPr>
          <p:spPr>
            <a:xfrm>
              <a:off x="201300" y="39724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13"/>
            <p:cNvSpPr/>
            <p:nvPr/>
          </p:nvSpPr>
          <p:spPr>
            <a:xfrm>
              <a:off x="327600" y="41688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7278011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20"/>
          <p:cNvSpPr txBox="1">
            <a:spLocks noGrp="1"/>
          </p:cNvSpPr>
          <p:nvPr>
            <p:ph type="subTitle" idx="1"/>
          </p:nvPr>
        </p:nvSpPr>
        <p:spPr>
          <a:xfrm>
            <a:off x="960000" y="3292767"/>
            <a:ext cx="4288800" cy="13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0" name="Google Shape;530;p20"/>
          <p:cNvSpPr txBox="1">
            <a:spLocks noGrp="1"/>
          </p:cNvSpPr>
          <p:nvPr>
            <p:ph type="subTitle" idx="2"/>
          </p:nvPr>
        </p:nvSpPr>
        <p:spPr>
          <a:xfrm rot="-1251">
            <a:off x="960000" y="5578917"/>
            <a:ext cx="4398400" cy="558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2" name="Google Shape;532;p20"/>
          <p:cNvSpPr txBox="1">
            <a:spLocks noGrp="1"/>
          </p:cNvSpPr>
          <p:nvPr>
            <p:ph type="ctrTitle"/>
          </p:nvPr>
        </p:nvSpPr>
        <p:spPr>
          <a:xfrm>
            <a:off x="960000" y="720000"/>
            <a:ext cx="6329600" cy="20276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5200"/>
              <a:buNone/>
              <a:defRPr sz="1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grpSp>
        <p:nvGrpSpPr>
          <p:cNvPr id="533" name="Google Shape;533;p20"/>
          <p:cNvGrpSpPr/>
          <p:nvPr/>
        </p:nvGrpSpPr>
        <p:grpSpPr>
          <a:xfrm>
            <a:off x="4007234" y="0"/>
            <a:ext cx="8184769" cy="6858008"/>
            <a:chOff x="3005425" y="0"/>
            <a:chExt cx="6138577" cy="5143506"/>
          </a:xfrm>
        </p:grpSpPr>
        <p:pic>
          <p:nvPicPr>
            <p:cNvPr id="534" name="Google Shape;534;p20"/>
            <p:cNvPicPr preferRelativeResize="0"/>
            <p:nvPr/>
          </p:nvPicPr>
          <p:blipFill rotWithShape="1">
            <a:blip r:embed="rId2">
              <a:alphaModFix/>
            </a:blip>
            <a:srcRect t="39719"/>
            <a:stretch/>
          </p:blipFill>
          <p:spPr>
            <a:xfrm>
              <a:off x="5582150" y="0"/>
              <a:ext cx="2342225" cy="11060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5" name="Google Shape;535;p20"/>
            <p:cNvPicPr preferRelativeResize="0"/>
            <p:nvPr/>
          </p:nvPicPr>
          <p:blipFill rotWithShape="1">
            <a:blip r:embed="rId3">
              <a:alphaModFix/>
            </a:blip>
            <a:srcRect l="32313" b="26182"/>
            <a:stretch/>
          </p:blipFill>
          <p:spPr>
            <a:xfrm flipH="1">
              <a:off x="4901102" y="1346775"/>
              <a:ext cx="4242900" cy="37967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6" name="Google Shape;536;p20"/>
            <p:cNvPicPr preferRelativeResize="0"/>
            <p:nvPr/>
          </p:nvPicPr>
          <p:blipFill rotWithShape="1">
            <a:blip r:embed="rId4">
              <a:alphaModFix/>
            </a:blip>
            <a:srcRect r="42223"/>
            <a:stretch/>
          </p:blipFill>
          <p:spPr>
            <a:xfrm>
              <a:off x="7665775" y="440950"/>
              <a:ext cx="1478225" cy="17188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7" name="Google Shape;537;p2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831676" y="3346402"/>
              <a:ext cx="1097201" cy="708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8" name="Google Shape;538;p20"/>
            <p:cNvPicPr preferRelativeResize="0"/>
            <p:nvPr/>
          </p:nvPicPr>
          <p:blipFill rotWithShape="1">
            <a:blip r:embed="rId6">
              <a:alphaModFix/>
            </a:blip>
            <a:srcRect b="59291"/>
            <a:stretch/>
          </p:blipFill>
          <p:spPr>
            <a:xfrm>
              <a:off x="3005425" y="4295906"/>
              <a:ext cx="4918952" cy="847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39" name="Google Shape;539;p20"/>
          <p:cNvGrpSpPr/>
          <p:nvPr/>
        </p:nvGrpSpPr>
        <p:grpSpPr>
          <a:xfrm>
            <a:off x="265300" y="286067"/>
            <a:ext cx="7101667" cy="4628877"/>
            <a:chOff x="198975" y="214550"/>
            <a:chExt cx="5326250" cy="3471658"/>
          </a:xfrm>
        </p:grpSpPr>
        <p:grpSp>
          <p:nvGrpSpPr>
            <p:cNvPr id="540" name="Google Shape;540;p20"/>
            <p:cNvGrpSpPr/>
            <p:nvPr/>
          </p:nvGrpSpPr>
          <p:grpSpPr>
            <a:xfrm>
              <a:off x="236176" y="3487180"/>
              <a:ext cx="170184" cy="199027"/>
              <a:chOff x="3938129" y="1563480"/>
              <a:chExt cx="400999" cy="468962"/>
            </a:xfrm>
          </p:grpSpPr>
          <p:sp>
            <p:nvSpPr>
              <p:cNvPr id="541" name="Google Shape;541;p20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2" name="Google Shape;542;p20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3" name="Google Shape;543;p20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" name="Google Shape;544;p20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" name="Google Shape;545;p20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" name="Google Shape;546;p20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7" name="Google Shape;547;p20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8" name="Google Shape;548;p20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" name="Google Shape;549;p20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" name="Google Shape;550;p20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1" name="Google Shape;551;p20"/>
            <p:cNvGrpSpPr/>
            <p:nvPr/>
          </p:nvGrpSpPr>
          <p:grpSpPr>
            <a:xfrm>
              <a:off x="505325" y="793528"/>
              <a:ext cx="93101" cy="334443"/>
              <a:chOff x="2058353" y="1704261"/>
              <a:chExt cx="219370" cy="788036"/>
            </a:xfrm>
          </p:grpSpPr>
          <p:sp>
            <p:nvSpPr>
              <p:cNvPr id="552" name="Google Shape;552;p20"/>
              <p:cNvSpPr/>
              <p:nvPr/>
            </p:nvSpPr>
            <p:spPr>
              <a:xfrm>
                <a:off x="2058353" y="1704261"/>
                <a:ext cx="219370" cy="639620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28988" extrusionOk="0">
                    <a:moveTo>
                      <a:pt x="3959" y="1650"/>
                    </a:moveTo>
                    <a:cubicBezTo>
                      <a:pt x="4379" y="1650"/>
                      <a:pt x="4804" y="1730"/>
                      <a:pt x="5187" y="1856"/>
                    </a:cubicBezTo>
                    <a:cubicBezTo>
                      <a:pt x="5913" y="2095"/>
                      <a:pt x="6686" y="2541"/>
                      <a:pt x="7124" y="3184"/>
                    </a:cubicBezTo>
                    <a:cubicBezTo>
                      <a:pt x="7175" y="3257"/>
                      <a:pt x="7220" y="3335"/>
                      <a:pt x="7264" y="3414"/>
                    </a:cubicBezTo>
                    <a:cubicBezTo>
                      <a:pt x="7247" y="3385"/>
                      <a:pt x="7239" y="3372"/>
                      <a:pt x="7238" y="3372"/>
                    </a:cubicBezTo>
                    <a:lnTo>
                      <a:pt x="7238" y="3372"/>
                    </a:lnTo>
                    <a:cubicBezTo>
                      <a:pt x="7234" y="3372"/>
                      <a:pt x="7328" y="3554"/>
                      <a:pt x="7355" y="3617"/>
                    </a:cubicBezTo>
                    <a:cubicBezTo>
                      <a:pt x="7461" y="3868"/>
                      <a:pt x="7549" y="4129"/>
                      <a:pt x="7624" y="4391"/>
                    </a:cubicBezTo>
                    <a:cubicBezTo>
                      <a:pt x="7665" y="4532"/>
                      <a:pt x="7700" y="4675"/>
                      <a:pt x="7735" y="4818"/>
                    </a:cubicBezTo>
                    <a:cubicBezTo>
                      <a:pt x="7740" y="4840"/>
                      <a:pt x="7745" y="4856"/>
                      <a:pt x="7748" y="4868"/>
                    </a:cubicBezTo>
                    <a:cubicBezTo>
                      <a:pt x="7748" y="4869"/>
                      <a:pt x="7748" y="4872"/>
                      <a:pt x="7749" y="4877"/>
                    </a:cubicBezTo>
                    <a:lnTo>
                      <a:pt x="7801" y="5130"/>
                    </a:lnTo>
                    <a:cubicBezTo>
                      <a:pt x="7867" y="5481"/>
                      <a:pt x="7920" y="5833"/>
                      <a:pt x="7966" y="6187"/>
                    </a:cubicBezTo>
                    <a:cubicBezTo>
                      <a:pt x="8066" y="6961"/>
                      <a:pt x="8123" y="7742"/>
                      <a:pt x="8155" y="8520"/>
                    </a:cubicBezTo>
                    <a:cubicBezTo>
                      <a:pt x="8313" y="12245"/>
                      <a:pt x="8006" y="16006"/>
                      <a:pt x="7439" y="19689"/>
                    </a:cubicBezTo>
                    <a:cubicBezTo>
                      <a:pt x="7189" y="21322"/>
                      <a:pt x="6879" y="22954"/>
                      <a:pt x="6434" y="24546"/>
                    </a:cubicBezTo>
                    <a:cubicBezTo>
                      <a:pt x="6291" y="25056"/>
                      <a:pt x="6175" y="25443"/>
                      <a:pt x="5973" y="25954"/>
                    </a:cubicBezTo>
                    <a:cubicBezTo>
                      <a:pt x="5294" y="23414"/>
                      <a:pt x="4459" y="20920"/>
                      <a:pt x="3730" y="18395"/>
                    </a:cubicBezTo>
                    <a:cubicBezTo>
                      <a:pt x="3309" y="16933"/>
                      <a:pt x="2921" y="15458"/>
                      <a:pt x="2638" y="13961"/>
                    </a:cubicBezTo>
                    <a:cubicBezTo>
                      <a:pt x="2374" y="12560"/>
                      <a:pt x="2255" y="11159"/>
                      <a:pt x="2133" y="9740"/>
                    </a:cubicBezTo>
                    <a:cubicBezTo>
                      <a:pt x="1971" y="7819"/>
                      <a:pt x="1587" y="5889"/>
                      <a:pt x="1688" y="3956"/>
                    </a:cubicBezTo>
                    <a:cubicBezTo>
                      <a:pt x="1707" y="3599"/>
                      <a:pt x="1772" y="3069"/>
                      <a:pt x="1861" y="2824"/>
                    </a:cubicBezTo>
                    <a:cubicBezTo>
                      <a:pt x="1902" y="2711"/>
                      <a:pt x="1952" y="2618"/>
                      <a:pt x="2004" y="2558"/>
                    </a:cubicBezTo>
                    <a:cubicBezTo>
                      <a:pt x="2178" y="2360"/>
                      <a:pt x="2331" y="2191"/>
                      <a:pt x="2552" y="2041"/>
                    </a:cubicBezTo>
                    <a:cubicBezTo>
                      <a:pt x="2965" y="1762"/>
                      <a:pt x="3459" y="1650"/>
                      <a:pt x="3959" y="1650"/>
                    </a:cubicBezTo>
                    <a:close/>
                    <a:moveTo>
                      <a:pt x="3949" y="0"/>
                    </a:moveTo>
                    <a:cubicBezTo>
                      <a:pt x="2539" y="0"/>
                      <a:pt x="1173" y="553"/>
                      <a:pt x="452" y="1885"/>
                    </a:cubicBezTo>
                    <a:cubicBezTo>
                      <a:pt x="1" y="2719"/>
                      <a:pt x="1" y="3792"/>
                      <a:pt x="8" y="4712"/>
                    </a:cubicBezTo>
                    <a:cubicBezTo>
                      <a:pt x="19" y="5842"/>
                      <a:pt x="138" y="6972"/>
                      <a:pt x="266" y="8093"/>
                    </a:cubicBezTo>
                    <a:cubicBezTo>
                      <a:pt x="379" y="9091"/>
                      <a:pt x="460" y="10085"/>
                      <a:pt x="547" y="11083"/>
                    </a:cubicBezTo>
                    <a:cubicBezTo>
                      <a:pt x="692" y="12760"/>
                      <a:pt x="1000" y="14418"/>
                      <a:pt x="1384" y="16055"/>
                    </a:cubicBezTo>
                    <a:cubicBezTo>
                      <a:pt x="2145" y="19288"/>
                      <a:pt x="3254" y="22426"/>
                      <a:pt x="4152" y="25621"/>
                    </a:cubicBezTo>
                    <a:cubicBezTo>
                      <a:pt x="4365" y="26382"/>
                      <a:pt x="4565" y="27146"/>
                      <a:pt x="4750" y="27914"/>
                    </a:cubicBezTo>
                    <a:cubicBezTo>
                      <a:pt x="4617" y="28409"/>
                      <a:pt x="5054" y="28988"/>
                      <a:pt x="5595" y="28988"/>
                    </a:cubicBezTo>
                    <a:cubicBezTo>
                      <a:pt x="5744" y="28988"/>
                      <a:pt x="5901" y="28944"/>
                      <a:pt x="6056" y="28842"/>
                    </a:cubicBezTo>
                    <a:cubicBezTo>
                      <a:pt x="6927" y="28271"/>
                      <a:pt x="7356" y="27081"/>
                      <a:pt x="7678" y="26145"/>
                    </a:cubicBezTo>
                    <a:cubicBezTo>
                      <a:pt x="8225" y="24555"/>
                      <a:pt x="8586" y="22906"/>
                      <a:pt x="8880" y="21254"/>
                    </a:cubicBezTo>
                    <a:cubicBezTo>
                      <a:pt x="9586" y="17283"/>
                      <a:pt x="9942" y="13201"/>
                      <a:pt x="9851" y="9168"/>
                    </a:cubicBezTo>
                    <a:cubicBezTo>
                      <a:pt x="9814" y="7516"/>
                      <a:pt x="9693" y="5854"/>
                      <a:pt x="9309" y="4243"/>
                    </a:cubicBezTo>
                    <a:cubicBezTo>
                      <a:pt x="8945" y="2719"/>
                      <a:pt x="8225" y="1581"/>
                      <a:pt x="6837" y="773"/>
                    </a:cubicBezTo>
                    <a:cubicBezTo>
                      <a:pt x="6001" y="286"/>
                      <a:pt x="4963" y="0"/>
                      <a:pt x="39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" name="Google Shape;553;p20"/>
              <p:cNvSpPr/>
              <p:nvPr/>
            </p:nvSpPr>
            <p:spPr>
              <a:xfrm>
                <a:off x="2120337" y="2354898"/>
                <a:ext cx="153440" cy="137399"/>
              </a:xfrm>
              <a:custGeom>
                <a:avLst/>
                <a:gdLst/>
                <a:ahLst/>
                <a:cxnLst/>
                <a:rect l="l" t="t" r="r" b="b"/>
                <a:pathLst>
                  <a:path w="6954" h="6227" extrusionOk="0">
                    <a:moveTo>
                      <a:pt x="3799" y="1995"/>
                    </a:moveTo>
                    <a:cubicBezTo>
                      <a:pt x="4492" y="2177"/>
                      <a:pt x="4798" y="2723"/>
                      <a:pt x="4830" y="3323"/>
                    </a:cubicBezTo>
                    <a:cubicBezTo>
                      <a:pt x="4842" y="3532"/>
                      <a:pt x="4749" y="3825"/>
                      <a:pt x="4649" y="3957"/>
                    </a:cubicBezTo>
                    <a:cubicBezTo>
                      <a:pt x="4643" y="3965"/>
                      <a:pt x="4583" y="4026"/>
                      <a:pt x="4549" y="4061"/>
                    </a:cubicBezTo>
                    <a:cubicBezTo>
                      <a:pt x="4505" y="4090"/>
                      <a:pt x="4408" y="4148"/>
                      <a:pt x="4418" y="4148"/>
                    </a:cubicBezTo>
                    <a:cubicBezTo>
                      <a:pt x="4420" y="4148"/>
                      <a:pt x="4427" y="4145"/>
                      <a:pt x="4440" y="4139"/>
                    </a:cubicBezTo>
                    <a:lnTo>
                      <a:pt x="4440" y="4139"/>
                    </a:lnTo>
                    <a:cubicBezTo>
                      <a:pt x="4243" y="4234"/>
                      <a:pt x="4201" y="4230"/>
                      <a:pt x="3981" y="4232"/>
                    </a:cubicBezTo>
                    <a:cubicBezTo>
                      <a:pt x="3977" y="4232"/>
                      <a:pt x="3973" y="4232"/>
                      <a:pt x="3969" y="4232"/>
                    </a:cubicBezTo>
                    <a:cubicBezTo>
                      <a:pt x="3793" y="4232"/>
                      <a:pt x="3600" y="4207"/>
                      <a:pt x="3430" y="4153"/>
                    </a:cubicBezTo>
                    <a:cubicBezTo>
                      <a:pt x="3412" y="4145"/>
                      <a:pt x="3257" y="4080"/>
                      <a:pt x="3224" y="4068"/>
                    </a:cubicBezTo>
                    <a:cubicBezTo>
                      <a:pt x="3193" y="4045"/>
                      <a:pt x="3134" y="4001"/>
                      <a:pt x="3103" y="3976"/>
                    </a:cubicBezTo>
                    <a:cubicBezTo>
                      <a:pt x="3085" y="3954"/>
                      <a:pt x="3058" y="3920"/>
                      <a:pt x="3038" y="3893"/>
                    </a:cubicBezTo>
                    <a:cubicBezTo>
                      <a:pt x="3021" y="3852"/>
                      <a:pt x="2996" y="3772"/>
                      <a:pt x="2986" y="3747"/>
                    </a:cubicBezTo>
                    <a:cubicBezTo>
                      <a:pt x="2975" y="3674"/>
                      <a:pt x="2969" y="3600"/>
                      <a:pt x="2965" y="3527"/>
                    </a:cubicBezTo>
                    <a:cubicBezTo>
                      <a:pt x="2964" y="3498"/>
                      <a:pt x="2963" y="3480"/>
                      <a:pt x="2961" y="3468"/>
                    </a:cubicBezTo>
                    <a:cubicBezTo>
                      <a:pt x="2964" y="3458"/>
                      <a:pt x="2970" y="3434"/>
                      <a:pt x="2976" y="3389"/>
                    </a:cubicBezTo>
                    <a:cubicBezTo>
                      <a:pt x="3032" y="3030"/>
                      <a:pt x="3133" y="2767"/>
                      <a:pt x="3312" y="2488"/>
                    </a:cubicBezTo>
                    <a:cubicBezTo>
                      <a:pt x="3355" y="2420"/>
                      <a:pt x="3534" y="2193"/>
                      <a:pt x="3645" y="2083"/>
                    </a:cubicBezTo>
                    <a:lnTo>
                      <a:pt x="3645" y="2083"/>
                    </a:lnTo>
                    <a:cubicBezTo>
                      <a:pt x="3636" y="2092"/>
                      <a:pt x="3634" y="2096"/>
                      <a:pt x="3637" y="2096"/>
                    </a:cubicBezTo>
                    <a:cubicBezTo>
                      <a:pt x="3649" y="2096"/>
                      <a:pt x="3733" y="2041"/>
                      <a:pt x="3799" y="1995"/>
                    </a:cubicBezTo>
                    <a:close/>
                    <a:moveTo>
                      <a:pt x="3880" y="1"/>
                    </a:moveTo>
                    <a:cubicBezTo>
                      <a:pt x="3803" y="1"/>
                      <a:pt x="3731" y="10"/>
                      <a:pt x="3664" y="28"/>
                    </a:cubicBezTo>
                    <a:cubicBezTo>
                      <a:pt x="3601" y="14"/>
                      <a:pt x="3537" y="7"/>
                      <a:pt x="3473" y="7"/>
                    </a:cubicBezTo>
                    <a:cubicBezTo>
                      <a:pt x="3362" y="7"/>
                      <a:pt x="3252" y="29"/>
                      <a:pt x="3146" y="77"/>
                    </a:cubicBezTo>
                    <a:cubicBezTo>
                      <a:pt x="1271" y="958"/>
                      <a:pt x="0" y="4099"/>
                      <a:pt x="1932" y="5583"/>
                    </a:cubicBezTo>
                    <a:cubicBezTo>
                      <a:pt x="2480" y="6003"/>
                      <a:pt x="3210" y="6226"/>
                      <a:pt x="3933" y="6226"/>
                    </a:cubicBezTo>
                    <a:cubicBezTo>
                      <a:pt x="4548" y="6226"/>
                      <a:pt x="5158" y="6064"/>
                      <a:pt x="5645" y="5724"/>
                    </a:cubicBezTo>
                    <a:cubicBezTo>
                      <a:pt x="6541" y="5098"/>
                      <a:pt x="6953" y="3926"/>
                      <a:pt x="6783" y="2864"/>
                    </a:cubicBezTo>
                    <a:cubicBezTo>
                      <a:pt x="6551" y="1424"/>
                      <a:pt x="5537" y="380"/>
                      <a:pt x="4133" y="33"/>
                    </a:cubicBezTo>
                    <a:cubicBezTo>
                      <a:pt x="4044" y="11"/>
                      <a:pt x="3959" y="1"/>
                      <a:pt x="38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54" name="Google Shape;554;p20"/>
            <p:cNvSpPr/>
            <p:nvPr/>
          </p:nvSpPr>
          <p:spPr>
            <a:xfrm>
              <a:off x="198975" y="33083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" name="Google Shape;555;p20"/>
            <p:cNvSpPr/>
            <p:nvPr/>
          </p:nvSpPr>
          <p:spPr>
            <a:xfrm>
              <a:off x="4931400" y="2406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" name="Google Shape;556;p20"/>
            <p:cNvSpPr/>
            <p:nvPr/>
          </p:nvSpPr>
          <p:spPr>
            <a:xfrm>
              <a:off x="5435825" y="2145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20"/>
            <p:cNvSpPr/>
            <p:nvPr/>
          </p:nvSpPr>
          <p:spPr>
            <a:xfrm>
              <a:off x="320450" y="8491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" name="Google Shape;558;p20"/>
            <p:cNvSpPr/>
            <p:nvPr/>
          </p:nvSpPr>
          <p:spPr>
            <a:xfrm>
              <a:off x="5181150" y="3401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20"/>
            <p:cNvSpPr/>
            <p:nvPr/>
          </p:nvSpPr>
          <p:spPr>
            <a:xfrm>
              <a:off x="383750" y="31162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20"/>
            <p:cNvSpPr/>
            <p:nvPr/>
          </p:nvSpPr>
          <p:spPr>
            <a:xfrm>
              <a:off x="294350" y="103857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3402683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94036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3" name="Google Shape;583;p23"/>
          <p:cNvGrpSpPr/>
          <p:nvPr/>
        </p:nvGrpSpPr>
        <p:grpSpPr>
          <a:xfrm>
            <a:off x="1" y="1806968"/>
            <a:ext cx="12192001" cy="5051033"/>
            <a:chOff x="0" y="1355225"/>
            <a:chExt cx="9144001" cy="3788275"/>
          </a:xfrm>
        </p:grpSpPr>
        <p:pic>
          <p:nvPicPr>
            <p:cNvPr id="584" name="Google Shape;584;p23"/>
            <p:cNvPicPr preferRelativeResize="0"/>
            <p:nvPr/>
          </p:nvPicPr>
          <p:blipFill rotWithShape="1">
            <a:blip r:embed="rId2">
              <a:alphaModFix/>
            </a:blip>
            <a:srcRect r="26964"/>
            <a:stretch/>
          </p:blipFill>
          <p:spPr>
            <a:xfrm>
              <a:off x="7801975" y="1355225"/>
              <a:ext cx="1342025" cy="1234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5" name="Google Shape;585;p23"/>
            <p:cNvPicPr preferRelativeResize="0"/>
            <p:nvPr/>
          </p:nvPicPr>
          <p:blipFill rotWithShape="1">
            <a:blip r:embed="rId3">
              <a:alphaModFix/>
            </a:blip>
            <a:srcRect b="56356"/>
            <a:stretch/>
          </p:blipFill>
          <p:spPr>
            <a:xfrm>
              <a:off x="5655800" y="3951450"/>
              <a:ext cx="1477350" cy="11920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6" name="Google Shape;586;p23"/>
            <p:cNvPicPr preferRelativeResize="0"/>
            <p:nvPr/>
          </p:nvPicPr>
          <p:blipFill rotWithShape="1">
            <a:blip r:embed="rId4">
              <a:alphaModFix/>
            </a:blip>
            <a:srcRect r="10530" b="33119"/>
            <a:stretch/>
          </p:blipFill>
          <p:spPr>
            <a:xfrm>
              <a:off x="5655800" y="3004046"/>
              <a:ext cx="3488201" cy="2139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7" name="Google Shape;587;p23"/>
            <p:cNvPicPr preferRelativeResize="0"/>
            <p:nvPr/>
          </p:nvPicPr>
          <p:blipFill rotWithShape="1">
            <a:blip r:embed="rId5">
              <a:alphaModFix/>
            </a:blip>
            <a:srcRect b="40971"/>
            <a:stretch/>
          </p:blipFill>
          <p:spPr>
            <a:xfrm>
              <a:off x="5418175" y="4121149"/>
              <a:ext cx="2820301" cy="10223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8" name="Google Shape;588;p23"/>
            <p:cNvPicPr preferRelativeResize="0"/>
            <p:nvPr/>
          </p:nvPicPr>
          <p:blipFill rotWithShape="1">
            <a:blip r:embed="rId6">
              <a:alphaModFix/>
            </a:blip>
            <a:srcRect l="44040" b="14258"/>
            <a:stretch/>
          </p:blipFill>
          <p:spPr>
            <a:xfrm>
              <a:off x="0" y="3358350"/>
              <a:ext cx="1487374" cy="17851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89" name="Google Shape;589;p23"/>
          <p:cNvGrpSpPr/>
          <p:nvPr/>
        </p:nvGrpSpPr>
        <p:grpSpPr>
          <a:xfrm>
            <a:off x="370701" y="235867"/>
            <a:ext cx="11456233" cy="6219117"/>
            <a:chOff x="278025" y="176900"/>
            <a:chExt cx="8592175" cy="4664338"/>
          </a:xfrm>
        </p:grpSpPr>
        <p:grpSp>
          <p:nvGrpSpPr>
            <p:cNvPr id="590" name="Google Shape;590;p23"/>
            <p:cNvGrpSpPr/>
            <p:nvPr/>
          </p:nvGrpSpPr>
          <p:grpSpPr>
            <a:xfrm>
              <a:off x="367426" y="1663768"/>
              <a:ext cx="170184" cy="199027"/>
              <a:chOff x="3938129" y="1563480"/>
              <a:chExt cx="400999" cy="468962"/>
            </a:xfrm>
          </p:grpSpPr>
          <p:sp>
            <p:nvSpPr>
              <p:cNvPr id="591" name="Google Shape;591;p23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2" name="Google Shape;592;p23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3" name="Google Shape;593;p23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4" name="Google Shape;594;p23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5" name="Google Shape;595;p23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6" name="Google Shape;596;p23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7" name="Google Shape;597;p23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8" name="Google Shape;598;p23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9" name="Google Shape;599;p23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0" name="Google Shape;600;p23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01" name="Google Shape;601;p23"/>
            <p:cNvSpPr/>
            <p:nvPr/>
          </p:nvSpPr>
          <p:spPr>
            <a:xfrm>
              <a:off x="5248459" y="4474097"/>
              <a:ext cx="281830" cy="367141"/>
            </a:xfrm>
            <a:custGeom>
              <a:avLst/>
              <a:gdLst/>
              <a:ahLst/>
              <a:cxnLst/>
              <a:rect l="l" t="t" r="r" b="b"/>
              <a:pathLst>
                <a:path w="30102" h="39214" extrusionOk="0">
                  <a:moveTo>
                    <a:pt x="15440" y="994"/>
                  </a:moveTo>
                  <a:cubicBezTo>
                    <a:pt x="15742" y="994"/>
                    <a:pt x="16074" y="1148"/>
                    <a:pt x="16370" y="1401"/>
                  </a:cubicBezTo>
                  <a:cubicBezTo>
                    <a:pt x="16978" y="1921"/>
                    <a:pt x="17177" y="2719"/>
                    <a:pt x="16415" y="3194"/>
                  </a:cubicBezTo>
                  <a:cubicBezTo>
                    <a:pt x="16193" y="3332"/>
                    <a:pt x="15964" y="3394"/>
                    <a:pt x="15741" y="3394"/>
                  </a:cubicBezTo>
                  <a:cubicBezTo>
                    <a:pt x="15235" y="3394"/>
                    <a:pt x="14758" y="3074"/>
                    <a:pt x="14466" y="2601"/>
                  </a:cubicBezTo>
                  <a:cubicBezTo>
                    <a:pt x="14349" y="2414"/>
                    <a:pt x="14236" y="2167"/>
                    <a:pt x="14225" y="1930"/>
                  </a:cubicBezTo>
                  <a:lnTo>
                    <a:pt x="14225" y="1930"/>
                  </a:lnTo>
                  <a:cubicBezTo>
                    <a:pt x="14230" y="1930"/>
                    <a:pt x="14235" y="1930"/>
                    <a:pt x="14240" y="1930"/>
                  </a:cubicBezTo>
                  <a:cubicBezTo>
                    <a:pt x="14401" y="1930"/>
                    <a:pt x="14557" y="1846"/>
                    <a:pt x="14634" y="1641"/>
                  </a:cubicBezTo>
                  <a:cubicBezTo>
                    <a:pt x="14671" y="1541"/>
                    <a:pt x="14716" y="1455"/>
                    <a:pt x="14764" y="1380"/>
                  </a:cubicBezTo>
                  <a:cubicBezTo>
                    <a:pt x="14832" y="1374"/>
                    <a:pt x="14902" y="1370"/>
                    <a:pt x="14967" y="1369"/>
                  </a:cubicBezTo>
                  <a:cubicBezTo>
                    <a:pt x="15230" y="1361"/>
                    <a:pt x="15369" y="1191"/>
                    <a:pt x="15399" y="995"/>
                  </a:cubicBezTo>
                  <a:cubicBezTo>
                    <a:pt x="15413" y="994"/>
                    <a:pt x="15427" y="994"/>
                    <a:pt x="15440" y="994"/>
                  </a:cubicBezTo>
                  <a:close/>
                  <a:moveTo>
                    <a:pt x="27328" y="11373"/>
                  </a:moveTo>
                  <a:cubicBezTo>
                    <a:pt x="27557" y="11373"/>
                    <a:pt x="27789" y="11630"/>
                    <a:pt x="27918" y="11784"/>
                  </a:cubicBezTo>
                  <a:cubicBezTo>
                    <a:pt x="28297" y="12234"/>
                    <a:pt x="28619" y="13000"/>
                    <a:pt x="28349" y="13576"/>
                  </a:cubicBezTo>
                  <a:cubicBezTo>
                    <a:pt x="28249" y="13788"/>
                    <a:pt x="27981" y="14080"/>
                    <a:pt x="27718" y="14080"/>
                  </a:cubicBezTo>
                  <a:cubicBezTo>
                    <a:pt x="27705" y="14080"/>
                    <a:pt x="27691" y="14079"/>
                    <a:pt x="27678" y="14077"/>
                  </a:cubicBezTo>
                  <a:cubicBezTo>
                    <a:pt x="27578" y="14066"/>
                    <a:pt x="27487" y="14006"/>
                    <a:pt x="27408" y="13928"/>
                  </a:cubicBezTo>
                  <a:cubicBezTo>
                    <a:pt x="27345" y="13778"/>
                    <a:pt x="27249" y="13643"/>
                    <a:pt x="27129" y="13536"/>
                  </a:cubicBezTo>
                  <a:cubicBezTo>
                    <a:pt x="26887" y="13092"/>
                    <a:pt x="26644" y="12324"/>
                    <a:pt x="26914" y="11877"/>
                  </a:cubicBezTo>
                  <a:cubicBezTo>
                    <a:pt x="26946" y="11826"/>
                    <a:pt x="26966" y="11775"/>
                    <a:pt x="26977" y="11727"/>
                  </a:cubicBezTo>
                  <a:cubicBezTo>
                    <a:pt x="27051" y="11560"/>
                    <a:pt x="27156" y="11383"/>
                    <a:pt x="27311" y="11373"/>
                  </a:cubicBezTo>
                  <a:cubicBezTo>
                    <a:pt x="27316" y="11373"/>
                    <a:pt x="27322" y="11373"/>
                    <a:pt x="27328" y="11373"/>
                  </a:cubicBezTo>
                  <a:close/>
                  <a:moveTo>
                    <a:pt x="2280" y="11853"/>
                  </a:moveTo>
                  <a:cubicBezTo>
                    <a:pt x="3013" y="11853"/>
                    <a:pt x="3996" y="12386"/>
                    <a:pt x="4382" y="12911"/>
                  </a:cubicBezTo>
                  <a:cubicBezTo>
                    <a:pt x="4936" y="13665"/>
                    <a:pt x="4312" y="14327"/>
                    <a:pt x="3572" y="14634"/>
                  </a:cubicBezTo>
                  <a:cubicBezTo>
                    <a:pt x="3317" y="14740"/>
                    <a:pt x="3068" y="14788"/>
                    <a:pt x="2831" y="14788"/>
                  </a:cubicBezTo>
                  <a:cubicBezTo>
                    <a:pt x="2043" y="14788"/>
                    <a:pt x="1395" y="14256"/>
                    <a:pt x="1158" y="13548"/>
                  </a:cubicBezTo>
                  <a:lnTo>
                    <a:pt x="1158" y="13548"/>
                  </a:lnTo>
                  <a:cubicBezTo>
                    <a:pt x="1159" y="13548"/>
                    <a:pt x="1160" y="13548"/>
                    <a:pt x="1162" y="13548"/>
                  </a:cubicBezTo>
                  <a:cubicBezTo>
                    <a:pt x="1472" y="13548"/>
                    <a:pt x="1747" y="13418"/>
                    <a:pt x="2003" y="13187"/>
                  </a:cubicBezTo>
                  <a:cubicBezTo>
                    <a:pt x="2335" y="12886"/>
                    <a:pt x="2142" y="12387"/>
                    <a:pt x="1832" y="12278"/>
                  </a:cubicBezTo>
                  <a:cubicBezTo>
                    <a:pt x="1958" y="12194"/>
                    <a:pt x="2015" y="12041"/>
                    <a:pt x="2004" y="11882"/>
                  </a:cubicBezTo>
                  <a:cubicBezTo>
                    <a:pt x="2090" y="11863"/>
                    <a:pt x="2183" y="11853"/>
                    <a:pt x="2280" y="11853"/>
                  </a:cubicBezTo>
                  <a:close/>
                  <a:moveTo>
                    <a:pt x="15121" y="11636"/>
                  </a:moveTo>
                  <a:cubicBezTo>
                    <a:pt x="15225" y="13207"/>
                    <a:pt x="15298" y="14782"/>
                    <a:pt x="15374" y="16363"/>
                  </a:cubicBezTo>
                  <a:cubicBezTo>
                    <a:pt x="15501" y="19007"/>
                    <a:pt x="15139" y="22252"/>
                    <a:pt x="16184" y="24727"/>
                  </a:cubicBezTo>
                  <a:cubicBezTo>
                    <a:pt x="16345" y="25109"/>
                    <a:pt x="16751" y="25373"/>
                    <a:pt x="17147" y="25373"/>
                  </a:cubicBezTo>
                  <a:cubicBezTo>
                    <a:pt x="17392" y="25373"/>
                    <a:pt x="17633" y="25272"/>
                    <a:pt x="17809" y="25036"/>
                  </a:cubicBezTo>
                  <a:cubicBezTo>
                    <a:pt x="19892" y="22245"/>
                    <a:pt x="21625" y="18791"/>
                    <a:pt x="24413" y="16634"/>
                  </a:cubicBezTo>
                  <a:lnTo>
                    <a:pt x="24413" y="16634"/>
                  </a:lnTo>
                  <a:cubicBezTo>
                    <a:pt x="23881" y="17497"/>
                    <a:pt x="23256" y="18315"/>
                    <a:pt x="22719" y="19184"/>
                  </a:cubicBezTo>
                  <a:cubicBezTo>
                    <a:pt x="21617" y="20965"/>
                    <a:pt x="20726" y="22881"/>
                    <a:pt x="20051" y="24863"/>
                  </a:cubicBezTo>
                  <a:cubicBezTo>
                    <a:pt x="18774" y="28618"/>
                    <a:pt x="18994" y="32557"/>
                    <a:pt x="18255" y="36397"/>
                  </a:cubicBezTo>
                  <a:cubicBezTo>
                    <a:pt x="16975" y="36469"/>
                    <a:pt x="15696" y="36603"/>
                    <a:pt x="14417" y="36603"/>
                  </a:cubicBezTo>
                  <a:cubicBezTo>
                    <a:pt x="14233" y="36603"/>
                    <a:pt x="14050" y="36600"/>
                    <a:pt x="13867" y="36594"/>
                  </a:cubicBezTo>
                  <a:cubicBezTo>
                    <a:pt x="13840" y="35242"/>
                    <a:pt x="13411" y="33784"/>
                    <a:pt x="13185" y="32599"/>
                  </a:cubicBezTo>
                  <a:cubicBezTo>
                    <a:pt x="12718" y="30161"/>
                    <a:pt x="11999" y="27836"/>
                    <a:pt x="11199" y="25491"/>
                  </a:cubicBezTo>
                  <a:cubicBezTo>
                    <a:pt x="10481" y="23388"/>
                    <a:pt x="9774" y="20958"/>
                    <a:pt x="8664" y="18832"/>
                  </a:cubicBezTo>
                  <a:lnTo>
                    <a:pt x="8664" y="18832"/>
                  </a:lnTo>
                  <a:cubicBezTo>
                    <a:pt x="10269" y="20608"/>
                    <a:pt x="11565" y="22620"/>
                    <a:pt x="12474" y="24997"/>
                  </a:cubicBezTo>
                  <a:cubicBezTo>
                    <a:pt x="12645" y="25442"/>
                    <a:pt x="13006" y="25640"/>
                    <a:pt x="13369" y="25640"/>
                  </a:cubicBezTo>
                  <a:cubicBezTo>
                    <a:pt x="13876" y="25640"/>
                    <a:pt x="14388" y="25253"/>
                    <a:pt x="14392" y="24609"/>
                  </a:cubicBezTo>
                  <a:cubicBezTo>
                    <a:pt x="14417" y="20252"/>
                    <a:pt x="14617" y="15932"/>
                    <a:pt x="15121" y="11636"/>
                  </a:cubicBezTo>
                  <a:close/>
                  <a:moveTo>
                    <a:pt x="15427" y="0"/>
                  </a:moveTo>
                  <a:cubicBezTo>
                    <a:pt x="14952" y="0"/>
                    <a:pt x="14505" y="174"/>
                    <a:pt x="14168" y="521"/>
                  </a:cubicBezTo>
                  <a:cubicBezTo>
                    <a:pt x="13527" y="785"/>
                    <a:pt x="13129" y="1387"/>
                    <a:pt x="13261" y="2185"/>
                  </a:cubicBezTo>
                  <a:cubicBezTo>
                    <a:pt x="13389" y="2965"/>
                    <a:pt x="13915" y="3689"/>
                    <a:pt x="14607" y="4086"/>
                  </a:cubicBezTo>
                  <a:cubicBezTo>
                    <a:pt x="14483" y="4204"/>
                    <a:pt x="14386" y="4372"/>
                    <a:pt x="14340" y="4595"/>
                  </a:cubicBezTo>
                  <a:cubicBezTo>
                    <a:pt x="13241" y="9885"/>
                    <a:pt x="12732" y="15216"/>
                    <a:pt x="12527" y="20588"/>
                  </a:cubicBezTo>
                  <a:cubicBezTo>
                    <a:pt x="10859" y="17824"/>
                    <a:pt x="8539" y="15441"/>
                    <a:pt x="5512" y="14258"/>
                  </a:cubicBezTo>
                  <a:cubicBezTo>
                    <a:pt x="5492" y="14250"/>
                    <a:pt x="5471" y="14246"/>
                    <a:pt x="5451" y="14241"/>
                  </a:cubicBezTo>
                  <a:cubicBezTo>
                    <a:pt x="6316" y="12484"/>
                    <a:pt x="3822" y="10851"/>
                    <a:pt x="2222" y="10851"/>
                  </a:cubicBezTo>
                  <a:cubicBezTo>
                    <a:pt x="2215" y="10851"/>
                    <a:pt x="2208" y="10851"/>
                    <a:pt x="2202" y="10851"/>
                  </a:cubicBezTo>
                  <a:cubicBezTo>
                    <a:pt x="1645" y="10857"/>
                    <a:pt x="1209" y="11051"/>
                    <a:pt x="907" y="11370"/>
                  </a:cubicBezTo>
                  <a:cubicBezTo>
                    <a:pt x="644" y="11411"/>
                    <a:pt x="427" y="11528"/>
                    <a:pt x="285" y="11836"/>
                  </a:cubicBezTo>
                  <a:cubicBezTo>
                    <a:pt x="93" y="12255"/>
                    <a:pt x="0" y="12727"/>
                    <a:pt x="30" y="13187"/>
                  </a:cubicBezTo>
                  <a:cubicBezTo>
                    <a:pt x="78" y="13955"/>
                    <a:pt x="484" y="14692"/>
                    <a:pt x="1087" y="15165"/>
                  </a:cubicBezTo>
                  <a:cubicBezTo>
                    <a:pt x="1600" y="15566"/>
                    <a:pt x="2223" y="15758"/>
                    <a:pt x="2846" y="15758"/>
                  </a:cubicBezTo>
                  <a:cubicBezTo>
                    <a:pt x="3265" y="15758"/>
                    <a:pt x="3685" y="15671"/>
                    <a:pt x="4072" y="15502"/>
                  </a:cubicBezTo>
                  <a:cubicBezTo>
                    <a:pt x="4087" y="15519"/>
                    <a:pt x="4102" y="15536"/>
                    <a:pt x="4119" y="15552"/>
                  </a:cubicBezTo>
                  <a:cubicBezTo>
                    <a:pt x="7379" y="18526"/>
                    <a:pt x="8540" y="23138"/>
                    <a:pt x="9886" y="27199"/>
                  </a:cubicBezTo>
                  <a:cubicBezTo>
                    <a:pt x="10653" y="29513"/>
                    <a:pt x="11268" y="31810"/>
                    <a:pt x="11644" y="34224"/>
                  </a:cubicBezTo>
                  <a:cubicBezTo>
                    <a:pt x="11872" y="35690"/>
                    <a:pt x="11724" y="37377"/>
                    <a:pt x="12463" y="38682"/>
                  </a:cubicBezTo>
                  <a:cubicBezTo>
                    <a:pt x="12562" y="38858"/>
                    <a:pt x="12734" y="38934"/>
                    <a:pt x="12911" y="38934"/>
                  </a:cubicBezTo>
                  <a:cubicBezTo>
                    <a:pt x="12987" y="38934"/>
                    <a:pt x="13065" y="38920"/>
                    <a:pt x="13139" y="38893"/>
                  </a:cubicBezTo>
                  <a:cubicBezTo>
                    <a:pt x="13352" y="39072"/>
                    <a:pt x="13626" y="39194"/>
                    <a:pt x="13965" y="39208"/>
                  </a:cubicBezTo>
                  <a:cubicBezTo>
                    <a:pt x="14073" y="39212"/>
                    <a:pt x="14181" y="39214"/>
                    <a:pt x="14289" y="39214"/>
                  </a:cubicBezTo>
                  <a:cubicBezTo>
                    <a:pt x="15956" y="39214"/>
                    <a:pt x="17597" y="38741"/>
                    <a:pt x="19260" y="38621"/>
                  </a:cubicBezTo>
                  <a:cubicBezTo>
                    <a:pt x="19773" y="38584"/>
                    <a:pt x="20190" y="38202"/>
                    <a:pt x="20301" y="37708"/>
                  </a:cubicBezTo>
                  <a:cubicBezTo>
                    <a:pt x="21363" y="32951"/>
                    <a:pt x="20886" y="28203"/>
                    <a:pt x="22791" y="23597"/>
                  </a:cubicBezTo>
                  <a:cubicBezTo>
                    <a:pt x="24013" y="20644"/>
                    <a:pt x="26530" y="18102"/>
                    <a:pt x="27349" y="15007"/>
                  </a:cubicBezTo>
                  <a:cubicBezTo>
                    <a:pt x="27466" y="15043"/>
                    <a:pt x="27591" y="15064"/>
                    <a:pt x="27721" y="15064"/>
                  </a:cubicBezTo>
                  <a:cubicBezTo>
                    <a:pt x="27836" y="15064"/>
                    <a:pt x="27955" y="15048"/>
                    <a:pt x="28077" y="15013"/>
                  </a:cubicBezTo>
                  <a:cubicBezTo>
                    <a:pt x="30101" y="14443"/>
                    <a:pt x="29564" y="11650"/>
                    <a:pt x="28196" y="10694"/>
                  </a:cubicBezTo>
                  <a:cubicBezTo>
                    <a:pt x="27911" y="10495"/>
                    <a:pt x="27623" y="10405"/>
                    <a:pt x="27351" y="10405"/>
                  </a:cubicBezTo>
                  <a:cubicBezTo>
                    <a:pt x="26777" y="10405"/>
                    <a:pt x="26273" y="10810"/>
                    <a:pt x="26016" y="11458"/>
                  </a:cubicBezTo>
                  <a:cubicBezTo>
                    <a:pt x="25687" y="12001"/>
                    <a:pt x="25789" y="12783"/>
                    <a:pt x="26002" y="13408"/>
                  </a:cubicBezTo>
                  <a:cubicBezTo>
                    <a:pt x="21981" y="15098"/>
                    <a:pt x="19817" y="18762"/>
                    <a:pt x="17461" y="22227"/>
                  </a:cubicBezTo>
                  <a:cubicBezTo>
                    <a:pt x="17053" y="19902"/>
                    <a:pt x="17261" y="17129"/>
                    <a:pt x="17152" y="15023"/>
                  </a:cubicBezTo>
                  <a:cubicBezTo>
                    <a:pt x="16972" y="11563"/>
                    <a:pt x="16806" y="8130"/>
                    <a:pt x="16187" y="4715"/>
                  </a:cubicBezTo>
                  <a:cubicBezTo>
                    <a:pt x="16164" y="4583"/>
                    <a:pt x="16117" y="4466"/>
                    <a:pt x="16054" y="4361"/>
                  </a:cubicBezTo>
                  <a:cubicBezTo>
                    <a:pt x="16879" y="4233"/>
                    <a:pt x="17664" y="3667"/>
                    <a:pt x="17871" y="2849"/>
                  </a:cubicBezTo>
                  <a:cubicBezTo>
                    <a:pt x="18131" y="1824"/>
                    <a:pt x="17418" y="835"/>
                    <a:pt x="16572" y="331"/>
                  </a:cubicBezTo>
                  <a:cubicBezTo>
                    <a:pt x="16200" y="110"/>
                    <a:pt x="15805" y="0"/>
                    <a:pt x="154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02" name="Google Shape;602;p23"/>
            <p:cNvGrpSpPr/>
            <p:nvPr/>
          </p:nvGrpSpPr>
          <p:grpSpPr>
            <a:xfrm>
              <a:off x="8739900" y="508903"/>
              <a:ext cx="93101" cy="334443"/>
              <a:chOff x="2058353" y="1704261"/>
              <a:chExt cx="219370" cy="788036"/>
            </a:xfrm>
          </p:grpSpPr>
          <p:sp>
            <p:nvSpPr>
              <p:cNvPr id="603" name="Google Shape;603;p23"/>
              <p:cNvSpPr/>
              <p:nvPr/>
            </p:nvSpPr>
            <p:spPr>
              <a:xfrm>
                <a:off x="2058353" y="1704261"/>
                <a:ext cx="219370" cy="639620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28988" extrusionOk="0">
                    <a:moveTo>
                      <a:pt x="3959" y="1650"/>
                    </a:moveTo>
                    <a:cubicBezTo>
                      <a:pt x="4379" y="1650"/>
                      <a:pt x="4804" y="1730"/>
                      <a:pt x="5187" y="1856"/>
                    </a:cubicBezTo>
                    <a:cubicBezTo>
                      <a:pt x="5913" y="2095"/>
                      <a:pt x="6686" y="2541"/>
                      <a:pt x="7124" y="3184"/>
                    </a:cubicBezTo>
                    <a:cubicBezTo>
                      <a:pt x="7175" y="3257"/>
                      <a:pt x="7220" y="3335"/>
                      <a:pt x="7264" y="3414"/>
                    </a:cubicBezTo>
                    <a:cubicBezTo>
                      <a:pt x="7247" y="3385"/>
                      <a:pt x="7239" y="3372"/>
                      <a:pt x="7238" y="3372"/>
                    </a:cubicBezTo>
                    <a:lnTo>
                      <a:pt x="7238" y="3372"/>
                    </a:lnTo>
                    <a:cubicBezTo>
                      <a:pt x="7234" y="3372"/>
                      <a:pt x="7328" y="3554"/>
                      <a:pt x="7355" y="3617"/>
                    </a:cubicBezTo>
                    <a:cubicBezTo>
                      <a:pt x="7461" y="3868"/>
                      <a:pt x="7549" y="4129"/>
                      <a:pt x="7624" y="4391"/>
                    </a:cubicBezTo>
                    <a:cubicBezTo>
                      <a:pt x="7665" y="4532"/>
                      <a:pt x="7700" y="4675"/>
                      <a:pt x="7735" y="4818"/>
                    </a:cubicBezTo>
                    <a:cubicBezTo>
                      <a:pt x="7740" y="4840"/>
                      <a:pt x="7745" y="4856"/>
                      <a:pt x="7748" y="4868"/>
                    </a:cubicBezTo>
                    <a:cubicBezTo>
                      <a:pt x="7748" y="4869"/>
                      <a:pt x="7748" y="4872"/>
                      <a:pt x="7749" y="4877"/>
                    </a:cubicBezTo>
                    <a:lnTo>
                      <a:pt x="7801" y="5130"/>
                    </a:lnTo>
                    <a:cubicBezTo>
                      <a:pt x="7867" y="5481"/>
                      <a:pt x="7920" y="5833"/>
                      <a:pt x="7966" y="6187"/>
                    </a:cubicBezTo>
                    <a:cubicBezTo>
                      <a:pt x="8066" y="6961"/>
                      <a:pt x="8123" y="7742"/>
                      <a:pt x="8155" y="8520"/>
                    </a:cubicBezTo>
                    <a:cubicBezTo>
                      <a:pt x="8313" y="12245"/>
                      <a:pt x="8006" y="16006"/>
                      <a:pt x="7439" y="19689"/>
                    </a:cubicBezTo>
                    <a:cubicBezTo>
                      <a:pt x="7189" y="21322"/>
                      <a:pt x="6879" y="22954"/>
                      <a:pt x="6434" y="24546"/>
                    </a:cubicBezTo>
                    <a:cubicBezTo>
                      <a:pt x="6291" y="25056"/>
                      <a:pt x="6175" y="25443"/>
                      <a:pt x="5973" y="25954"/>
                    </a:cubicBezTo>
                    <a:cubicBezTo>
                      <a:pt x="5294" y="23414"/>
                      <a:pt x="4459" y="20920"/>
                      <a:pt x="3730" y="18395"/>
                    </a:cubicBezTo>
                    <a:cubicBezTo>
                      <a:pt x="3309" y="16933"/>
                      <a:pt x="2921" y="15458"/>
                      <a:pt x="2638" y="13961"/>
                    </a:cubicBezTo>
                    <a:cubicBezTo>
                      <a:pt x="2374" y="12560"/>
                      <a:pt x="2255" y="11159"/>
                      <a:pt x="2133" y="9740"/>
                    </a:cubicBezTo>
                    <a:cubicBezTo>
                      <a:pt x="1971" y="7819"/>
                      <a:pt x="1587" y="5889"/>
                      <a:pt x="1688" y="3956"/>
                    </a:cubicBezTo>
                    <a:cubicBezTo>
                      <a:pt x="1707" y="3599"/>
                      <a:pt x="1772" y="3069"/>
                      <a:pt x="1861" y="2824"/>
                    </a:cubicBezTo>
                    <a:cubicBezTo>
                      <a:pt x="1902" y="2711"/>
                      <a:pt x="1952" y="2618"/>
                      <a:pt x="2004" y="2558"/>
                    </a:cubicBezTo>
                    <a:cubicBezTo>
                      <a:pt x="2178" y="2360"/>
                      <a:pt x="2331" y="2191"/>
                      <a:pt x="2552" y="2041"/>
                    </a:cubicBezTo>
                    <a:cubicBezTo>
                      <a:pt x="2965" y="1762"/>
                      <a:pt x="3459" y="1650"/>
                      <a:pt x="3959" y="1650"/>
                    </a:cubicBezTo>
                    <a:close/>
                    <a:moveTo>
                      <a:pt x="3949" y="0"/>
                    </a:moveTo>
                    <a:cubicBezTo>
                      <a:pt x="2539" y="0"/>
                      <a:pt x="1173" y="553"/>
                      <a:pt x="452" y="1885"/>
                    </a:cubicBezTo>
                    <a:cubicBezTo>
                      <a:pt x="1" y="2719"/>
                      <a:pt x="1" y="3792"/>
                      <a:pt x="8" y="4712"/>
                    </a:cubicBezTo>
                    <a:cubicBezTo>
                      <a:pt x="19" y="5842"/>
                      <a:pt x="138" y="6972"/>
                      <a:pt x="266" y="8093"/>
                    </a:cubicBezTo>
                    <a:cubicBezTo>
                      <a:pt x="379" y="9091"/>
                      <a:pt x="460" y="10085"/>
                      <a:pt x="547" y="11083"/>
                    </a:cubicBezTo>
                    <a:cubicBezTo>
                      <a:pt x="692" y="12760"/>
                      <a:pt x="1000" y="14418"/>
                      <a:pt x="1384" y="16055"/>
                    </a:cubicBezTo>
                    <a:cubicBezTo>
                      <a:pt x="2145" y="19288"/>
                      <a:pt x="3254" y="22426"/>
                      <a:pt x="4152" y="25621"/>
                    </a:cubicBezTo>
                    <a:cubicBezTo>
                      <a:pt x="4365" y="26382"/>
                      <a:pt x="4565" y="27146"/>
                      <a:pt x="4750" y="27914"/>
                    </a:cubicBezTo>
                    <a:cubicBezTo>
                      <a:pt x="4617" y="28409"/>
                      <a:pt x="5054" y="28988"/>
                      <a:pt x="5595" y="28988"/>
                    </a:cubicBezTo>
                    <a:cubicBezTo>
                      <a:pt x="5744" y="28988"/>
                      <a:pt x="5901" y="28944"/>
                      <a:pt x="6056" y="28842"/>
                    </a:cubicBezTo>
                    <a:cubicBezTo>
                      <a:pt x="6927" y="28271"/>
                      <a:pt x="7356" y="27081"/>
                      <a:pt x="7678" y="26145"/>
                    </a:cubicBezTo>
                    <a:cubicBezTo>
                      <a:pt x="8225" y="24555"/>
                      <a:pt x="8586" y="22906"/>
                      <a:pt x="8880" y="21254"/>
                    </a:cubicBezTo>
                    <a:cubicBezTo>
                      <a:pt x="9586" y="17283"/>
                      <a:pt x="9942" y="13201"/>
                      <a:pt x="9851" y="9168"/>
                    </a:cubicBezTo>
                    <a:cubicBezTo>
                      <a:pt x="9814" y="7516"/>
                      <a:pt x="9693" y="5854"/>
                      <a:pt x="9309" y="4243"/>
                    </a:cubicBezTo>
                    <a:cubicBezTo>
                      <a:pt x="8945" y="2719"/>
                      <a:pt x="8225" y="1581"/>
                      <a:pt x="6837" y="773"/>
                    </a:cubicBezTo>
                    <a:cubicBezTo>
                      <a:pt x="6001" y="286"/>
                      <a:pt x="4963" y="0"/>
                      <a:pt x="39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4" name="Google Shape;604;p23"/>
              <p:cNvSpPr/>
              <p:nvPr/>
            </p:nvSpPr>
            <p:spPr>
              <a:xfrm>
                <a:off x="2120337" y="2354898"/>
                <a:ext cx="153440" cy="137399"/>
              </a:xfrm>
              <a:custGeom>
                <a:avLst/>
                <a:gdLst/>
                <a:ahLst/>
                <a:cxnLst/>
                <a:rect l="l" t="t" r="r" b="b"/>
                <a:pathLst>
                  <a:path w="6954" h="6227" extrusionOk="0">
                    <a:moveTo>
                      <a:pt x="3799" y="1995"/>
                    </a:moveTo>
                    <a:cubicBezTo>
                      <a:pt x="4492" y="2177"/>
                      <a:pt x="4798" y="2723"/>
                      <a:pt x="4830" y="3323"/>
                    </a:cubicBezTo>
                    <a:cubicBezTo>
                      <a:pt x="4842" y="3532"/>
                      <a:pt x="4749" y="3825"/>
                      <a:pt x="4649" y="3957"/>
                    </a:cubicBezTo>
                    <a:cubicBezTo>
                      <a:pt x="4643" y="3965"/>
                      <a:pt x="4583" y="4026"/>
                      <a:pt x="4549" y="4061"/>
                    </a:cubicBezTo>
                    <a:cubicBezTo>
                      <a:pt x="4505" y="4090"/>
                      <a:pt x="4408" y="4148"/>
                      <a:pt x="4418" y="4148"/>
                    </a:cubicBezTo>
                    <a:cubicBezTo>
                      <a:pt x="4420" y="4148"/>
                      <a:pt x="4427" y="4145"/>
                      <a:pt x="4440" y="4139"/>
                    </a:cubicBezTo>
                    <a:lnTo>
                      <a:pt x="4440" y="4139"/>
                    </a:lnTo>
                    <a:cubicBezTo>
                      <a:pt x="4243" y="4234"/>
                      <a:pt x="4201" y="4230"/>
                      <a:pt x="3981" y="4232"/>
                    </a:cubicBezTo>
                    <a:cubicBezTo>
                      <a:pt x="3977" y="4232"/>
                      <a:pt x="3973" y="4232"/>
                      <a:pt x="3969" y="4232"/>
                    </a:cubicBezTo>
                    <a:cubicBezTo>
                      <a:pt x="3793" y="4232"/>
                      <a:pt x="3600" y="4207"/>
                      <a:pt x="3430" y="4153"/>
                    </a:cubicBezTo>
                    <a:cubicBezTo>
                      <a:pt x="3412" y="4145"/>
                      <a:pt x="3257" y="4080"/>
                      <a:pt x="3224" y="4068"/>
                    </a:cubicBezTo>
                    <a:cubicBezTo>
                      <a:pt x="3193" y="4045"/>
                      <a:pt x="3134" y="4001"/>
                      <a:pt x="3103" y="3976"/>
                    </a:cubicBezTo>
                    <a:cubicBezTo>
                      <a:pt x="3085" y="3954"/>
                      <a:pt x="3058" y="3920"/>
                      <a:pt x="3038" y="3893"/>
                    </a:cubicBezTo>
                    <a:cubicBezTo>
                      <a:pt x="3021" y="3852"/>
                      <a:pt x="2996" y="3772"/>
                      <a:pt x="2986" y="3747"/>
                    </a:cubicBezTo>
                    <a:cubicBezTo>
                      <a:pt x="2975" y="3674"/>
                      <a:pt x="2969" y="3600"/>
                      <a:pt x="2965" y="3527"/>
                    </a:cubicBezTo>
                    <a:cubicBezTo>
                      <a:pt x="2964" y="3498"/>
                      <a:pt x="2963" y="3480"/>
                      <a:pt x="2961" y="3468"/>
                    </a:cubicBezTo>
                    <a:cubicBezTo>
                      <a:pt x="2964" y="3458"/>
                      <a:pt x="2970" y="3434"/>
                      <a:pt x="2976" y="3389"/>
                    </a:cubicBezTo>
                    <a:cubicBezTo>
                      <a:pt x="3032" y="3030"/>
                      <a:pt x="3133" y="2767"/>
                      <a:pt x="3312" y="2488"/>
                    </a:cubicBezTo>
                    <a:cubicBezTo>
                      <a:pt x="3355" y="2420"/>
                      <a:pt x="3534" y="2193"/>
                      <a:pt x="3645" y="2083"/>
                    </a:cubicBezTo>
                    <a:lnTo>
                      <a:pt x="3645" y="2083"/>
                    </a:lnTo>
                    <a:cubicBezTo>
                      <a:pt x="3636" y="2092"/>
                      <a:pt x="3634" y="2096"/>
                      <a:pt x="3637" y="2096"/>
                    </a:cubicBezTo>
                    <a:cubicBezTo>
                      <a:pt x="3649" y="2096"/>
                      <a:pt x="3733" y="2041"/>
                      <a:pt x="3799" y="1995"/>
                    </a:cubicBezTo>
                    <a:close/>
                    <a:moveTo>
                      <a:pt x="3880" y="1"/>
                    </a:moveTo>
                    <a:cubicBezTo>
                      <a:pt x="3803" y="1"/>
                      <a:pt x="3731" y="10"/>
                      <a:pt x="3664" y="28"/>
                    </a:cubicBezTo>
                    <a:cubicBezTo>
                      <a:pt x="3601" y="14"/>
                      <a:pt x="3537" y="7"/>
                      <a:pt x="3473" y="7"/>
                    </a:cubicBezTo>
                    <a:cubicBezTo>
                      <a:pt x="3362" y="7"/>
                      <a:pt x="3252" y="29"/>
                      <a:pt x="3146" y="77"/>
                    </a:cubicBezTo>
                    <a:cubicBezTo>
                      <a:pt x="1271" y="958"/>
                      <a:pt x="0" y="4099"/>
                      <a:pt x="1932" y="5583"/>
                    </a:cubicBezTo>
                    <a:cubicBezTo>
                      <a:pt x="2480" y="6003"/>
                      <a:pt x="3210" y="6226"/>
                      <a:pt x="3933" y="6226"/>
                    </a:cubicBezTo>
                    <a:cubicBezTo>
                      <a:pt x="4548" y="6226"/>
                      <a:pt x="5158" y="6064"/>
                      <a:pt x="5645" y="5724"/>
                    </a:cubicBezTo>
                    <a:cubicBezTo>
                      <a:pt x="6541" y="5098"/>
                      <a:pt x="6953" y="3926"/>
                      <a:pt x="6783" y="2864"/>
                    </a:cubicBezTo>
                    <a:cubicBezTo>
                      <a:pt x="6551" y="1424"/>
                      <a:pt x="5537" y="380"/>
                      <a:pt x="4133" y="33"/>
                    </a:cubicBezTo>
                    <a:cubicBezTo>
                      <a:pt x="4044" y="11"/>
                      <a:pt x="3959" y="1"/>
                      <a:pt x="38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05" name="Google Shape;605;p23"/>
            <p:cNvSpPr/>
            <p:nvPr/>
          </p:nvSpPr>
          <p:spPr>
            <a:xfrm>
              <a:off x="3612925" y="176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23"/>
            <p:cNvSpPr/>
            <p:nvPr/>
          </p:nvSpPr>
          <p:spPr>
            <a:xfrm>
              <a:off x="433925" y="12292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" name="Google Shape;607;p23"/>
            <p:cNvSpPr/>
            <p:nvPr/>
          </p:nvSpPr>
          <p:spPr>
            <a:xfrm>
              <a:off x="8618875" y="1769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" name="Google Shape;608;p23"/>
            <p:cNvSpPr/>
            <p:nvPr/>
          </p:nvSpPr>
          <p:spPr>
            <a:xfrm>
              <a:off x="8833000" y="292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23"/>
            <p:cNvSpPr/>
            <p:nvPr/>
          </p:nvSpPr>
          <p:spPr>
            <a:xfrm>
              <a:off x="3926100" y="203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23"/>
            <p:cNvSpPr/>
            <p:nvPr/>
          </p:nvSpPr>
          <p:spPr>
            <a:xfrm>
              <a:off x="278025" y="14208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" name="Google Shape;611;p23"/>
            <p:cNvSpPr/>
            <p:nvPr/>
          </p:nvSpPr>
          <p:spPr>
            <a:xfrm>
              <a:off x="8405400" y="3296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" name="Google Shape;612;p23"/>
            <p:cNvSpPr/>
            <p:nvPr/>
          </p:nvSpPr>
          <p:spPr>
            <a:xfrm>
              <a:off x="5102950" y="4762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23"/>
            <p:cNvSpPr/>
            <p:nvPr/>
          </p:nvSpPr>
          <p:spPr>
            <a:xfrm>
              <a:off x="3755150" y="2663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23"/>
            <p:cNvSpPr/>
            <p:nvPr/>
          </p:nvSpPr>
          <p:spPr>
            <a:xfrm>
              <a:off x="433913" y="26826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23"/>
            <p:cNvSpPr/>
            <p:nvPr/>
          </p:nvSpPr>
          <p:spPr>
            <a:xfrm>
              <a:off x="367425" y="3063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23"/>
            <p:cNvSpPr/>
            <p:nvPr/>
          </p:nvSpPr>
          <p:spPr>
            <a:xfrm>
              <a:off x="278025" y="28068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996751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50000">
              <a:schemeClr val="dk2"/>
            </a:gs>
            <a:gs pos="100000">
              <a:schemeClr val="lt2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53209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188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12" Type="http://schemas.openxmlformats.org/officeDocument/2006/relationships/image" Target="../media/image51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sv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0" Type="http://schemas.openxmlformats.org/officeDocument/2006/relationships/image" Target="../media/image49.svg"/><Relationship Id="rId4" Type="http://schemas.openxmlformats.org/officeDocument/2006/relationships/image" Target="../media/image43.svg"/><Relationship Id="rId9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0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png"/><Relationship Id="rId11" Type="http://schemas.openxmlformats.org/officeDocument/2006/relationships/image" Target="../media/image59.png"/><Relationship Id="rId5" Type="http://schemas.openxmlformats.org/officeDocument/2006/relationships/image" Target="../media/image54.png"/><Relationship Id="rId10" Type="http://schemas.openxmlformats.org/officeDocument/2006/relationships/image" Target="../media/image57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slide" Target="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24.png"/><Relationship Id="rId7" Type="http://schemas.microsoft.com/office/2007/relationships/hdphoto" Target="../media/hdphoto3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5.png"/><Relationship Id="rId5" Type="http://schemas.openxmlformats.org/officeDocument/2006/relationships/slide" Target="slide4.xml"/><Relationship Id="rId10" Type="http://schemas.microsoft.com/office/2007/relationships/hdphoto" Target="../media/hdphoto4.wdp"/><Relationship Id="rId4" Type="http://schemas.microsoft.com/office/2007/relationships/hdphoto" Target="../media/hdphoto2.wdp"/><Relationship Id="rId9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7.png"/><Relationship Id="rId7" Type="http://schemas.microsoft.com/office/2007/relationships/hdphoto" Target="../media/hdphoto6.wdp"/><Relationship Id="rId12" Type="http://schemas.openxmlformats.org/officeDocument/2006/relationships/image" Target="../media/image28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8.png"/><Relationship Id="rId11" Type="http://schemas.microsoft.com/office/2007/relationships/hdphoto" Target="../media/hdphoto8.wdp"/><Relationship Id="rId5" Type="http://schemas.openxmlformats.org/officeDocument/2006/relationships/slide" Target="slide3.xml"/><Relationship Id="rId10" Type="http://schemas.openxmlformats.org/officeDocument/2006/relationships/image" Target="../media/image30.png"/><Relationship Id="rId4" Type="http://schemas.microsoft.com/office/2007/relationships/hdphoto" Target="../media/hdphoto5.wdp"/><Relationship Id="rId9" Type="http://schemas.microsoft.com/office/2007/relationships/hdphoto" Target="../media/hdphoto7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7.png"/><Relationship Id="rId7" Type="http://schemas.openxmlformats.org/officeDocument/2006/relationships/slide" Target="slide3.xml"/><Relationship Id="rId12" Type="http://schemas.openxmlformats.org/officeDocument/2006/relationships/image" Target="../media/image31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.xml"/><Relationship Id="rId6" Type="http://schemas.microsoft.com/office/2007/relationships/hdphoto" Target="../media/hdphoto7.wdp"/><Relationship Id="rId11" Type="http://schemas.microsoft.com/office/2007/relationships/hdphoto" Target="../media/hdphoto9.wdp"/><Relationship Id="rId5" Type="http://schemas.openxmlformats.org/officeDocument/2006/relationships/image" Target="../media/image29.png"/><Relationship Id="rId10" Type="http://schemas.openxmlformats.org/officeDocument/2006/relationships/image" Target="../media/image31.png"/><Relationship Id="rId4" Type="http://schemas.microsoft.com/office/2007/relationships/hdphoto" Target="../media/hdphoto5.wdp"/><Relationship Id="rId9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.xml"/><Relationship Id="rId6" Type="http://schemas.microsoft.com/office/2007/relationships/hdphoto" Target="../media/hdphoto11.wdp"/><Relationship Id="rId5" Type="http://schemas.openxmlformats.org/officeDocument/2006/relationships/image" Target="../media/image33.png"/><Relationship Id="rId4" Type="http://schemas.microsoft.com/office/2007/relationships/hdphoto" Target="../media/hdphoto10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5.png"/><Relationship Id="rId7" Type="http://schemas.openxmlformats.org/officeDocument/2006/relationships/image" Target="../media/image9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39.png"/><Relationship Id="rId5" Type="http://schemas.openxmlformats.org/officeDocument/2006/relationships/image" Target="../media/image14.png"/><Relationship Id="rId10" Type="http://schemas.openxmlformats.org/officeDocument/2006/relationships/image" Target="../media/image38.png"/><Relationship Id="rId4" Type="http://schemas.openxmlformats.org/officeDocument/2006/relationships/image" Target="../media/image4.png"/><Relationship Id="rId9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>
            <a:extLst>
              <a:ext uri="{FF2B5EF4-FFF2-40B4-BE49-F238E27FC236}">
                <a16:creationId xmlns:a16="http://schemas.microsoft.com/office/drawing/2014/main" id="{14C0FBFF-1CB6-10AA-6469-82E4475665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8231" y="682013"/>
            <a:ext cx="7518400" cy="3831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spcFirstLastPara="1" lIns="108792" tIns="54396" rIns="108792" bIns="54396" numCol="1">
            <a:prstTxWarp prst="textArchUp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97" b="1" dirty="0">
                <a:solidFill>
                  <a:srgbClr val="FF0066"/>
                </a:solidFill>
                <a:latin typeface="Times New Roman" pitchFamily="18" charset="0"/>
              </a:rPr>
              <a:t>TRƯỜNG TIỂU HỌC LONG BIÊN</a:t>
            </a:r>
          </a:p>
        </p:txBody>
      </p:sp>
      <p:sp>
        <p:nvSpPr>
          <p:cNvPr id="3" name="Text Box 18">
            <a:extLst>
              <a:ext uri="{FF2B5EF4-FFF2-40B4-BE49-F238E27FC236}">
                <a16:creationId xmlns:a16="http://schemas.microsoft.com/office/drawing/2014/main" id="{7FEDAB49-7AF1-8542-2908-D91BE5BC4D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1789" y="5403443"/>
            <a:ext cx="4394970" cy="524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8792" tIns="54396" rIns="108792" bIns="54396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696" b="1" i="1" dirty="0" err="1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Giáo</a:t>
            </a:r>
            <a:r>
              <a:rPr lang="en-US" altLang="en-US" sz="2696" b="1" i="1" dirty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altLang="en-US" sz="2696" b="1" i="1" dirty="0" err="1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viên</a:t>
            </a:r>
            <a:r>
              <a:rPr lang="en-US" altLang="en-US" sz="2696" b="1" i="1" dirty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: </a:t>
            </a:r>
            <a:r>
              <a:rPr lang="en-US" altLang="en-US" sz="2696" b="1" i="1" dirty="0" err="1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Đào</a:t>
            </a:r>
            <a:r>
              <a:rPr lang="en-US" altLang="en-US" sz="2696" b="1" i="1" dirty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altLang="en-US" sz="2696" b="1" i="1" dirty="0" err="1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Thị</a:t>
            </a:r>
            <a:r>
              <a:rPr lang="en-US" altLang="en-US" sz="2696" b="1" i="1" dirty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altLang="en-US" sz="2696" b="1" i="1" dirty="0" err="1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Đảm</a:t>
            </a:r>
            <a:endParaRPr lang="en-US" altLang="en-US" sz="2696" b="1" i="1" dirty="0">
              <a:solidFill>
                <a:srgbClr val="FF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DF992B-8FC0-2288-F2E8-524A08B220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0221" y="-99037"/>
            <a:ext cx="1562100" cy="15621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A72D96-CD40-1C13-0066-EA277A7612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17" y="-99037"/>
            <a:ext cx="1725318" cy="1249296"/>
          </a:xfrm>
          <a:prstGeom prst="rect">
            <a:avLst/>
          </a:prstGeom>
        </p:spPr>
      </p:pic>
      <p:sp>
        <p:nvSpPr>
          <p:cNvPr id="7" name="Text Box 14">
            <a:extLst>
              <a:ext uri="{FF2B5EF4-FFF2-40B4-BE49-F238E27FC236}">
                <a16:creationId xmlns:a16="http://schemas.microsoft.com/office/drawing/2014/main" id="{32286B31-517F-D57C-C445-76D7010A9A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8971" y="3619322"/>
            <a:ext cx="10445190" cy="1078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8792" tIns="54396" rIns="108792" bIns="543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21"/>
              </a:spcBef>
              <a:defRPr/>
            </a:pPr>
            <a:r>
              <a:rPr lang="en-US" sz="2996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 TOÁN - LỚP 5A6</a:t>
            </a:r>
            <a:endParaRPr lang="en-US" sz="2996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ts val="1821"/>
              </a:spcBef>
              <a:defRPr/>
            </a:pPr>
            <a:endParaRPr lang="en-US" sz="1798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 Box 17">
            <a:extLst>
              <a:ext uri="{FF2B5EF4-FFF2-40B4-BE49-F238E27FC236}">
                <a16:creationId xmlns:a16="http://schemas.microsoft.com/office/drawing/2014/main" id="{8FE8AF2C-7AD6-25E5-1E6D-BAA4C6988A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3945" y="1951752"/>
            <a:ext cx="8592457" cy="1493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8792" tIns="54396" rIns="108792" bIns="543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4494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defRPr/>
            </a:pPr>
            <a:r>
              <a:rPr lang="en-US" sz="4494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E0B02FE-2D11-2D1F-B613-44A9E7686E03}"/>
              </a:ext>
            </a:extLst>
          </p:cNvPr>
          <p:cNvSpPr/>
          <p:nvPr/>
        </p:nvSpPr>
        <p:spPr>
          <a:xfrm>
            <a:off x="232859" y="468059"/>
            <a:ext cx="11817624" cy="6279336"/>
          </a:xfrm>
          <a:prstGeom prst="roundRect">
            <a:avLst/>
          </a:prstGeom>
          <a:solidFill>
            <a:schemeClr val="tx1">
              <a:lumMod val="95000"/>
            </a:scheme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BBB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0D24525-685E-D090-33EA-12E94E394CE0}"/>
              </a:ext>
            </a:extLst>
          </p:cNvPr>
          <p:cNvSpPr/>
          <p:nvPr/>
        </p:nvSpPr>
        <p:spPr>
          <a:xfrm>
            <a:off x="565072" y="659674"/>
            <a:ext cx="523220" cy="523220"/>
          </a:xfrm>
          <a:prstGeom prst="ellipse">
            <a:avLst/>
          </a:prstGeom>
          <a:solidFill>
            <a:schemeClr val="accent1">
              <a:lumMod val="25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82F503-6045-FB49-18AF-8092272964F7}"/>
              </a:ext>
            </a:extLst>
          </p:cNvPr>
          <p:cNvSpPr txBox="1"/>
          <p:nvPr/>
        </p:nvSpPr>
        <p:spPr>
          <a:xfrm>
            <a:off x="1066800" y="707299"/>
            <a:ext cx="10725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b="1" dirty="0" err="1">
                <a:solidFill>
                  <a:prstClr val="black"/>
                </a:solidFill>
              </a:rPr>
              <a:t>Chọn</a:t>
            </a:r>
            <a:r>
              <a:rPr lang="en-US" sz="2800" b="1" dirty="0">
                <a:solidFill>
                  <a:prstClr val="black"/>
                </a:solidFill>
              </a:rPr>
              <a:t> </a:t>
            </a:r>
            <a:r>
              <a:rPr lang="en-US" sz="2800" b="1" dirty="0" err="1">
                <a:solidFill>
                  <a:prstClr val="black"/>
                </a:solidFill>
              </a:rPr>
              <a:t>số</a:t>
            </a:r>
            <a:r>
              <a:rPr lang="en-US" sz="2800" b="1" dirty="0">
                <a:solidFill>
                  <a:prstClr val="black"/>
                </a:solidFill>
              </a:rPr>
              <a:t> </a:t>
            </a:r>
            <a:r>
              <a:rPr lang="en-US" sz="2800" b="1" dirty="0" err="1">
                <a:solidFill>
                  <a:prstClr val="black"/>
                </a:solidFill>
              </a:rPr>
              <a:t>thập</a:t>
            </a:r>
            <a:r>
              <a:rPr lang="en-US" sz="2800" b="1" dirty="0">
                <a:solidFill>
                  <a:prstClr val="black"/>
                </a:solidFill>
              </a:rPr>
              <a:t> </a:t>
            </a:r>
            <a:r>
              <a:rPr lang="en-US" sz="2800" b="1" dirty="0" err="1">
                <a:solidFill>
                  <a:prstClr val="black"/>
                </a:solidFill>
              </a:rPr>
              <a:t>phân</a:t>
            </a:r>
            <a:r>
              <a:rPr lang="en-US" sz="2800" b="1" dirty="0">
                <a:solidFill>
                  <a:prstClr val="black"/>
                </a:solidFill>
              </a:rPr>
              <a:t> </a:t>
            </a:r>
            <a:r>
              <a:rPr lang="en-US" sz="2800" b="1" dirty="0" err="1">
                <a:solidFill>
                  <a:prstClr val="black"/>
                </a:solidFill>
              </a:rPr>
              <a:t>thích</a:t>
            </a:r>
            <a:r>
              <a:rPr lang="en-US" sz="2800" b="1" dirty="0">
                <a:solidFill>
                  <a:prstClr val="black"/>
                </a:solidFill>
              </a:rPr>
              <a:t> </a:t>
            </a:r>
            <a:r>
              <a:rPr lang="en-US" sz="2800" b="1" dirty="0" err="1">
                <a:solidFill>
                  <a:prstClr val="black"/>
                </a:solidFill>
              </a:rPr>
              <a:t>hợp</a:t>
            </a:r>
            <a:r>
              <a:rPr lang="en-US" sz="2800" b="1" dirty="0">
                <a:solidFill>
                  <a:prstClr val="black"/>
                </a:solidFill>
              </a:rPr>
              <a:t> </a:t>
            </a:r>
            <a:r>
              <a:rPr lang="en-US" sz="2800" b="1" dirty="0" err="1">
                <a:solidFill>
                  <a:prstClr val="black"/>
                </a:solidFill>
              </a:rPr>
              <a:t>với</a:t>
            </a:r>
            <a:r>
              <a:rPr lang="en-US" sz="2800" b="1" dirty="0">
                <a:solidFill>
                  <a:prstClr val="black"/>
                </a:solidFill>
              </a:rPr>
              <a:t> </a:t>
            </a:r>
            <a:r>
              <a:rPr lang="en-US" sz="2800" b="1" dirty="0" err="1">
                <a:solidFill>
                  <a:prstClr val="black"/>
                </a:solidFill>
              </a:rPr>
              <a:t>cách</a:t>
            </a:r>
            <a:r>
              <a:rPr lang="en-US" sz="2800" b="1" dirty="0">
                <a:solidFill>
                  <a:prstClr val="black"/>
                </a:solidFill>
              </a:rPr>
              <a:t> </a:t>
            </a:r>
            <a:r>
              <a:rPr lang="en-US" sz="2800" b="1" dirty="0" err="1">
                <a:solidFill>
                  <a:prstClr val="black"/>
                </a:solidFill>
              </a:rPr>
              <a:t>đọc</a:t>
            </a:r>
            <a:r>
              <a:rPr lang="en-US" sz="2800" b="1" dirty="0">
                <a:solidFill>
                  <a:prstClr val="black"/>
                </a:solidFill>
              </a:rPr>
              <a:t> </a:t>
            </a:r>
            <a:r>
              <a:rPr lang="en-US" sz="2800" b="1" dirty="0" err="1">
                <a:solidFill>
                  <a:prstClr val="black"/>
                </a:solidFill>
              </a:rPr>
              <a:t>số</a:t>
            </a:r>
            <a:r>
              <a:rPr lang="en-US" sz="2800" b="1" dirty="0">
                <a:solidFill>
                  <a:prstClr val="black"/>
                </a:solidFill>
              </a:rPr>
              <a:t> </a:t>
            </a:r>
            <a:r>
              <a:rPr lang="en-US" sz="2800" b="1" dirty="0" err="1">
                <a:solidFill>
                  <a:prstClr val="black"/>
                </a:solidFill>
              </a:rPr>
              <a:t>thập</a:t>
            </a:r>
            <a:r>
              <a:rPr lang="en-US" sz="2800" b="1" dirty="0">
                <a:solidFill>
                  <a:prstClr val="black"/>
                </a:solidFill>
              </a:rPr>
              <a:t> </a:t>
            </a:r>
            <a:r>
              <a:rPr lang="en-US" sz="2800" b="1" dirty="0" err="1">
                <a:solidFill>
                  <a:prstClr val="black"/>
                </a:solidFill>
              </a:rPr>
              <a:t>phân</a:t>
            </a:r>
            <a:r>
              <a:rPr lang="en-US" sz="2800" b="1" dirty="0">
                <a:solidFill>
                  <a:prstClr val="black"/>
                </a:solidFill>
              </a:rPr>
              <a:t> </a:t>
            </a:r>
            <a:r>
              <a:rPr lang="en-US" sz="2800" b="1" dirty="0" err="1">
                <a:solidFill>
                  <a:prstClr val="black"/>
                </a:solidFill>
              </a:rPr>
              <a:t>đó</a:t>
            </a:r>
            <a:r>
              <a:rPr lang="en-US" sz="2800" b="1" dirty="0">
                <a:solidFill>
                  <a:prstClr val="black"/>
                </a:solidFill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009E528-96CD-A417-5438-11DF1762B8C0}"/>
              </a:ext>
            </a:extLst>
          </p:cNvPr>
          <p:cNvGrpSpPr/>
          <p:nvPr/>
        </p:nvGrpSpPr>
        <p:grpSpPr>
          <a:xfrm>
            <a:off x="918716" y="1247774"/>
            <a:ext cx="4453384" cy="1266825"/>
            <a:chOff x="918716" y="1247774"/>
            <a:chExt cx="4453384" cy="1266825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1C1391F-8A0F-E5F6-94FC-8E7B7F9351A4}"/>
                </a:ext>
              </a:extLst>
            </p:cNvPr>
            <p:cNvSpPr/>
            <p:nvPr/>
          </p:nvSpPr>
          <p:spPr>
            <a:xfrm>
              <a:off x="1495425" y="1609725"/>
              <a:ext cx="3876675" cy="847725"/>
            </a:xfrm>
            <a:prstGeom prst="rect">
              <a:avLst/>
            </a:prstGeom>
            <a:solidFill>
              <a:srgbClr val="C5FBDC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chemeClr val="accent1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Bốn</a:t>
              </a:r>
              <a:r>
                <a:rPr lang="en-US" sz="2800" dirty="0">
                  <a:solidFill>
                    <a:schemeClr val="accent1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chemeClr val="accent1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trăm</a:t>
              </a:r>
              <a:r>
                <a:rPr lang="en-US" sz="2800" dirty="0">
                  <a:solidFill>
                    <a:schemeClr val="accent1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chemeClr val="accent1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mười</a:t>
              </a:r>
              <a:r>
                <a:rPr lang="en-US" sz="2800" dirty="0">
                  <a:solidFill>
                    <a:schemeClr val="accent1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chemeClr val="accent1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lăm</a:t>
              </a:r>
              <a:r>
                <a:rPr lang="en-US" sz="2800" dirty="0">
                  <a:solidFill>
                    <a:schemeClr val="accent1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  <a:p>
              <a:pPr algn="ctr"/>
              <a:r>
                <a:rPr lang="en-US" sz="2800" dirty="0" err="1">
                  <a:solidFill>
                    <a:schemeClr val="accent1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phảy</a:t>
              </a:r>
              <a:r>
                <a:rPr lang="en-US" sz="2800" dirty="0">
                  <a:solidFill>
                    <a:schemeClr val="accent1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chemeClr val="accent1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hai</a:t>
              </a:r>
              <a:endParaRPr lang="en-US" sz="2800" dirty="0">
                <a:solidFill>
                  <a:schemeClr val="accent1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" name="Freeform 2">
              <a:extLst>
                <a:ext uri="{FF2B5EF4-FFF2-40B4-BE49-F238E27FC236}">
                  <a16:creationId xmlns:a16="http://schemas.microsoft.com/office/drawing/2014/main" id="{5A4FFCDF-4165-7D8D-F96E-94EF7399B42D}"/>
                </a:ext>
              </a:extLst>
            </p:cNvPr>
            <p:cNvSpPr/>
            <p:nvPr/>
          </p:nvSpPr>
          <p:spPr>
            <a:xfrm>
              <a:off x="918716" y="1247774"/>
              <a:ext cx="776734" cy="1266825"/>
            </a:xfrm>
            <a:custGeom>
              <a:avLst/>
              <a:gdLst/>
              <a:ahLst/>
              <a:cxnLst/>
              <a:rect l="l" t="t" r="r" b="b"/>
              <a:pathLst>
                <a:path w="2483514" h="4114800">
                  <a:moveTo>
                    <a:pt x="0" y="0"/>
                  </a:moveTo>
                  <a:lnTo>
                    <a:pt x="2483514" y="0"/>
                  </a:lnTo>
                  <a:lnTo>
                    <a:pt x="2483514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BA9EC44-557B-D87F-5996-8B41CDA068CF}"/>
              </a:ext>
            </a:extLst>
          </p:cNvPr>
          <p:cNvGrpSpPr/>
          <p:nvPr/>
        </p:nvGrpSpPr>
        <p:grpSpPr>
          <a:xfrm>
            <a:off x="703422" y="2619375"/>
            <a:ext cx="4640103" cy="1200150"/>
            <a:chOff x="703422" y="2619375"/>
            <a:chExt cx="4640103" cy="1200150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421B1DA-66A5-C5C0-FCA8-129923BB87E7}"/>
                </a:ext>
              </a:extLst>
            </p:cNvPr>
            <p:cNvSpPr/>
            <p:nvPr/>
          </p:nvSpPr>
          <p:spPr>
            <a:xfrm>
              <a:off x="1466850" y="2867025"/>
              <a:ext cx="3876675" cy="847725"/>
            </a:xfrm>
            <a:prstGeom prst="rect">
              <a:avLst/>
            </a:prstGeom>
            <a:solidFill>
              <a:srgbClr val="FCFBC4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chemeClr val="accent1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Bảy</a:t>
              </a:r>
              <a:r>
                <a:rPr lang="en-US" sz="2800" dirty="0">
                  <a:solidFill>
                    <a:schemeClr val="accent1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chemeClr val="accent1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mươi</a:t>
              </a:r>
              <a:r>
                <a:rPr lang="en-US" sz="2800" dirty="0">
                  <a:solidFill>
                    <a:schemeClr val="accent1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chemeClr val="accent1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mốt</a:t>
              </a:r>
              <a:r>
                <a:rPr lang="en-US" sz="2800" dirty="0">
                  <a:solidFill>
                    <a:schemeClr val="accent1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chemeClr val="accent1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phẩy</a:t>
              </a:r>
              <a:r>
                <a:rPr lang="en-US" sz="2800" dirty="0">
                  <a:solidFill>
                    <a:schemeClr val="accent1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chemeClr val="accent1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tám</a:t>
              </a:r>
              <a:r>
                <a:rPr lang="en-US" sz="2800" dirty="0">
                  <a:solidFill>
                    <a:schemeClr val="accent1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chemeClr val="accent1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mươi</a:t>
              </a:r>
              <a:r>
                <a:rPr lang="en-US" sz="2800" dirty="0">
                  <a:solidFill>
                    <a:schemeClr val="accent1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chemeClr val="accent1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tư</a:t>
              </a:r>
              <a:endParaRPr lang="en-US" sz="2800" dirty="0">
                <a:solidFill>
                  <a:schemeClr val="accent1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" name="Freeform 4">
              <a:extLst>
                <a:ext uri="{FF2B5EF4-FFF2-40B4-BE49-F238E27FC236}">
                  <a16:creationId xmlns:a16="http://schemas.microsoft.com/office/drawing/2014/main" id="{0758D79A-E543-C483-11FA-A8F1A82A849D}"/>
                </a:ext>
              </a:extLst>
            </p:cNvPr>
            <p:cNvSpPr/>
            <p:nvPr/>
          </p:nvSpPr>
          <p:spPr>
            <a:xfrm>
              <a:off x="703422" y="2619375"/>
              <a:ext cx="887254" cy="1200150"/>
            </a:xfrm>
            <a:custGeom>
              <a:avLst/>
              <a:gdLst/>
              <a:ahLst/>
              <a:cxnLst/>
              <a:rect l="l" t="t" r="r" b="b"/>
              <a:pathLst>
                <a:path w="3137535" h="4114800">
                  <a:moveTo>
                    <a:pt x="0" y="0"/>
                  </a:moveTo>
                  <a:lnTo>
                    <a:pt x="3137535" y="0"/>
                  </a:lnTo>
                  <a:lnTo>
                    <a:pt x="3137535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F284B271-C3E7-76D2-0111-3422C4D47CAC}"/>
              </a:ext>
            </a:extLst>
          </p:cNvPr>
          <p:cNvGrpSpPr/>
          <p:nvPr/>
        </p:nvGrpSpPr>
        <p:grpSpPr>
          <a:xfrm>
            <a:off x="857249" y="3790950"/>
            <a:ext cx="4457701" cy="1426246"/>
            <a:chOff x="857249" y="3790950"/>
            <a:chExt cx="4457701" cy="1426246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BE4ED16D-FB5D-3DA4-098D-2A16DDF43767}"/>
                </a:ext>
              </a:extLst>
            </p:cNvPr>
            <p:cNvSpPr/>
            <p:nvPr/>
          </p:nvSpPr>
          <p:spPr>
            <a:xfrm>
              <a:off x="1438275" y="4267200"/>
              <a:ext cx="3876675" cy="847725"/>
            </a:xfrm>
            <a:prstGeom prst="rect">
              <a:avLst/>
            </a:prstGeom>
            <a:solidFill>
              <a:srgbClr val="C3F3FD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chemeClr val="accent1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Không</a:t>
              </a:r>
              <a:r>
                <a:rPr lang="en-US" sz="2800" dirty="0">
                  <a:solidFill>
                    <a:schemeClr val="accent1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chemeClr val="accent1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phẩy</a:t>
              </a:r>
              <a:r>
                <a:rPr lang="en-US" sz="2800" dirty="0">
                  <a:solidFill>
                    <a:schemeClr val="accent1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chemeClr val="accent1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chín</a:t>
              </a:r>
              <a:r>
                <a:rPr lang="en-US" sz="2800" dirty="0">
                  <a:solidFill>
                    <a:schemeClr val="accent1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chemeClr val="accent1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trăm</a:t>
              </a:r>
              <a:r>
                <a:rPr lang="en-US" sz="2800" dirty="0">
                  <a:solidFill>
                    <a:schemeClr val="accent1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chemeClr val="accent1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ba</a:t>
              </a:r>
              <a:r>
                <a:rPr lang="en-US" sz="2800" dirty="0">
                  <a:solidFill>
                    <a:schemeClr val="accent1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chemeClr val="accent1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mươi</a:t>
              </a:r>
              <a:r>
                <a:rPr lang="en-US" sz="2800" dirty="0">
                  <a:solidFill>
                    <a:schemeClr val="accent1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chemeClr val="accent1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lăm</a:t>
              </a:r>
              <a:endParaRPr lang="en-US" sz="2800" dirty="0">
                <a:solidFill>
                  <a:schemeClr val="accent1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id="{061B1634-D838-E903-2F18-67261BD7DC83}"/>
                </a:ext>
              </a:extLst>
            </p:cNvPr>
            <p:cNvSpPr/>
            <p:nvPr/>
          </p:nvSpPr>
          <p:spPr>
            <a:xfrm flipH="1">
              <a:off x="857249" y="3790950"/>
              <a:ext cx="791538" cy="1426246"/>
            </a:xfrm>
            <a:custGeom>
              <a:avLst/>
              <a:gdLst/>
              <a:ahLst/>
              <a:cxnLst/>
              <a:rect l="l" t="t" r="r" b="b"/>
              <a:pathLst>
                <a:path w="2394339" h="4114800">
                  <a:moveTo>
                    <a:pt x="0" y="0"/>
                  </a:moveTo>
                  <a:lnTo>
                    <a:pt x="2394339" y="0"/>
                  </a:lnTo>
                  <a:lnTo>
                    <a:pt x="2394339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A1E1735-CD07-595E-6F2A-D6C2046119BC}"/>
              </a:ext>
            </a:extLst>
          </p:cNvPr>
          <p:cNvGrpSpPr/>
          <p:nvPr/>
        </p:nvGrpSpPr>
        <p:grpSpPr>
          <a:xfrm>
            <a:off x="581025" y="5429250"/>
            <a:ext cx="4724400" cy="1206602"/>
            <a:chOff x="581025" y="5429250"/>
            <a:chExt cx="4724400" cy="1206602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AA32BBF4-18B5-2460-8334-52C25442D87C}"/>
                </a:ext>
              </a:extLst>
            </p:cNvPr>
            <p:cNvSpPr/>
            <p:nvPr/>
          </p:nvSpPr>
          <p:spPr>
            <a:xfrm>
              <a:off x="1428750" y="5676900"/>
              <a:ext cx="3876675" cy="847725"/>
            </a:xfrm>
            <a:prstGeom prst="rect">
              <a:avLst/>
            </a:prstGeom>
            <a:solidFill>
              <a:srgbClr val="FDEEE3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accent1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Ba </a:t>
              </a:r>
              <a:r>
                <a:rPr lang="en-US" sz="2800" dirty="0" err="1">
                  <a:solidFill>
                    <a:schemeClr val="accent1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phẩy</a:t>
              </a:r>
              <a:r>
                <a:rPr lang="en-US" sz="2800" dirty="0">
                  <a:solidFill>
                    <a:schemeClr val="accent1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chemeClr val="accent1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2800" dirty="0">
                  <a:solidFill>
                    <a:schemeClr val="accent1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chemeClr val="accent1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nghìn</a:t>
              </a:r>
              <a:r>
                <a:rPr lang="en-US" sz="2800" dirty="0">
                  <a:solidFill>
                    <a:schemeClr val="accent1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chemeClr val="accent1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bốn</a:t>
              </a:r>
              <a:r>
                <a:rPr lang="en-US" sz="2800" dirty="0">
                  <a:solidFill>
                    <a:schemeClr val="accent1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chemeClr val="accent1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trăm</a:t>
              </a:r>
              <a:r>
                <a:rPr lang="en-US" sz="2800" dirty="0">
                  <a:solidFill>
                    <a:schemeClr val="accent1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chemeClr val="accent1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mười</a:t>
              </a:r>
              <a:r>
                <a:rPr lang="en-US" sz="2800" dirty="0">
                  <a:solidFill>
                    <a:schemeClr val="accent1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chemeClr val="accent1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sáu</a:t>
              </a:r>
              <a:endParaRPr lang="en-US" sz="2800" dirty="0">
                <a:solidFill>
                  <a:schemeClr val="accent1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0" name="Freeform 5">
              <a:extLst>
                <a:ext uri="{FF2B5EF4-FFF2-40B4-BE49-F238E27FC236}">
                  <a16:creationId xmlns:a16="http://schemas.microsoft.com/office/drawing/2014/main" id="{811F61B8-B522-E566-CC22-E1D1448750A6}"/>
                </a:ext>
              </a:extLst>
            </p:cNvPr>
            <p:cNvSpPr/>
            <p:nvPr/>
          </p:nvSpPr>
          <p:spPr>
            <a:xfrm flipH="1">
              <a:off x="581025" y="5429250"/>
              <a:ext cx="1123950" cy="1206602"/>
            </a:xfrm>
            <a:custGeom>
              <a:avLst/>
              <a:gdLst/>
              <a:ahLst/>
              <a:cxnLst/>
              <a:rect l="l" t="t" r="r" b="b"/>
              <a:pathLst>
                <a:path w="3477006" h="4114800">
                  <a:moveTo>
                    <a:pt x="0" y="0"/>
                  </a:moveTo>
                  <a:lnTo>
                    <a:pt x="3477006" y="0"/>
                  </a:lnTo>
                  <a:lnTo>
                    <a:pt x="3477006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FB7F35D9-8A76-D658-82C5-59B50C351C29}"/>
              </a:ext>
            </a:extLst>
          </p:cNvPr>
          <p:cNvGrpSpPr/>
          <p:nvPr/>
        </p:nvGrpSpPr>
        <p:grpSpPr>
          <a:xfrm>
            <a:off x="8380990" y="967611"/>
            <a:ext cx="2125375" cy="2148101"/>
            <a:chOff x="8380990" y="967611"/>
            <a:chExt cx="2125375" cy="2148101"/>
          </a:xfrm>
        </p:grpSpPr>
        <p:sp>
          <p:nvSpPr>
            <p:cNvPr id="35" name="Freeform 7">
              <a:extLst>
                <a:ext uri="{FF2B5EF4-FFF2-40B4-BE49-F238E27FC236}">
                  <a16:creationId xmlns:a16="http://schemas.microsoft.com/office/drawing/2014/main" id="{1F755287-9CA4-2F25-89AE-03018FF329AA}"/>
                </a:ext>
              </a:extLst>
            </p:cNvPr>
            <p:cNvSpPr/>
            <p:nvPr/>
          </p:nvSpPr>
          <p:spPr>
            <a:xfrm rot="2774679">
              <a:off x="8369627" y="978974"/>
              <a:ext cx="2148101" cy="2125375"/>
            </a:xfrm>
            <a:custGeom>
              <a:avLst/>
              <a:gdLst/>
              <a:ahLst/>
              <a:cxnLst/>
              <a:rect l="l" t="t" r="r" b="b"/>
              <a:pathLst>
                <a:path w="4069911" h="4114800">
                  <a:moveTo>
                    <a:pt x="0" y="0"/>
                  </a:moveTo>
                  <a:lnTo>
                    <a:pt x="4069912" y="0"/>
                  </a:lnTo>
                  <a:lnTo>
                    <a:pt x="4069912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E694E318-E754-662A-8652-AA7C72A6D88F}"/>
                </a:ext>
              </a:extLst>
            </p:cNvPr>
            <p:cNvSpPr txBox="1"/>
            <p:nvPr/>
          </p:nvSpPr>
          <p:spPr>
            <a:xfrm>
              <a:off x="8485239" y="1720645"/>
              <a:ext cx="14060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/>
                <a:t>71,84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E4FF196-E73B-B826-DDD4-A57D8091CE8A}"/>
              </a:ext>
            </a:extLst>
          </p:cNvPr>
          <p:cNvGrpSpPr/>
          <p:nvPr/>
        </p:nvGrpSpPr>
        <p:grpSpPr>
          <a:xfrm>
            <a:off x="8371157" y="2216306"/>
            <a:ext cx="2125375" cy="2148101"/>
            <a:chOff x="8380990" y="967611"/>
            <a:chExt cx="2125375" cy="2148101"/>
          </a:xfrm>
        </p:grpSpPr>
        <p:sp>
          <p:nvSpPr>
            <p:cNvPr id="39" name="Freeform 7">
              <a:extLst>
                <a:ext uri="{FF2B5EF4-FFF2-40B4-BE49-F238E27FC236}">
                  <a16:creationId xmlns:a16="http://schemas.microsoft.com/office/drawing/2014/main" id="{34A26693-A483-3EDF-BF36-8374718F64B8}"/>
                </a:ext>
              </a:extLst>
            </p:cNvPr>
            <p:cNvSpPr/>
            <p:nvPr/>
          </p:nvSpPr>
          <p:spPr>
            <a:xfrm rot="2774679">
              <a:off x="8369627" y="978974"/>
              <a:ext cx="2148101" cy="2125375"/>
            </a:xfrm>
            <a:custGeom>
              <a:avLst/>
              <a:gdLst/>
              <a:ahLst/>
              <a:cxnLst/>
              <a:rect l="l" t="t" r="r" b="b"/>
              <a:pathLst>
                <a:path w="4069911" h="4114800">
                  <a:moveTo>
                    <a:pt x="0" y="0"/>
                  </a:moveTo>
                  <a:lnTo>
                    <a:pt x="4069912" y="0"/>
                  </a:lnTo>
                  <a:lnTo>
                    <a:pt x="4069912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AB461325-A74A-EB76-E7B9-2E314E9D2018}"/>
                </a:ext>
              </a:extLst>
            </p:cNvPr>
            <p:cNvSpPr txBox="1"/>
            <p:nvPr/>
          </p:nvSpPr>
          <p:spPr>
            <a:xfrm>
              <a:off x="8485239" y="1720645"/>
              <a:ext cx="140601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/>
                <a:t>3,1416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A6FD642-3B30-487E-2761-0E52AD692C34}"/>
              </a:ext>
            </a:extLst>
          </p:cNvPr>
          <p:cNvGrpSpPr/>
          <p:nvPr/>
        </p:nvGrpSpPr>
        <p:grpSpPr>
          <a:xfrm>
            <a:off x="8469481" y="3563326"/>
            <a:ext cx="2125375" cy="2148101"/>
            <a:chOff x="8380990" y="967611"/>
            <a:chExt cx="2125375" cy="2148101"/>
          </a:xfrm>
        </p:grpSpPr>
        <p:sp>
          <p:nvSpPr>
            <p:cNvPr id="42" name="Freeform 7">
              <a:extLst>
                <a:ext uri="{FF2B5EF4-FFF2-40B4-BE49-F238E27FC236}">
                  <a16:creationId xmlns:a16="http://schemas.microsoft.com/office/drawing/2014/main" id="{8DBFEB26-4568-E7C7-3199-20D16596A382}"/>
                </a:ext>
              </a:extLst>
            </p:cNvPr>
            <p:cNvSpPr/>
            <p:nvPr/>
          </p:nvSpPr>
          <p:spPr>
            <a:xfrm rot="2774679">
              <a:off x="8369627" y="978974"/>
              <a:ext cx="2148101" cy="2125375"/>
            </a:xfrm>
            <a:custGeom>
              <a:avLst/>
              <a:gdLst/>
              <a:ahLst/>
              <a:cxnLst/>
              <a:rect l="l" t="t" r="r" b="b"/>
              <a:pathLst>
                <a:path w="4069911" h="4114800">
                  <a:moveTo>
                    <a:pt x="0" y="0"/>
                  </a:moveTo>
                  <a:lnTo>
                    <a:pt x="4069912" y="0"/>
                  </a:lnTo>
                  <a:lnTo>
                    <a:pt x="4069912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1619BA99-9645-B3F4-000F-E6390DDB34BF}"/>
                </a:ext>
              </a:extLst>
            </p:cNvPr>
            <p:cNvSpPr txBox="1"/>
            <p:nvPr/>
          </p:nvSpPr>
          <p:spPr>
            <a:xfrm>
              <a:off x="8485239" y="1720645"/>
              <a:ext cx="140601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/>
                <a:t>415,2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7F018CC-8297-AB69-5937-24F2CBFE104C}"/>
              </a:ext>
            </a:extLst>
          </p:cNvPr>
          <p:cNvGrpSpPr/>
          <p:nvPr/>
        </p:nvGrpSpPr>
        <p:grpSpPr>
          <a:xfrm>
            <a:off x="8469481" y="4930010"/>
            <a:ext cx="2125375" cy="2148101"/>
            <a:chOff x="8380990" y="967611"/>
            <a:chExt cx="2125375" cy="2148101"/>
          </a:xfrm>
        </p:grpSpPr>
        <p:sp>
          <p:nvSpPr>
            <p:cNvPr id="45" name="Freeform 7">
              <a:extLst>
                <a:ext uri="{FF2B5EF4-FFF2-40B4-BE49-F238E27FC236}">
                  <a16:creationId xmlns:a16="http://schemas.microsoft.com/office/drawing/2014/main" id="{C266BA1D-2BF1-65E6-FC9A-0DEB2993069F}"/>
                </a:ext>
              </a:extLst>
            </p:cNvPr>
            <p:cNvSpPr/>
            <p:nvPr/>
          </p:nvSpPr>
          <p:spPr>
            <a:xfrm rot="2774679">
              <a:off x="8369627" y="978974"/>
              <a:ext cx="2148101" cy="2125375"/>
            </a:xfrm>
            <a:custGeom>
              <a:avLst/>
              <a:gdLst/>
              <a:ahLst/>
              <a:cxnLst/>
              <a:rect l="l" t="t" r="r" b="b"/>
              <a:pathLst>
                <a:path w="4069911" h="4114800">
                  <a:moveTo>
                    <a:pt x="0" y="0"/>
                  </a:moveTo>
                  <a:lnTo>
                    <a:pt x="4069912" y="0"/>
                  </a:lnTo>
                  <a:lnTo>
                    <a:pt x="4069912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E614B547-62E7-D110-A422-3D307A82DBA1}"/>
                </a:ext>
              </a:extLst>
            </p:cNvPr>
            <p:cNvSpPr txBox="1"/>
            <p:nvPr/>
          </p:nvSpPr>
          <p:spPr>
            <a:xfrm>
              <a:off x="8485239" y="1720645"/>
              <a:ext cx="140601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/>
                <a:t>0,935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110391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59259E-6 L -0.21458 -0.3664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29" y="-18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81481E-6 L -0.20885 0.1814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43" y="9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96296E-6 L -0.21771 -0.1837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85" y="-9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3.7037E-7 L -0.20964 0.4259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82" y="21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E0B02FE-2D11-2D1F-B613-44A9E7686E03}"/>
              </a:ext>
            </a:extLst>
          </p:cNvPr>
          <p:cNvSpPr/>
          <p:nvPr/>
        </p:nvSpPr>
        <p:spPr>
          <a:xfrm>
            <a:off x="232859" y="468059"/>
            <a:ext cx="11817624" cy="6279336"/>
          </a:xfrm>
          <a:prstGeom prst="roundRect">
            <a:avLst/>
          </a:prstGeom>
          <a:solidFill>
            <a:schemeClr val="tx1">
              <a:lumMod val="95000"/>
            </a:scheme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BBB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261686D4-0937-B3E1-AB4E-5E1072E6A428}"/>
              </a:ext>
            </a:extLst>
          </p:cNvPr>
          <p:cNvSpPr/>
          <p:nvPr/>
        </p:nvSpPr>
        <p:spPr>
          <a:xfrm>
            <a:off x="742056" y="738587"/>
            <a:ext cx="523220" cy="523220"/>
          </a:xfrm>
          <a:prstGeom prst="ellipse">
            <a:avLst/>
          </a:prstGeom>
          <a:solidFill>
            <a:schemeClr val="accent1">
              <a:lumMod val="25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215F334-2AC9-EE14-624B-D3AFFA6CC3E4}"/>
              </a:ext>
            </a:extLst>
          </p:cNvPr>
          <p:cNvSpPr txBox="1"/>
          <p:nvPr/>
        </p:nvSpPr>
        <p:spPr>
          <a:xfrm>
            <a:off x="1290962" y="703400"/>
            <a:ext cx="100187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e 3">
                <a:extLst>
                  <a:ext uri="{FF2B5EF4-FFF2-40B4-BE49-F238E27FC236}">
                    <a16:creationId xmlns:a16="http://schemas.microsoft.com/office/drawing/2014/main" id="{C8E5E846-8B27-CF6D-3FFE-C45AAEEA4C4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87143986"/>
                  </p:ext>
                </p:extLst>
              </p:nvPr>
            </p:nvGraphicFramePr>
            <p:xfrm>
              <a:off x="3203575" y="1148290"/>
              <a:ext cx="6492876" cy="3938282"/>
            </p:xfrm>
            <a:graphic>
              <a:graphicData uri="http://schemas.openxmlformats.org/drawingml/2006/table">
                <a:tbl>
                  <a:tblPr firstRow="1" bandRow="1">
                    <a:tableStyleId>{F5AB1C69-6EDB-4FF4-983F-18BD219EF322}</a:tableStyleId>
                  </a:tblPr>
                  <a:tblGrid>
                    <a:gridCol w="3246438">
                      <a:extLst>
                        <a:ext uri="{9D8B030D-6E8A-4147-A177-3AD203B41FA5}">
                          <a16:colId xmlns:a16="http://schemas.microsoft.com/office/drawing/2014/main" val="3863879547"/>
                        </a:ext>
                      </a:extLst>
                    </a:gridCol>
                    <a:gridCol w="3246438">
                      <a:extLst>
                        <a:ext uri="{9D8B030D-6E8A-4147-A177-3AD203B41FA5}">
                          <a16:colId xmlns:a16="http://schemas.microsoft.com/office/drawing/2014/main" val="2181595371"/>
                        </a:ext>
                      </a:extLst>
                    </a:gridCol>
                  </a:tblGrid>
                  <a:tr h="874977">
                    <a:tc>
                      <a:txBody>
                        <a:bodyPr/>
                        <a:lstStyle/>
                        <a:p>
                          <a:pPr algn="ctr"/>
                          <a:br>
                            <a:rPr lang="en-US" sz="240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</a:br>
                          <a:r>
                            <a:rPr lang="en-US" sz="240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Phân</a:t>
                          </a:r>
                          <a:r>
                            <a:rPr lang="en-US" sz="240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sz="240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số</a:t>
                          </a:r>
                          <a:endParaRPr lang="en-US" sz="240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solidFill>
                          <a:schemeClr val="bg2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Chuyển</a:t>
                          </a:r>
                          <a:r>
                            <a:rPr lang="en-US" sz="240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sz="240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thành</a:t>
                          </a:r>
                          <a:r>
                            <a:rPr lang="en-US" sz="240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sz="240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phân</a:t>
                          </a:r>
                          <a:r>
                            <a:rPr lang="en-US" sz="240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sz="240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số</a:t>
                          </a:r>
                          <a:r>
                            <a:rPr lang="en-US" sz="240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sz="240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thập</a:t>
                          </a:r>
                          <a:r>
                            <a:rPr lang="en-US" sz="240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sz="240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phân</a:t>
                          </a:r>
                          <a:endParaRPr lang="en-US" sz="240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solidFill>
                          <a:schemeClr val="bg2">
                            <a:lumMod val="7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39321278"/>
                      </a:ext>
                    </a:extLst>
                  </a:tr>
                  <a:tr h="874977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3200" i="1" smtClean="0">
                                        <a:ln>
                                          <a:noFill/>
                                        </a:ln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3200" b="0" i="1" smtClean="0">
                                        <a:ln>
                                          <a:noFill/>
                                        </a:ln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7</m:t>
                                    </m:r>
                                  </m:num>
                                  <m:den>
                                    <m:r>
                                      <a:rPr lang="en-US" sz="3200" b="0" i="1" smtClean="0">
                                        <a:ln>
                                          <a:noFill/>
                                        </a:ln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20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4000" dirty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3200" i="1" smtClean="0">
                                        <a:ln>
                                          <a:noFill/>
                                        </a:ln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/>
                                  <m:den>
                                    <m:r>
                                      <a:rPr lang="en-US" sz="3200" b="0" i="1" smtClean="0">
                                        <a:ln>
                                          <a:noFill/>
                                        </a:ln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100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dirty="0">
                            <a:ln>
                              <a:solidFill>
                                <a:sysClr val="windowText" lastClr="000000"/>
                              </a:solidFill>
                            </a:ln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64279342"/>
                      </a:ext>
                    </a:extLst>
                  </a:tr>
                  <a:tr h="874977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3200" i="1" smtClean="0">
                                        <a:ln>
                                          <a:noFill/>
                                        </a:ln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3200" b="0" i="1" smtClean="0">
                                        <a:ln>
                                          <a:noFill/>
                                        </a:ln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12</m:t>
                                    </m:r>
                                  </m:num>
                                  <m:den>
                                    <m:r>
                                      <a:rPr lang="en-US" sz="3200" b="0" i="1" smtClean="0">
                                        <a:ln>
                                          <a:noFill/>
                                        </a:ln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25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dirty="0">
                            <a:ln>
                              <a:solidFill>
                                <a:sysClr val="windowText" lastClr="000000"/>
                              </a:solidFill>
                            </a:ln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800" i="1" smtClean="0">
                                        <a:ln>
                                          <a:noFill/>
                                        </a:ln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/>
                                  <m:den>
                                    <m:r>
                                      <a:rPr lang="en-US" sz="2800" b="0" i="1" smtClean="0">
                                        <a:ln>
                                          <a:noFill/>
                                        </a:ln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100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2400" dirty="0">
                            <a:ln>
                              <a:solidFill>
                                <a:sysClr val="windowText" lastClr="000000"/>
                              </a:solidFill>
                            </a:ln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33476372"/>
                      </a:ext>
                    </a:extLst>
                  </a:tr>
                  <a:tr h="874977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3200" i="1" smtClean="0">
                                        <a:ln>
                                          <a:noFill/>
                                        </a:ln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3200" b="0" i="1" smtClean="0">
                                        <a:ln>
                                          <a:noFill/>
                                        </a:ln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num>
                                  <m:den>
                                    <m:r>
                                      <a:rPr lang="en-US" sz="3200" b="0" i="1" smtClean="0">
                                        <a:ln>
                                          <a:noFill/>
                                        </a:ln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125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dirty="0">
                            <a:ln>
                              <a:solidFill>
                                <a:sysClr val="windowText" lastClr="000000"/>
                              </a:solidFill>
                            </a:ln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800" i="1" smtClean="0">
                                        <a:ln>
                                          <a:noFill/>
                                        </a:ln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800" b="0" i="1" smtClean="0">
                                        <a:ln>
                                          <a:noFill/>
                                        </a:ln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32</m:t>
                                    </m:r>
                                  </m:num>
                                  <m:den/>
                                </m:f>
                              </m:oMath>
                            </m:oMathPara>
                          </a14:m>
                          <a:endParaRPr lang="en-US" sz="2400" dirty="0">
                            <a:ln>
                              <a:solidFill>
                                <a:sysClr val="windowText" lastClr="000000"/>
                              </a:solidFill>
                            </a:ln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679418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e 3">
                <a:extLst>
                  <a:ext uri="{FF2B5EF4-FFF2-40B4-BE49-F238E27FC236}">
                    <a16:creationId xmlns:a16="http://schemas.microsoft.com/office/drawing/2014/main" id="{C8E5E846-8B27-CF6D-3FFE-C45AAEEA4C4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87143986"/>
                  </p:ext>
                </p:extLst>
              </p:nvPr>
            </p:nvGraphicFramePr>
            <p:xfrm>
              <a:off x="3203575" y="1148290"/>
              <a:ext cx="6492876" cy="3938282"/>
            </p:xfrm>
            <a:graphic>
              <a:graphicData uri="http://schemas.openxmlformats.org/drawingml/2006/table">
                <a:tbl>
                  <a:tblPr firstRow="1" bandRow="1">
                    <a:tableStyleId>{F5AB1C69-6EDB-4FF4-983F-18BD219EF322}</a:tableStyleId>
                  </a:tblPr>
                  <a:tblGrid>
                    <a:gridCol w="3246438">
                      <a:extLst>
                        <a:ext uri="{9D8B030D-6E8A-4147-A177-3AD203B41FA5}">
                          <a16:colId xmlns:a16="http://schemas.microsoft.com/office/drawing/2014/main" val="3863879547"/>
                        </a:ext>
                      </a:extLst>
                    </a:gridCol>
                    <a:gridCol w="3246438">
                      <a:extLst>
                        <a:ext uri="{9D8B030D-6E8A-4147-A177-3AD203B41FA5}">
                          <a16:colId xmlns:a16="http://schemas.microsoft.com/office/drawing/2014/main" val="2181595371"/>
                        </a:ext>
                      </a:extLst>
                    </a:gridCol>
                  </a:tblGrid>
                  <a:tr h="874977">
                    <a:tc>
                      <a:txBody>
                        <a:bodyPr/>
                        <a:lstStyle/>
                        <a:p>
                          <a:pPr algn="ctr"/>
                          <a:br>
                            <a:rPr lang="en-US" sz="240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</a:br>
                          <a:r>
                            <a:rPr lang="en-US" sz="240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Phân</a:t>
                          </a:r>
                          <a:r>
                            <a:rPr lang="en-US" sz="240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sz="240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số</a:t>
                          </a:r>
                          <a:endParaRPr lang="en-US" sz="240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solidFill>
                          <a:schemeClr val="bg2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Chuyển</a:t>
                          </a:r>
                          <a:r>
                            <a:rPr lang="en-US" sz="240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sz="240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thành</a:t>
                          </a:r>
                          <a:r>
                            <a:rPr lang="en-US" sz="240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sz="240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phân</a:t>
                          </a:r>
                          <a:r>
                            <a:rPr lang="en-US" sz="240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sz="240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số</a:t>
                          </a:r>
                          <a:r>
                            <a:rPr lang="en-US" sz="240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sz="240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thập</a:t>
                          </a:r>
                          <a:r>
                            <a:rPr lang="en-US" sz="240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sz="240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phân</a:t>
                          </a:r>
                          <a:endParaRPr lang="en-US" sz="240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solidFill>
                          <a:schemeClr val="bg2">
                            <a:lumMod val="7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39321278"/>
                      </a:ext>
                    </a:extLst>
                  </a:tr>
                  <a:tr h="104971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88" t="-87791" r="-100750" b="-19360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00188" t="-87791" r="-750" b="-19360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864279342"/>
                      </a:ext>
                    </a:extLst>
                  </a:tr>
                  <a:tr h="100768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88" t="-194578" r="-100750" b="-10060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00188" t="-194578" r="-750" b="-10060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33476372"/>
                      </a:ext>
                    </a:extLst>
                  </a:tr>
                  <a:tr h="100590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88" t="-296364" r="-100750" b="-121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00188" t="-296364" r="-750" b="-121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6794182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id="{7CAE5F62-E384-A99F-B13A-EFC7BEF538FB}"/>
              </a:ext>
            </a:extLst>
          </p:cNvPr>
          <p:cNvSpPr/>
          <p:nvPr/>
        </p:nvSpPr>
        <p:spPr>
          <a:xfrm>
            <a:off x="7810500" y="2085975"/>
            <a:ext cx="571500" cy="457200"/>
          </a:xfrm>
          <a:prstGeom prst="rect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91675A-4EEC-A7C6-7144-DC150122CB49}"/>
              </a:ext>
            </a:extLst>
          </p:cNvPr>
          <p:cNvSpPr/>
          <p:nvPr/>
        </p:nvSpPr>
        <p:spPr>
          <a:xfrm>
            <a:off x="7810500" y="3105150"/>
            <a:ext cx="571500" cy="457200"/>
          </a:xfrm>
          <a:prstGeom prst="rect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488158B-A61A-0F44-BA55-8F4FDE1D4DD9}"/>
              </a:ext>
            </a:extLst>
          </p:cNvPr>
          <p:cNvSpPr/>
          <p:nvPr/>
        </p:nvSpPr>
        <p:spPr>
          <a:xfrm>
            <a:off x="7800975" y="4629150"/>
            <a:ext cx="571500" cy="457200"/>
          </a:xfrm>
          <a:prstGeom prst="rect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3719B72-FDDC-9B25-16B4-5C6D378253C6}"/>
              </a:ext>
            </a:extLst>
          </p:cNvPr>
          <p:cNvSpPr/>
          <p:nvPr/>
        </p:nvSpPr>
        <p:spPr>
          <a:xfrm>
            <a:off x="7705725" y="2085975"/>
            <a:ext cx="685800" cy="457200"/>
          </a:xfrm>
          <a:prstGeom prst="rect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35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A60BA39-BBA8-25E6-78B0-CD798807B583}"/>
              </a:ext>
            </a:extLst>
          </p:cNvPr>
          <p:cNvSpPr/>
          <p:nvPr/>
        </p:nvSpPr>
        <p:spPr>
          <a:xfrm>
            <a:off x="7724775" y="3095625"/>
            <a:ext cx="685800" cy="457200"/>
          </a:xfrm>
          <a:prstGeom prst="rect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48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812E4E2-8B07-71F9-527B-3CB64D82AE1C}"/>
              </a:ext>
            </a:extLst>
          </p:cNvPr>
          <p:cNvSpPr/>
          <p:nvPr/>
        </p:nvSpPr>
        <p:spPr>
          <a:xfrm>
            <a:off x="7562850" y="4629150"/>
            <a:ext cx="904875" cy="457200"/>
          </a:xfrm>
          <a:prstGeom prst="rect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1000</a:t>
            </a:r>
          </a:p>
        </p:txBody>
      </p:sp>
    </p:spTree>
    <p:extLst>
      <p:ext uri="{BB962C8B-B14F-4D97-AF65-F5344CB8AC3E}">
        <p14:creationId xmlns:p14="http://schemas.microsoft.com/office/powerpoint/2010/main" val="24533689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E0B02FE-2D11-2D1F-B613-44A9E7686E03}"/>
              </a:ext>
            </a:extLst>
          </p:cNvPr>
          <p:cNvSpPr/>
          <p:nvPr/>
        </p:nvSpPr>
        <p:spPr>
          <a:xfrm>
            <a:off x="232859" y="468059"/>
            <a:ext cx="11817624" cy="6279336"/>
          </a:xfrm>
          <a:prstGeom prst="roundRect">
            <a:avLst/>
          </a:prstGeom>
          <a:solidFill>
            <a:schemeClr val="tx1">
              <a:lumMod val="95000"/>
            </a:scheme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BBB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261686D4-0937-B3E1-AB4E-5E1072E6A428}"/>
              </a:ext>
            </a:extLst>
          </p:cNvPr>
          <p:cNvSpPr/>
          <p:nvPr/>
        </p:nvSpPr>
        <p:spPr>
          <a:xfrm>
            <a:off x="742056" y="738587"/>
            <a:ext cx="523220" cy="523220"/>
          </a:xfrm>
          <a:prstGeom prst="ellipse">
            <a:avLst/>
          </a:prstGeom>
          <a:solidFill>
            <a:schemeClr val="accent1">
              <a:lumMod val="25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215F334-2AC9-EE14-624B-D3AFFA6CC3E4}"/>
              </a:ext>
            </a:extLst>
          </p:cNvPr>
          <p:cNvSpPr txBox="1"/>
          <p:nvPr/>
        </p:nvSpPr>
        <p:spPr>
          <a:xfrm>
            <a:off x="1290962" y="636725"/>
            <a:ext cx="101961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200" dirty="0" err="1">
                <a:solidFill>
                  <a:prstClr val="black"/>
                </a:solidFill>
              </a:rPr>
              <a:t>Chuyển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phân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số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thập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phân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thành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số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thập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phân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rồi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đọc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số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thập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phân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đó</a:t>
            </a:r>
            <a:r>
              <a:rPr lang="en-US" sz="3200" dirty="0">
                <a:solidFill>
                  <a:prstClr val="black"/>
                </a:solidFill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9A999F-A71E-559F-B2D3-EDDA72FC15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0975" y="1290637"/>
            <a:ext cx="4210050" cy="21431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3360463-114A-108A-8E3F-9D3BB8354EB4}"/>
                  </a:ext>
                </a:extLst>
              </p:cNvPr>
              <p:cNvSpPr txBox="1"/>
              <p:nvPr/>
            </p:nvSpPr>
            <p:spPr>
              <a:xfrm>
                <a:off x="342900" y="1933575"/>
                <a:ext cx="1457325" cy="10175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48</m:t>
                          </m:r>
                        </m:num>
                        <m:den>
                          <m:r>
                            <a:rPr lang="en-US" sz="3200" b="0" i="1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3360463-114A-108A-8E3F-9D3BB8354E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900" y="1933575"/>
                <a:ext cx="1457325" cy="101752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3A4BFBB-5C0F-1886-6A0A-5F8E27E385F0}"/>
                  </a:ext>
                </a:extLst>
              </p:cNvPr>
              <p:cNvSpPr txBox="1"/>
              <p:nvPr/>
            </p:nvSpPr>
            <p:spPr>
              <a:xfrm>
                <a:off x="333375" y="3248025"/>
                <a:ext cx="1457325" cy="10275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125</m:t>
                          </m:r>
                        </m:num>
                        <m:den>
                          <m:r>
                            <a:rPr lang="en-US" sz="3200" b="0" i="1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100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3A4BFBB-5C0F-1886-6A0A-5F8E27E385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375" y="3248025"/>
                <a:ext cx="1457325" cy="102752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343F03B-46D6-4C04-156E-0D00A7DA2525}"/>
                  </a:ext>
                </a:extLst>
              </p:cNvPr>
              <p:cNvSpPr txBox="1"/>
              <p:nvPr/>
            </p:nvSpPr>
            <p:spPr>
              <a:xfrm>
                <a:off x="295275" y="4562475"/>
                <a:ext cx="1457325" cy="10175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39</m:t>
                          </m:r>
                        </m:num>
                        <m:den>
                          <m:r>
                            <a:rPr lang="en-US" sz="3200" b="0" i="1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1 000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343F03B-46D6-4C04-156E-0D00A7DA25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275" y="4562475"/>
                <a:ext cx="1457325" cy="101752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984DE91-F396-6B45-283A-D3991C1FE66D}"/>
                  </a:ext>
                </a:extLst>
              </p:cNvPr>
              <p:cNvSpPr txBox="1"/>
              <p:nvPr/>
            </p:nvSpPr>
            <p:spPr>
              <a:xfrm>
                <a:off x="1266825" y="1943100"/>
                <a:ext cx="1457325" cy="10175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=4</m:t>
                      </m:r>
                      <m:f>
                        <m:fPr>
                          <m:ctrlPr>
                            <a:rPr lang="en-US" sz="3200" i="1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3200" b="0" i="1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984DE91-F396-6B45-283A-D3991C1FE6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6825" y="1943100"/>
                <a:ext cx="1457325" cy="101752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7B310BD-EADD-5969-B6BF-0376F9D78D47}"/>
                  </a:ext>
                </a:extLst>
              </p:cNvPr>
              <p:cNvSpPr txBox="1"/>
              <p:nvPr/>
            </p:nvSpPr>
            <p:spPr>
              <a:xfrm>
                <a:off x="2466975" y="2171700"/>
                <a:ext cx="145732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=4,8</m:t>
                      </m:r>
                      <m:r>
                        <a:rPr lang="vi-VN" sz="3200" b="0" i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:</m:t>
                      </m:r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7B310BD-EADD-5969-B6BF-0376F9D78D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6975" y="2171700"/>
                <a:ext cx="1457325" cy="58477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53AB583-14A5-330A-1610-915A5DE33DAD}"/>
                  </a:ext>
                </a:extLst>
              </p:cNvPr>
              <p:cNvSpPr txBox="1"/>
              <p:nvPr/>
            </p:nvSpPr>
            <p:spPr>
              <a:xfrm>
                <a:off x="1447800" y="3228975"/>
                <a:ext cx="1457325" cy="10275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=1</m:t>
                      </m:r>
                      <m:f>
                        <m:fPr>
                          <m:ctrlPr>
                            <a:rPr lang="en-US" sz="3200" i="1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25</m:t>
                          </m:r>
                        </m:num>
                        <m:den>
                          <m:r>
                            <a:rPr lang="en-US" sz="3200" b="0" i="1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100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53AB583-14A5-330A-1610-915A5DE33D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7800" y="3228975"/>
                <a:ext cx="1457325" cy="1027525"/>
              </a:xfrm>
              <a:prstGeom prst="rect">
                <a:avLst/>
              </a:prstGeom>
              <a:blipFill>
                <a:blip r:embed="rId9"/>
                <a:stretch>
                  <a:fillRect r="-12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E9758B5-5F4E-7B6D-C628-2F2886784BDE}"/>
                  </a:ext>
                </a:extLst>
              </p:cNvPr>
              <p:cNvSpPr txBox="1"/>
              <p:nvPr/>
            </p:nvSpPr>
            <p:spPr>
              <a:xfrm>
                <a:off x="2895600" y="3467100"/>
                <a:ext cx="145732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=1,25</m:t>
                      </m:r>
                      <m:r>
                        <a:rPr lang="vi-VN" sz="3200" b="0" i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:</m:t>
                      </m:r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E9758B5-5F4E-7B6D-C628-2F2886784B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5600" y="3467100"/>
                <a:ext cx="1457325" cy="58477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BC232E4-FC5F-7AC0-DB4B-C7BE91A5B1EB}"/>
                  </a:ext>
                </a:extLst>
              </p:cNvPr>
              <p:cNvSpPr txBox="1"/>
              <p:nvPr/>
            </p:nvSpPr>
            <p:spPr>
              <a:xfrm>
                <a:off x="1523999" y="4810125"/>
                <a:ext cx="180934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200" b="0" i="1" smtClean="0">
                        <a:ln>
                          <a:noFill/>
                        </a:ln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=0,039</m:t>
                    </m:r>
                  </m:oMath>
                </a14:m>
                <a:r>
                  <a:rPr lang="vi-VN" sz="3200" dirty="0">
                    <a:solidFill>
                      <a:srgbClr val="FF0000"/>
                    </a:solidFill>
                  </a:rPr>
                  <a:t>:</a:t>
                </a:r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BC232E4-FC5F-7AC0-DB4B-C7BE91A5B1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3999" y="4810125"/>
                <a:ext cx="1809345" cy="584775"/>
              </a:xfrm>
              <a:prstGeom prst="rect">
                <a:avLst/>
              </a:prstGeom>
              <a:blipFill>
                <a:blip r:embed="rId11"/>
                <a:stretch>
                  <a:fillRect t="-13542" r="-2357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373EF191-4074-1CE6-E2E2-08141C75282F}"/>
              </a:ext>
            </a:extLst>
          </p:cNvPr>
          <p:cNvSpPr txBox="1"/>
          <p:nvPr/>
        </p:nvSpPr>
        <p:spPr>
          <a:xfrm>
            <a:off x="4162425" y="2162175"/>
            <a:ext cx="3457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Bốn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phẩy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tám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5A9AD22-160C-154A-65E9-C544ACD92BDA}"/>
              </a:ext>
            </a:extLst>
          </p:cNvPr>
          <p:cNvSpPr txBox="1"/>
          <p:nvPr/>
        </p:nvSpPr>
        <p:spPr>
          <a:xfrm>
            <a:off x="4352925" y="3457575"/>
            <a:ext cx="5324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phẩy hai mươi lăm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137F40F-9B06-40CD-37F0-7CA0322BF9B2}"/>
              </a:ext>
            </a:extLst>
          </p:cNvPr>
          <p:cNvSpPr txBox="1"/>
          <p:nvPr/>
        </p:nvSpPr>
        <p:spPr>
          <a:xfrm>
            <a:off x="3219450" y="4752975"/>
            <a:ext cx="7391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 phẩy không trăm ba mươi chín.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79103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/>
      <p:bldP spid="7" grpId="0"/>
      <p:bldP spid="14" grpId="0"/>
      <p:bldP spid="15" grpId="0"/>
      <p:bldP spid="16" grpId="0"/>
      <p:bldP spid="17" grpId="0"/>
      <p:bldP spid="18" grpId="0"/>
      <p:bldP spid="19" grpId="0"/>
      <p:bldP spid="21" grpId="0"/>
      <p:bldP spid="22" grpId="0"/>
      <p:bldP spid="23" grpId="0"/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" name="Google Shape;665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200173" y="1310889"/>
            <a:ext cx="2636265" cy="4576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A465ADA-0CF1-57F1-58CD-7F243E91D9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4228" y="280910"/>
            <a:ext cx="9144793" cy="6181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324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E0B02FE-2D11-2D1F-B613-44A9E7686E03}"/>
              </a:ext>
            </a:extLst>
          </p:cNvPr>
          <p:cNvSpPr/>
          <p:nvPr/>
        </p:nvSpPr>
        <p:spPr>
          <a:xfrm>
            <a:off x="232859" y="468059"/>
            <a:ext cx="11817624" cy="6279336"/>
          </a:xfrm>
          <a:prstGeom prst="roundRect">
            <a:avLst/>
          </a:prstGeom>
          <a:solidFill>
            <a:schemeClr val="tx1">
              <a:lumMod val="95000"/>
            </a:scheme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BBB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14F1236-BA37-4488-39B3-A24CA8D91FDE}"/>
              </a:ext>
            </a:extLst>
          </p:cNvPr>
          <p:cNvGrpSpPr/>
          <p:nvPr/>
        </p:nvGrpSpPr>
        <p:grpSpPr>
          <a:xfrm>
            <a:off x="742056" y="636725"/>
            <a:ext cx="10745094" cy="1569660"/>
            <a:chOff x="742056" y="636725"/>
            <a:chExt cx="10745094" cy="1569660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261686D4-0937-B3E1-AB4E-5E1072E6A428}"/>
                </a:ext>
              </a:extLst>
            </p:cNvPr>
            <p:cNvSpPr/>
            <p:nvPr/>
          </p:nvSpPr>
          <p:spPr>
            <a:xfrm>
              <a:off x="742056" y="738587"/>
              <a:ext cx="523220" cy="523220"/>
            </a:xfrm>
            <a:prstGeom prst="ellipse">
              <a:avLst/>
            </a:prstGeom>
            <a:solidFill>
              <a:schemeClr val="accent1">
                <a:lumMod val="25000"/>
              </a:schemeClr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215F334-2AC9-EE14-624B-D3AFFA6CC3E4}"/>
                </a:ext>
              </a:extLst>
            </p:cNvPr>
            <p:cNvSpPr txBox="1"/>
            <p:nvPr/>
          </p:nvSpPr>
          <p:spPr>
            <a:xfrm>
              <a:off x="1290962" y="636725"/>
              <a:ext cx="1019618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>
                <a:defRPr/>
              </a:pPr>
              <a:r>
                <a:rPr lang="en-US" sz="3200" dirty="0" err="1">
                  <a:solidFill>
                    <a:prstClr val="black"/>
                  </a:solidFill>
                </a:rPr>
                <a:t>Từ</a:t>
              </a:r>
              <a:r>
                <a:rPr lang="en-US" sz="3200" dirty="0">
                  <a:solidFill>
                    <a:prstClr val="black"/>
                  </a:solidFill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</a:rPr>
                <a:t>bốn</a:t>
              </a:r>
              <a:r>
                <a:rPr lang="en-US" sz="3200" dirty="0">
                  <a:solidFill>
                    <a:prstClr val="black"/>
                  </a:solidFill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</a:rPr>
                <a:t>thẻ</a:t>
              </a:r>
              <a:r>
                <a:rPr lang="en-US" sz="3200" dirty="0">
                  <a:solidFill>
                    <a:prstClr val="black"/>
                  </a:solidFill>
                </a:rPr>
                <a:t>    ,    ,    ,      </a:t>
              </a:r>
              <a:r>
                <a:rPr lang="en-US" sz="3200" dirty="0" err="1">
                  <a:solidFill>
                    <a:prstClr val="black"/>
                  </a:solidFill>
                </a:rPr>
                <a:t>hãy</a:t>
              </a:r>
              <a:r>
                <a:rPr lang="en-US" sz="3200" dirty="0">
                  <a:solidFill>
                    <a:prstClr val="black"/>
                  </a:solidFill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</a:rPr>
                <a:t>lập</a:t>
              </a:r>
              <a:r>
                <a:rPr lang="en-US" sz="3200" dirty="0">
                  <a:solidFill>
                    <a:prstClr val="black"/>
                  </a:solidFill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</a:rPr>
                <a:t>tất</a:t>
              </a:r>
              <a:r>
                <a:rPr lang="en-US" sz="3200" dirty="0">
                  <a:solidFill>
                    <a:prstClr val="black"/>
                  </a:solidFill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</a:rPr>
                <a:t>cả</a:t>
              </a:r>
              <a:r>
                <a:rPr lang="en-US" sz="3200" dirty="0">
                  <a:solidFill>
                    <a:prstClr val="black"/>
                  </a:solidFill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</a:rPr>
                <a:t>các</a:t>
              </a:r>
              <a:r>
                <a:rPr lang="en-US" sz="3200" dirty="0">
                  <a:solidFill>
                    <a:prstClr val="black"/>
                  </a:solidFill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</a:rPr>
                <a:t>số</a:t>
              </a:r>
              <a:r>
                <a:rPr lang="en-US" sz="3200" dirty="0">
                  <a:solidFill>
                    <a:prstClr val="black"/>
                  </a:solidFill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</a:rPr>
                <a:t>thập</a:t>
              </a:r>
              <a:r>
                <a:rPr lang="en-US" sz="3200" dirty="0">
                  <a:solidFill>
                    <a:prstClr val="black"/>
                  </a:solidFill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</a:rPr>
                <a:t>phân</a:t>
              </a:r>
              <a:r>
                <a:rPr lang="en-US" sz="3200" dirty="0">
                  <a:solidFill>
                    <a:prstClr val="black"/>
                  </a:solidFill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</a:rPr>
                <a:t>có</a:t>
              </a:r>
              <a:r>
                <a:rPr lang="en-US" sz="3200" dirty="0">
                  <a:solidFill>
                    <a:prstClr val="black"/>
                  </a:solidFill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</a:rPr>
                <a:t>phần</a:t>
              </a:r>
              <a:r>
                <a:rPr lang="en-US" sz="3200" dirty="0">
                  <a:solidFill>
                    <a:prstClr val="black"/>
                  </a:solidFill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</a:rPr>
                <a:t>nguyên</a:t>
              </a:r>
              <a:r>
                <a:rPr lang="en-US" sz="3200" dirty="0">
                  <a:solidFill>
                    <a:prstClr val="black"/>
                  </a:solidFill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</a:rPr>
                <a:t>gồm</a:t>
              </a:r>
              <a:r>
                <a:rPr lang="en-US" sz="3200" dirty="0">
                  <a:solidFill>
                    <a:prstClr val="black"/>
                  </a:solidFill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</a:rPr>
                <a:t>một</a:t>
              </a:r>
              <a:r>
                <a:rPr lang="en-US" sz="3200" dirty="0">
                  <a:solidFill>
                    <a:prstClr val="black"/>
                  </a:solidFill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</a:rPr>
                <a:t>chữ</a:t>
              </a:r>
              <a:r>
                <a:rPr lang="en-US" sz="3200" dirty="0">
                  <a:solidFill>
                    <a:prstClr val="black"/>
                  </a:solidFill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</a:rPr>
                <a:t>số</a:t>
              </a:r>
              <a:r>
                <a:rPr lang="en-US" sz="3200" dirty="0">
                  <a:solidFill>
                    <a:prstClr val="black"/>
                  </a:solidFill>
                </a:rPr>
                <a:t>, </a:t>
              </a:r>
              <a:r>
                <a:rPr lang="en-US" sz="3200" dirty="0" err="1">
                  <a:solidFill>
                    <a:prstClr val="black"/>
                  </a:solidFill>
                </a:rPr>
                <a:t>phần</a:t>
              </a:r>
              <a:r>
                <a:rPr lang="en-US" sz="3200" dirty="0">
                  <a:solidFill>
                    <a:prstClr val="black"/>
                  </a:solidFill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</a:rPr>
                <a:t>thập</a:t>
              </a:r>
              <a:r>
                <a:rPr lang="en-US" sz="3200" dirty="0">
                  <a:solidFill>
                    <a:prstClr val="black"/>
                  </a:solidFill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</a:rPr>
                <a:t>phân</a:t>
              </a:r>
              <a:r>
                <a:rPr lang="en-US" sz="3200" dirty="0">
                  <a:solidFill>
                    <a:prstClr val="black"/>
                  </a:solidFill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</a:rPr>
                <a:t>gồm</a:t>
              </a:r>
              <a:r>
                <a:rPr lang="en-US" sz="3200" dirty="0">
                  <a:solidFill>
                    <a:prstClr val="black"/>
                  </a:solidFill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</a:rPr>
                <a:t>hai</a:t>
              </a:r>
              <a:r>
                <a:rPr lang="en-US" sz="3200" dirty="0">
                  <a:solidFill>
                    <a:prstClr val="black"/>
                  </a:solidFill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</a:rPr>
                <a:t>chữ</a:t>
              </a:r>
              <a:r>
                <a:rPr lang="en-US" sz="3200" dirty="0">
                  <a:solidFill>
                    <a:prstClr val="black"/>
                  </a:solidFill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</a:rPr>
                <a:t>số</a:t>
              </a:r>
              <a:r>
                <a:rPr lang="en-US" sz="3200" dirty="0">
                  <a:solidFill>
                    <a:prstClr val="black"/>
                  </a:solidFill>
                </a:rPr>
                <a:t>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975AD452-0C05-F563-3152-EBF7FA820386}"/>
                </a:ext>
              </a:extLst>
            </p:cNvPr>
            <p:cNvSpPr/>
            <p:nvPr/>
          </p:nvSpPr>
          <p:spPr>
            <a:xfrm>
              <a:off x="3409950" y="638175"/>
              <a:ext cx="419100" cy="533400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</a:rPr>
                <a:t>7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07475FA-EB60-730B-7B48-443BBE2C0957}"/>
                </a:ext>
              </a:extLst>
            </p:cNvPr>
            <p:cNvSpPr/>
            <p:nvPr/>
          </p:nvSpPr>
          <p:spPr>
            <a:xfrm>
              <a:off x="3962400" y="657225"/>
              <a:ext cx="419100" cy="533400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</a:rPr>
                <a:t>0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B379A1D-67AF-F38B-18A1-9A60B98A24EA}"/>
                </a:ext>
              </a:extLst>
            </p:cNvPr>
            <p:cNvSpPr/>
            <p:nvPr/>
          </p:nvSpPr>
          <p:spPr>
            <a:xfrm>
              <a:off x="4524375" y="647700"/>
              <a:ext cx="419100" cy="533400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</a:rPr>
                <a:t>2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37A74BC-65AD-B12F-1E4F-DF7708821BBB}"/>
                </a:ext>
              </a:extLst>
            </p:cNvPr>
            <p:cNvSpPr/>
            <p:nvPr/>
          </p:nvSpPr>
          <p:spPr>
            <a:xfrm>
              <a:off x="5114925" y="657225"/>
              <a:ext cx="419100" cy="533400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</a:rPr>
                <a:t>,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2A1B3CC1-DE41-0B40-5499-F9BB3DCCF6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9041" y="1686938"/>
            <a:ext cx="4610100" cy="260985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5E7EC26B-A85D-411F-3E49-48829B2A2A89}"/>
              </a:ext>
            </a:extLst>
          </p:cNvPr>
          <p:cNvSpPr/>
          <p:nvPr/>
        </p:nvSpPr>
        <p:spPr>
          <a:xfrm>
            <a:off x="723900" y="2332719"/>
            <a:ext cx="1400175" cy="16002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0,27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2122069-3D32-1EF6-4940-317836EC8AC4}"/>
              </a:ext>
            </a:extLst>
          </p:cNvPr>
          <p:cNvSpPr/>
          <p:nvPr/>
        </p:nvSpPr>
        <p:spPr>
          <a:xfrm>
            <a:off x="2486025" y="2328463"/>
            <a:ext cx="1400175" cy="16002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0,72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CFDD059-18CB-B808-9C8F-7ED47E24009D}"/>
              </a:ext>
            </a:extLst>
          </p:cNvPr>
          <p:cNvSpPr/>
          <p:nvPr/>
        </p:nvSpPr>
        <p:spPr>
          <a:xfrm>
            <a:off x="4217445" y="3888847"/>
            <a:ext cx="1400175" cy="16002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2,07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B3D2639-B01B-CC08-74A4-1062A793C0E7}"/>
              </a:ext>
            </a:extLst>
          </p:cNvPr>
          <p:cNvSpPr/>
          <p:nvPr/>
        </p:nvSpPr>
        <p:spPr>
          <a:xfrm>
            <a:off x="6003591" y="3902807"/>
            <a:ext cx="1400175" cy="16002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2,70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34E2B92-7EC2-E6FE-2502-A9F39437393E}"/>
              </a:ext>
            </a:extLst>
          </p:cNvPr>
          <p:cNvSpPr/>
          <p:nvPr/>
        </p:nvSpPr>
        <p:spPr>
          <a:xfrm>
            <a:off x="7748881" y="4931583"/>
            <a:ext cx="1400175" cy="16002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7,02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BC47A91-2F1E-6366-A929-096F114E0274}"/>
              </a:ext>
            </a:extLst>
          </p:cNvPr>
          <p:cNvSpPr/>
          <p:nvPr/>
        </p:nvSpPr>
        <p:spPr>
          <a:xfrm>
            <a:off x="9397730" y="4931583"/>
            <a:ext cx="1400175" cy="16002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7,20</a:t>
            </a:r>
          </a:p>
        </p:txBody>
      </p:sp>
    </p:spTree>
    <p:extLst>
      <p:ext uri="{BB962C8B-B14F-4D97-AF65-F5344CB8AC3E}">
        <p14:creationId xmlns:p14="http://schemas.microsoft.com/office/powerpoint/2010/main" val="18894775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5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5" name="Google Shape;925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89356" y="3292767"/>
            <a:ext cx="3122979" cy="2461853"/>
          </a:xfrm>
          <a:prstGeom prst="rect">
            <a:avLst/>
          </a:prstGeom>
          <a:noFill/>
          <a:ln>
            <a:noFill/>
          </a:ln>
        </p:spPr>
      </p:pic>
      <p:sp>
        <p:nvSpPr>
          <p:cNvPr id="927" name="Google Shape;927;p46"/>
          <p:cNvSpPr/>
          <p:nvPr/>
        </p:nvSpPr>
        <p:spPr>
          <a:xfrm>
            <a:off x="9755779" y="1225064"/>
            <a:ext cx="375773" cy="489521"/>
          </a:xfrm>
          <a:custGeom>
            <a:avLst/>
            <a:gdLst/>
            <a:ahLst/>
            <a:cxnLst/>
            <a:rect l="l" t="t" r="r" b="b"/>
            <a:pathLst>
              <a:path w="30102" h="39214" extrusionOk="0">
                <a:moveTo>
                  <a:pt x="15440" y="994"/>
                </a:moveTo>
                <a:cubicBezTo>
                  <a:pt x="15742" y="994"/>
                  <a:pt x="16074" y="1148"/>
                  <a:pt x="16370" y="1401"/>
                </a:cubicBezTo>
                <a:cubicBezTo>
                  <a:pt x="16978" y="1921"/>
                  <a:pt x="17177" y="2719"/>
                  <a:pt x="16415" y="3194"/>
                </a:cubicBezTo>
                <a:cubicBezTo>
                  <a:pt x="16193" y="3332"/>
                  <a:pt x="15964" y="3394"/>
                  <a:pt x="15741" y="3394"/>
                </a:cubicBezTo>
                <a:cubicBezTo>
                  <a:pt x="15235" y="3394"/>
                  <a:pt x="14758" y="3074"/>
                  <a:pt x="14466" y="2601"/>
                </a:cubicBezTo>
                <a:cubicBezTo>
                  <a:pt x="14349" y="2414"/>
                  <a:pt x="14236" y="2167"/>
                  <a:pt x="14225" y="1930"/>
                </a:cubicBezTo>
                <a:lnTo>
                  <a:pt x="14225" y="1930"/>
                </a:lnTo>
                <a:cubicBezTo>
                  <a:pt x="14230" y="1930"/>
                  <a:pt x="14235" y="1930"/>
                  <a:pt x="14240" y="1930"/>
                </a:cubicBezTo>
                <a:cubicBezTo>
                  <a:pt x="14401" y="1930"/>
                  <a:pt x="14557" y="1846"/>
                  <a:pt x="14634" y="1641"/>
                </a:cubicBezTo>
                <a:cubicBezTo>
                  <a:pt x="14671" y="1541"/>
                  <a:pt x="14716" y="1455"/>
                  <a:pt x="14764" y="1380"/>
                </a:cubicBezTo>
                <a:cubicBezTo>
                  <a:pt x="14832" y="1374"/>
                  <a:pt x="14902" y="1370"/>
                  <a:pt x="14967" y="1369"/>
                </a:cubicBezTo>
                <a:cubicBezTo>
                  <a:pt x="15230" y="1361"/>
                  <a:pt x="15369" y="1191"/>
                  <a:pt x="15399" y="995"/>
                </a:cubicBezTo>
                <a:cubicBezTo>
                  <a:pt x="15413" y="994"/>
                  <a:pt x="15427" y="994"/>
                  <a:pt x="15440" y="994"/>
                </a:cubicBezTo>
                <a:close/>
                <a:moveTo>
                  <a:pt x="27328" y="11373"/>
                </a:moveTo>
                <a:cubicBezTo>
                  <a:pt x="27557" y="11373"/>
                  <a:pt x="27789" y="11630"/>
                  <a:pt x="27918" y="11784"/>
                </a:cubicBezTo>
                <a:cubicBezTo>
                  <a:pt x="28297" y="12234"/>
                  <a:pt x="28619" y="13000"/>
                  <a:pt x="28349" y="13576"/>
                </a:cubicBezTo>
                <a:cubicBezTo>
                  <a:pt x="28249" y="13788"/>
                  <a:pt x="27981" y="14080"/>
                  <a:pt x="27718" y="14080"/>
                </a:cubicBezTo>
                <a:cubicBezTo>
                  <a:pt x="27705" y="14080"/>
                  <a:pt x="27691" y="14079"/>
                  <a:pt x="27678" y="14077"/>
                </a:cubicBezTo>
                <a:cubicBezTo>
                  <a:pt x="27578" y="14066"/>
                  <a:pt x="27487" y="14006"/>
                  <a:pt x="27408" y="13928"/>
                </a:cubicBezTo>
                <a:cubicBezTo>
                  <a:pt x="27345" y="13778"/>
                  <a:pt x="27249" y="13643"/>
                  <a:pt x="27129" y="13536"/>
                </a:cubicBezTo>
                <a:cubicBezTo>
                  <a:pt x="26887" y="13092"/>
                  <a:pt x="26644" y="12324"/>
                  <a:pt x="26914" y="11877"/>
                </a:cubicBezTo>
                <a:cubicBezTo>
                  <a:pt x="26946" y="11826"/>
                  <a:pt x="26966" y="11775"/>
                  <a:pt x="26977" y="11727"/>
                </a:cubicBezTo>
                <a:cubicBezTo>
                  <a:pt x="27051" y="11560"/>
                  <a:pt x="27156" y="11383"/>
                  <a:pt x="27311" y="11373"/>
                </a:cubicBezTo>
                <a:cubicBezTo>
                  <a:pt x="27316" y="11373"/>
                  <a:pt x="27322" y="11373"/>
                  <a:pt x="27328" y="11373"/>
                </a:cubicBezTo>
                <a:close/>
                <a:moveTo>
                  <a:pt x="2280" y="11853"/>
                </a:moveTo>
                <a:cubicBezTo>
                  <a:pt x="3013" y="11853"/>
                  <a:pt x="3996" y="12386"/>
                  <a:pt x="4382" y="12911"/>
                </a:cubicBezTo>
                <a:cubicBezTo>
                  <a:pt x="4936" y="13665"/>
                  <a:pt x="4312" y="14327"/>
                  <a:pt x="3572" y="14634"/>
                </a:cubicBezTo>
                <a:cubicBezTo>
                  <a:pt x="3317" y="14740"/>
                  <a:pt x="3068" y="14788"/>
                  <a:pt x="2831" y="14788"/>
                </a:cubicBezTo>
                <a:cubicBezTo>
                  <a:pt x="2043" y="14788"/>
                  <a:pt x="1395" y="14256"/>
                  <a:pt x="1158" y="13548"/>
                </a:cubicBezTo>
                <a:lnTo>
                  <a:pt x="1158" y="13548"/>
                </a:lnTo>
                <a:cubicBezTo>
                  <a:pt x="1159" y="13548"/>
                  <a:pt x="1160" y="13548"/>
                  <a:pt x="1162" y="13548"/>
                </a:cubicBezTo>
                <a:cubicBezTo>
                  <a:pt x="1472" y="13548"/>
                  <a:pt x="1747" y="13418"/>
                  <a:pt x="2003" y="13187"/>
                </a:cubicBezTo>
                <a:cubicBezTo>
                  <a:pt x="2335" y="12886"/>
                  <a:pt x="2142" y="12387"/>
                  <a:pt x="1832" y="12278"/>
                </a:cubicBezTo>
                <a:cubicBezTo>
                  <a:pt x="1958" y="12194"/>
                  <a:pt x="2015" y="12041"/>
                  <a:pt x="2004" y="11882"/>
                </a:cubicBezTo>
                <a:cubicBezTo>
                  <a:pt x="2090" y="11863"/>
                  <a:pt x="2183" y="11853"/>
                  <a:pt x="2280" y="11853"/>
                </a:cubicBezTo>
                <a:close/>
                <a:moveTo>
                  <a:pt x="15121" y="11636"/>
                </a:moveTo>
                <a:cubicBezTo>
                  <a:pt x="15225" y="13207"/>
                  <a:pt x="15298" y="14782"/>
                  <a:pt x="15374" y="16363"/>
                </a:cubicBezTo>
                <a:cubicBezTo>
                  <a:pt x="15501" y="19007"/>
                  <a:pt x="15139" y="22252"/>
                  <a:pt x="16184" y="24727"/>
                </a:cubicBezTo>
                <a:cubicBezTo>
                  <a:pt x="16345" y="25109"/>
                  <a:pt x="16751" y="25373"/>
                  <a:pt x="17147" y="25373"/>
                </a:cubicBezTo>
                <a:cubicBezTo>
                  <a:pt x="17392" y="25373"/>
                  <a:pt x="17633" y="25272"/>
                  <a:pt x="17809" y="25036"/>
                </a:cubicBezTo>
                <a:cubicBezTo>
                  <a:pt x="19892" y="22245"/>
                  <a:pt x="21625" y="18791"/>
                  <a:pt x="24413" y="16634"/>
                </a:cubicBezTo>
                <a:lnTo>
                  <a:pt x="24413" y="16634"/>
                </a:lnTo>
                <a:cubicBezTo>
                  <a:pt x="23881" y="17497"/>
                  <a:pt x="23256" y="18315"/>
                  <a:pt x="22719" y="19184"/>
                </a:cubicBezTo>
                <a:cubicBezTo>
                  <a:pt x="21617" y="20965"/>
                  <a:pt x="20726" y="22881"/>
                  <a:pt x="20051" y="24863"/>
                </a:cubicBezTo>
                <a:cubicBezTo>
                  <a:pt x="18774" y="28618"/>
                  <a:pt x="18994" y="32557"/>
                  <a:pt x="18255" y="36397"/>
                </a:cubicBezTo>
                <a:cubicBezTo>
                  <a:pt x="16975" y="36469"/>
                  <a:pt x="15696" y="36603"/>
                  <a:pt x="14417" y="36603"/>
                </a:cubicBezTo>
                <a:cubicBezTo>
                  <a:pt x="14233" y="36603"/>
                  <a:pt x="14050" y="36600"/>
                  <a:pt x="13867" y="36594"/>
                </a:cubicBezTo>
                <a:cubicBezTo>
                  <a:pt x="13840" y="35242"/>
                  <a:pt x="13411" y="33784"/>
                  <a:pt x="13185" y="32599"/>
                </a:cubicBezTo>
                <a:cubicBezTo>
                  <a:pt x="12718" y="30161"/>
                  <a:pt x="11999" y="27836"/>
                  <a:pt x="11199" y="25491"/>
                </a:cubicBezTo>
                <a:cubicBezTo>
                  <a:pt x="10481" y="23388"/>
                  <a:pt x="9774" y="20958"/>
                  <a:pt x="8664" y="18832"/>
                </a:cubicBezTo>
                <a:lnTo>
                  <a:pt x="8664" y="18832"/>
                </a:lnTo>
                <a:cubicBezTo>
                  <a:pt x="10269" y="20608"/>
                  <a:pt x="11565" y="22620"/>
                  <a:pt x="12474" y="24997"/>
                </a:cubicBezTo>
                <a:cubicBezTo>
                  <a:pt x="12645" y="25442"/>
                  <a:pt x="13006" y="25640"/>
                  <a:pt x="13369" y="25640"/>
                </a:cubicBezTo>
                <a:cubicBezTo>
                  <a:pt x="13876" y="25640"/>
                  <a:pt x="14388" y="25253"/>
                  <a:pt x="14392" y="24609"/>
                </a:cubicBezTo>
                <a:cubicBezTo>
                  <a:pt x="14417" y="20252"/>
                  <a:pt x="14617" y="15932"/>
                  <a:pt x="15121" y="11636"/>
                </a:cubicBezTo>
                <a:close/>
                <a:moveTo>
                  <a:pt x="15427" y="0"/>
                </a:moveTo>
                <a:cubicBezTo>
                  <a:pt x="14952" y="0"/>
                  <a:pt x="14505" y="174"/>
                  <a:pt x="14168" y="521"/>
                </a:cubicBezTo>
                <a:cubicBezTo>
                  <a:pt x="13527" y="785"/>
                  <a:pt x="13129" y="1387"/>
                  <a:pt x="13261" y="2185"/>
                </a:cubicBezTo>
                <a:cubicBezTo>
                  <a:pt x="13389" y="2965"/>
                  <a:pt x="13915" y="3689"/>
                  <a:pt x="14607" y="4086"/>
                </a:cubicBezTo>
                <a:cubicBezTo>
                  <a:pt x="14483" y="4204"/>
                  <a:pt x="14386" y="4372"/>
                  <a:pt x="14340" y="4595"/>
                </a:cubicBezTo>
                <a:cubicBezTo>
                  <a:pt x="13241" y="9885"/>
                  <a:pt x="12732" y="15216"/>
                  <a:pt x="12527" y="20588"/>
                </a:cubicBezTo>
                <a:cubicBezTo>
                  <a:pt x="10859" y="17824"/>
                  <a:pt x="8539" y="15441"/>
                  <a:pt x="5512" y="14258"/>
                </a:cubicBezTo>
                <a:cubicBezTo>
                  <a:pt x="5492" y="14250"/>
                  <a:pt x="5471" y="14246"/>
                  <a:pt x="5451" y="14241"/>
                </a:cubicBezTo>
                <a:cubicBezTo>
                  <a:pt x="6316" y="12484"/>
                  <a:pt x="3822" y="10851"/>
                  <a:pt x="2222" y="10851"/>
                </a:cubicBezTo>
                <a:cubicBezTo>
                  <a:pt x="2215" y="10851"/>
                  <a:pt x="2208" y="10851"/>
                  <a:pt x="2202" y="10851"/>
                </a:cubicBezTo>
                <a:cubicBezTo>
                  <a:pt x="1645" y="10857"/>
                  <a:pt x="1209" y="11051"/>
                  <a:pt x="907" y="11370"/>
                </a:cubicBezTo>
                <a:cubicBezTo>
                  <a:pt x="644" y="11411"/>
                  <a:pt x="427" y="11528"/>
                  <a:pt x="285" y="11836"/>
                </a:cubicBezTo>
                <a:cubicBezTo>
                  <a:pt x="93" y="12255"/>
                  <a:pt x="0" y="12727"/>
                  <a:pt x="30" y="13187"/>
                </a:cubicBezTo>
                <a:cubicBezTo>
                  <a:pt x="78" y="13955"/>
                  <a:pt x="484" y="14692"/>
                  <a:pt x="1087" y="15165"/>
                </a:cubicBezTo>
                <a:cubicBezTo>
                  <a:pt x="1600" y="15566"/>
                  <a:pt x="2223" y="15758"/>
                  <a:pt x="2846" y="15758"/>
                </a:cubicBezTo>
                <a:cubicBezTo>
                  <a:pt x="3265" y="15758"/>
                  <a:pt x="3685" y="15671"/>
                  <a:pt x="4072" y="15502"/>
                </a:cubicBezTo>
                <a:cubicBezTo>
                  <a:pt x="4087" y="15519"/>
                  <a:pt x="4102" y="15536"/>
                  <a:pt x="4119" y="15552"/>
                </a:cubicBezTo>
                <a:cubicBezTo>
                  <a:pt x="7379" y="18526"/>
                  <a:pt x="8540" y="23138"/>
                  <a:pt x="9886" y="27199"/>
                </a:cubicBezTo>
                <a:cubicBezTo>
                  <a:pt x="10653" y="29513"/>
                  <a:pt x="11268" y="31810"/>
                  <a:pt x="11644" y="34224"/>
                </a:cubicBezTo>
                <a:cubicBezTo>
                  <a:pt x="11872" y="35690"/>
                  <a:pt x="11724" y="37377"/>
                  <a:pt x="12463" y="38682"/>
                </a:cubicBezTo>
                <a:cubicBezTo>
                  <a:pt x="12562" y="38858"/>
                  <a:pt x="12734" y="38934"/>
                  <a:pt x="12911" y="38934"/>
                </a:cubicBezTo>
                <a:cubicBezTo>
                  <a:pt x="12987" y="38934"/>
                  <a:pt x="13065" y="38920"/>
                  <a:pt x="13139" y="38893"/>
                </a:cubicBezTo>
                <a:cubicBezTo>
                  <a:pt x="13352" y="39072"/>
                  <a:pt x="13626" y="39194"/>
                  <a:pt x="13965" y="39208"/>
                </a:cubicBezTo>
                <a:cubicBezTo>
                  <a:pt x="14073" y="39212"/>
                  <a:pt x="14181" y="39214"/>
                  <a:pt x="14289" y="39214"/>
                </a:cubicBezTo>
                <a:cubicBezTo>
                  <a:pt x="15956" y="39214"/>
                  <a:pt x="17597" y="38741"/>
                  <a:pt x="19260" y="38621"/>
                </a:cubicBezTo>
                <a:cubicBezTo>
                  <a:pt x="19773" y="38584"/>
                  <a:pt x="20190" y="38202"/>
                  <a:pt x="20301" y="37708"/>
                </a:cubicBezTo>
                <a:cubicBezTo>
                  <a:pt x="21363" y="32951"/>
                  <a:pt x="20886" y="28203"/>
                  <a:pt x="22791" y="23597"/>
                </a:cubicBezTo>
                <a:cubicBezTo>
                  <a:pt x="24013" y="20644"/>
                  <a:pt x="26530" y="18102"/>
                  <a:pt x="27349" y="15007"/>
                </a:cubicBezTo>
                <a:cubicBezTo>
                  <a:pt x="27466" y="15043"/>
                  <a:pt x="27591" y="15064"/>
                  <a:pt x="27721" y="15064"/>
                </a:cubicBezTo>
                <a:cubicBezTo>
                  <a:pt x="27836" y="15064"/>
                  <a:pt x="27955" y="15048"/>
                  <a:pt x="28077" y="15013"/>
                </a:cubicBezTo>
                <a:cubicBezTo>
                  <a:pt x="30101" y="14443"/>
                  <a:pt x="29564" y="11650"/>
                  <a:pt x="28196" y="10694"/>
                </a:cubicBezTo>
                <a:cubicBezTo>
                  <a:pt x="27911" y="10495"/>
                  <a:pt x="27623" y="10405"/>
                  <a:pt x="27351" y="10405"/>
                </a:cubicBezTo>
                <a:cubicBezTo>
                  <a:pt x="26777" y="10405"/>
                  <a:pt x="26273" y="10810"/>
                  <a:pt x="26016" y="11458"/>
                </a:cubicBezTo>
                <a:cubicBezTo>
                  <a:pt x="25687" y="12001"/>
                  <a:pt x="25789" y="12783"/>
                  <a:pt x="26002" y="13408"/>
                </a:cubicBezTo>
                <a:cubicBezTo>
                  <a:pt x="21981" y="15098"/>
                  <a:pt x="19817" y="18762"/>
                  <a:pt x="17461" y="22227"/>
                </a:cubicBezTo>
                <a:cubicBezTo>
                  <a:pt x="17053" y="19902"/>
                  <a:pt x="17261" y="17129"/>
                  <a:pt x="17152" y="15023"/>
                </a:cubicBezTo>
                <a:cubicBezTo>
                  <a:pt x="16972" y="11563"/>
                  <a:pt x="16806" y="8130"/>
                  <a:pt x="16187" y="4715"/>
                </a:cubicBezTo>
                <a:cubicBezTo>
                  <a:pt x="16164" y="4583"/>
                  <a:pt x="16117" y="4466"/>
                  <a:pt x="16054" y="4361"/>
                </a:cubicBezTo>
                <a:cubicBezTo>
                  <a:pt x="16879" y="4233"/>
                  <a:pt x="17664" y="3667"/>
                  <a:pt x="17871" y="2849"/>
                </a:cubicBezTo>
                <a:cubicBezTo>
                  <a:pt x="18131" y="1824"/>
                  <a:pt x="17418" y="835"/>
                  <a:pt x="16572" y="331"/>
                </a:cubicBezTo>
                <a:cubicBezTo>
                  <a:pt x="16200" y="110"/>
                  <a:pt x="15805" y="0"/>
                  <a:pt x="1542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8" name="Google Shape;928;p46"/>
          <p:cNvSpPr/>
          <p:nvPr/>
        </p:nvSpPr>
        <p:spPr>
          <a:xfrm>
            <a:off x="9356733" y="1939233"/>
            <a:ext cx="49600" cy="496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0" name="Google Shape;930;p46"/>
          <p:cNvSpPr/>
          <p:nvPr/>
        </p:nvSpPr>
        <p:spPr>
          <a:xfrm>
            <a:off x="9441667" y="1573567"/>
            <a:ext cx="49600" cy="496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2" name="Google Shape;932;p46"/>
          <p:cNvSpPr/>
          <p:nvPr/>
        </p:nvSpPr>
        <p:spPr>
          <a:xfrm>
            <a:off x="9581767" y="1714600"/>
            <a:ext cx="119200" cy="119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DA2EA36-23BD-ADCA-48FF-3BCEB8870C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7030" y="1902593"/>
            <a:ext cx="5639289" cy="27861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990A36-F0E7-DB5B-51A0-501521C6E9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2C21BF-BCF1-B66F-A909-527D9E7B124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812B37A-2F54-A30A-8B48-2C3745D00B54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Google Shape;665;p30">
            <a:extLst>
              <a:ext uri="{FF2B5EF4-FFF2-40B4-BE49-F238E27FC236}">
                <a16:creationId xmlns:a16="http://schemas.microsoft.com/office/drawing/2014/main" id="{AC370ACE-5E04-BD28-97EE-99459FB8A2B2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200173" y="1310889"/>
            <a:ext cx="2636265" cy="4576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0E07EA2-849F-0B53-5429-CE38078341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2769" y="264161"/>
            <a:ext cx="8583912" cy="5834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033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C_Doraemon_Nobita_and_The_Island_of_Miracle__Animal_Adventure_2 (2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66" r="827" b="6838"/>
          <a:stretch>
            <a:fillRect/>
          </a:stretch>
        </p:blipFill>
        <p:spPr bwMode="auto">
          <a:xfrm>
            <a:off x="0" y="-124016"/>
            <a:ext cx="12191999" cy="6982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Angry birds epic birds\1505573783630 (2)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304" y="88085"/>
            <a:ext cx="1796075" cy="1092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t="50033"/>
          <a:stretch>
            <a:fillRect/>
          </a:stretch>
        </p:blipFill>
        <p:spPr>
          <a:xfrm>
            <a:off x="2837692" y="5852160"/>
            <a:ext cx="6516616" cy="84795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451947" y="0"/>
            <a:ext cx="7951047" cy="703580"/>
          </a:xfrm>
          <a:prstGeom prst="rect">
            <a:avLst/>
          </a:prstGeom>
          <a:noFill/>
        </p:spPr>
        <p:txBody>
          <a:bodyPr wrap="none" lIns="121920" tIns="60960" rIns="121920" bIns="60960">
            <a:prstTxWarp prst="textPlain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5" b="1" i="0" u="none" strike="noStrike" kern="1200" cap="none" spc="0" normalizeH="0" baseline="0" noProof="0">
                <a:ln w="38100">
                  <a:solidFill>
                    <a:srgbClr val="0069B5"/>
                  </a:solidFill>
                  <a:prstDash val="solid"/>
                </a:ln>
                <a:solidFill>
                  <a:srgbClr val="AAE0F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DỌN DẸP PHÒNG CÙNG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ADMIN\Desktop\Untitled (3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2889"/>
            <a:ext cx="12192000" cy="6970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\Desktop\Don phong Nobita\zet9819a (2)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6" b="96970" l="0" r="100000">
                        <a14:foregroundMark x1="72174" y1="20000" x2="41739" y2="31515"/>
                        <a14:foregroundMark x1="32174" y1="45455" x2="40870" y2="54545"/>
                        <a14:foregroundMark x1="50435" y1="47273" x2="45217" y2="59394"/>
                        <a14:foregroundMark x1="21739" y1="46061" x2="20000" y2="67879"/>
                        <a14:foregroundMark x1="19130" y1="46061" x2="18261" y2="64848"/>
                        <a14:foregroundMark x1="26087" y1="85455" x2="9565" y2="87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678820" y="4432964"/>
            <a:ext cx="1537080" cy="2140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C:\Users\ADMIN\Desktop\bbe5680e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aintStrokes/>
                    </a14:imgEffect>
                    <a14:imgEffect>
                      <a14:backgroundRemoval t="1322" b="9955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84166">
            <a:off x="2671767" y="5078647"/>
            <a:ext cx="1185349" cy="1494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C:\Users\ADMIN\Desktop\Untitled.jp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16500" y1="68908" x2="16000" y2="96134"/>
                        <a14:foregroundMark x1="12167" y1="69244" x2="12667" y2="78487"/>
                        <a14:foregroundMark x1="24833" y1="96134" x2="93000" y2="969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59127">
            <a:off x="6303856" y="5295011"/>
            <a:ext cx="1216501" cy="1206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xplosion 2 4"/>
          <p:cNvSpPr/>
          <p:nvPr/>
        </p:nvSpPr>
        <p:spPr>
          <a:xfrm>
            <a:off x="6623395" y="54305"/>
            <a:ext cx="5859504" cy="4894676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8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CON ĐÃ DỌN DẸP PHÒNG CHƯA NOBITA 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ADMIN\Desktop\Untitled (3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6137"/>
            <a:ext cx="12320337" cy="7030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ình ảnh có li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1" y="31317"/>
            <a:ext cx="7962284" cy="4677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ình ảnh có liên qua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9243" y="3239204"/>
            <a:ext cx="3672757" cy="3672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883921" y="4513217"/>
            <a:ext cx="2377440" cy="2377440"/>
            <a:chOff x="662941" y="3384913"/>
            <a:chExt cx="1783080" cy="1783080"/>
          </a:xfrm>
        </p:grpSpPr>
        <p:pic>
          <p:nvPicPr>
            <p:cNvPr id="12" name="Picture 2" descr="Hình ảnh có liên quan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7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2941" y="3384913"/>
              <a:ext cx="1783080" cy="17830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5" name="Picture 7" descr="C:\Users\ADMIN\Desktop\Don phong Nobita\ad9933b1ed69afc1e465a03320eed3cc.jp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>
                          <a14:foregroundMark x1="82037" y1="28811" x2="18333" y2="57621"/>
                          <a14:foregroundMark x1="27963" y1="28811" x2="50185" y2="57621"/>
                          <a14:foregroundMark x1="58519" y1="28811" x2="66667" y2="52596"/>
                          <a14:foregroundMark x1="74630" y1="22278" x2="67963" y2="61139"/>
                          <a14:foregroundMark x1="73148" y1="33501" x2="76667" y2="71692"/>
                          <a14:foregroundMark x1="81111" y1="30821" x2="75926" y2="52596"/>
                          <a14:foregroundMark x1="73889" y1="27638" x2="40370" y2="39363"/>
                          <a14:foregroundMark x1="44815" y1="24958" x2="29444" y2="53936"/>
                          <a14:foregroundMark x1="22222" y1="55109" x2="8333" y2="63819"/>
                          <a14:foregroundMark x1="33889" y1="55779" x2="27963" y2="7487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133829" flipH="1">
              <a:off x="918784" y="3433566"/>
              <a:ext cx="883501" cy="9169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TextBox 13"/>
          <p:cNvSpPr txBox="1"/>
          <p:nvPr/>
        </p:nvSpPr>
        <p:spPr>
          <a:xfrm>
            <a:off x="2769396" y="1004708"/>
            <a:ext cx="7298267" cy="22250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5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Viết số thập phân thích hợp vào chỗ chấm: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65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65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5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7dm =      m =       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4944533" y="1782948"/>
                <a:ext cx="812800" cy="1769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5865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5865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/>
                              <a:ea typeface="+mn-ea"/>
                              <a:cs typeface="+mn-cs"/>
                            </a:rPr>
                            <m:t>𝟕</m:t>
                          </m:r>
                        </m:num>
                        <m:den>
                          <m:r>
                            <a:rPr kumimoji="0" lang="en-US" sz="5865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/>
                              <a:ea typeface="+mn-ea"/>
                              <a:cs typeface="+mn-cs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kumimoji="0" lang="en-US" sz="5865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4533" y="1782948"/>
                <a:ext cx="812800" cy="1769110"/>
              </a:xfrm>
              <a:prstGeom prst="rect">
                <a:avLst/>
              </a:prstGeom>
              <a:blipFill rotWithShape="1">
                <a:blip r:embed="rId12"/>
                <a:stretch>
                  <a:fillRect l="-52" t="-28" r="-20885" b="28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/>
          <p:cNvSpPr txBox="1"/>
          <p:nvPr/>
        </p:nvSpPr>
        <p:spPr>
          <a:xfrm>
            <a:off x="7448967" y="2235815"/>
            <a:ext cx="1704405" cy="993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5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0,7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C:\Users\ADMIN\Desktop\Untitled (3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6137"/>
            <a:ext cx="12320337" cy="7030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ình ảnh có li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1" y="31317"/>
            <a:ext cx="7962284" cy="4677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ình ảnh có liên qua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1" y="4513217"/>
            <a:ext cx="2377440" cy="237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ình ảnh có liên qua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6099" y="3194756"/>
            <a:ext cx="3695901" cy="3695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ADMIN\Desktop\Don phong Nobita\ad9933b1ed69afc1e465a03320eed3cc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82037" y1="28811" x2="18333" y2="57621"/>
                        <a14:foregroundMark x1="27963" y1="28811" x2="50185" y2="57621"/>
                        <a14:foregroundMark x1="58519" y1="28811" x2="66667" y2="52596"/>
                        <a14:foregroundMark x1="74630" y1="22278" x2="67963" y2="61139"/>
                        <a14:foregroundMark x1="73148" y1="33501" x2="76667" y2="71692"/>
                        <a14:foregroundMark x1="81111" y1="30821" x2="75926" y2="52596"/>
                        <a14:foregroundMark x1="73889" y1="27638" x2="40370" y2="39363"/>
                        <a14:foregroundMark x1="44815" y1="24958" x2="29444" y2="53936"/>
                        <a14:foregroundMark x1="22222" y1="55109" x2="8333" y2="63819"/>
                        <a14:foregroundMark x1="33889" y1="55779" x2="27963" y2="74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33829" flipH="1">
            <a:off x="1225045" y="4578088"/>
            <a:ext cx="1178001" cy="1222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2438383" y="1070165"/>
            <a:ext cx="7298267" cy="22250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5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Viết số thập phân thích hợp vào chỗ chấm: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65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65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5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4cm =         m =       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4613520" y="1848405"/>
                <a:ext cx="812800" cy="17710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5865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5865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𝟒</m:t>
                          </m:r>
                        </m:num>
                        <m:den>
                          <m:r>
                            <a:rPr kumimoji="0" lang="en-US" sz="5865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/>
                              <a:ea typeface="+mn-ea"/>
                              <a:cs typeface="+mn-cs"/>
                            </a:rPr>
                            <m:t>𝟏𝟎</m:t>
                          </m:r>
                          <m:r>
                            <a:rPr kumimoji="0" lang="en-US" sz="5865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𝟎</m:t>
                          </m:r>
                        </m:den>
                      </m:f>
                    </m:oMath>
                  </m:oMathPara>
                </a14:m>
                <a:endParaRPr kumimoji="0" lang="en-US" sz="5865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3520" y="1848405"/>
                <a:ext cx="812800" cy="1771015"/>
              </a:xfrm>
              <a:prstGeom prst="rect">
                <a:avLst/>
              </a:prstGeom>
              <a:blipFill rotWithShape="1">
                <a:blip r:embed="rId12"/>
                <a:stretch>
                  <a:fillRect l="-30" t="-31" r="-75751" b="31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/>
          <p:cNvSpPr txBox="1"/>
          <p:nvPr/>
        </p:nvSpPr>
        <p:spPr>
          <a:xfrm>
            <a:off x="7285996" y="2306069"/>
            <a:ext cx="1704405" cy="993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5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0,04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ADMIN\Desktop\Untitled (3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2889"/>
            <a:ext cx="12192000" cy="6970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Kết quả hình ảnh cho mẹ nobita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4063" r="100000">
                        <a14:foregroundMark x1="59062" y1="13421" x2="45000" y2="18947"/>
                        <a14:backgroundMark x1="47500" y1="82895" x2="47188" y2="85263"/>
                        <a14:backgroundMark x1="47500" y1="81579" x2="46875" y2="82632"/>
                        <a14:backgroundMark x1="47500" y1="85789" x2="47188" y2="86579"/>
                        <a14:backgroundMark x1="47188" y1="81842" x2="47188" y2="80789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56704" y="1916019"/>
            <a:ext cx="3483073" cy="4026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Kết quả hình ảnh cho nobita doraem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5300" y="3429000"/>
            <a:ext cx="1861615" cy="1977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C:\Users\ADMIN\Desktop\Tai nguyen thiet ke tro choi\Angry birds epic birds\1505573783630 (2aA)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8333" y1="7763" x2="22222" y2="44292"/>
                        <a14:foregroundMark x1="7222" y1="7763" x2="95556" y2="9589"/>
                        <a14:foregroundMark x1="21111" y1="4110" x2="90556" y2="4110"/>
                        <a14:foregroundMark x1="95000" y1="12329" x2="97778" y2="85388"/>
                        <a14:foregroundMark x1="16667" y1="14155" x2="98333" y2="24201"/>
                        <a14:foregroundMark x1="7778" y1="5023" x2="2778" y2="39726"/>
                        <a14:foregroundMark x1="2778" y1="38813" x2="3889" y2="85388"/>
                        <a14:foregroundMark x1="1667" y1="85388" x2="6111" y2="93607"/>
                        <a14:foregroundMark x1="7778" y1="91781" x2="68889" y2="92694"/>
                        <a14:foregroundMark x1="67778" y1="93607" x2="92222" y2="972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03" y="342053"/>
            <a:ext cx="1823731" cy="1109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xplosion 1 5"/>
          <p:cNvSpPr/>
          <p:nvPr/>
        </p:nvSpPr>
        <p:spPr>
          <a:xfrm>
            <a:off x="3713027" y="-193433"/>
            <a:ext cx="4114800" cy="315743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6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CON GIỎI LẮM !</a:t>
            </a:r>
          </a:p>
        </p:txBody>
      </p:sp>
    </p:spTree>
    <p:extLst>
      <p:ext uri="{BB962C8B-B14F-4D97-AF65-F5344CB8AC3E}">
        <p14:creationId xmlns:p14="http://schemas.microsoft.com/office/powerpoint/2010/main" val="2173677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3"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9" name="Google Shape;629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1537034" y="1198799"/>
            <a:ext cx="2537033" cy="4840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664;p30">
            <a:extLst>
              <a:ext uri="{FF2B5EF4-FFF2-40B4-BE49-F238E27FC236}">
                <a16:creationId xmlns:a16="http://schemas.microsoft.com/office/drawing/2014/main" id="{6A169223-3425-587B-B970-EE46B0B267A5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62625" y="619125"/>
            <a:ext cx="3257552" cy="167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664;p30">
            <a:extLst>
              <a:ext uri="{FF2B5EF4-FFF2-40B4-BE49-F238E27FC236}">
                <a16:creationId xmlns:a16="http://schemas.microsoft.com/office/drawing/2014/main" id="{CA08C67F-0609-6F32-6DA4-BFCF10C27FF2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5388" y="0"/>
            <a:ext cx="2602161" cy="16393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664;p30">
            <a:extLst>
              <a:ext uri="{FF2B5EF4-FFF2-40B4-BE49-F238E27FC236}">
                <a16:creationId xmlns:a16="http://schemas.microsoft.com/office/drawing/2014/main" id="{458C42E5-24E0-B720-9787-2B98E4F94324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152568" y="-86257"/>
            <a:ext cx="2039432" cy="131780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215;p9">
            <a:extLst>
              <a:ext uri="{FF2B5EF4-FFF2-40B4-BE49-F238E27FC236}">
                <a16:creationId xmlns:a16="http://schemas.microsoft.com/office/drawing/2014/main" id="{8EF5FA6B-432F-68BA-62BB-5B94525DDD2B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r="41911" b="45471"/>
          <a:stretch/>
        </p:blipFill>
        <p:spPr>
          <a:xfrm>
            <a:off x="7635334" y="4514227"/>
            <a:ext cx="4556665" cy="234376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216;p9">
            <a:extLst>
              <a:ext uri="{FF2B5EF4-FFF2-40B4-BE49-F238E27FC236}">
                <a16:creationId xmlns:a16="http://schemas.microsoft.com/office/drawing/2014/main" id="{ABFA3A8A-CFB2-4577-C878-09F11CB760D3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b="48717"/>
          <a:stretch/>
        </p:blipFill>
        <p:spPr>
          <a:xfrm>
            <a:off x="5465672" y="5462292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217;p9">
            <a:extLst>
              <a:ext uri="{FF2B5EF4-FFF2-40B4-BE49-F238E27FC236}">
                <a16:creationId xmlns:a16="http://schemas.microsoft.com/office/drawing/2014/main" id="{27E0F03B-DD2A-FD20-EF88-FCDC01C0BA77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r="21327" b="52945"/>
          <a:stretch/>
        </p:blipFill>
        <p:spPr>
          <a:xfrm>
            <a:off x="9434065" y="5565867"/>
            <a:ext cx="2757935" cy="1292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673;p31">
            <a:extLst>
              <a:ext uri="{FF2B5EF4-FFF2-40B4-BE49-F238E27FC236}">
                <a16:creationId xmlns:a16="http://schemas.microsoft.com/office/drawing/2014/main" id="{5FCCC1CE-243C-41C5-60BE-5371DC16E2C3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043622" y="4602201"/>
            <a:ext cx="2124645" cy="22759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016;p48">
            <a:extLst>
              <a:ext uri="{FF2B5EF4-FFF2-40B4-BE49-F238E27FC236}">
                <a16:creationId xmlns:a16="http://schemas.microsoft.com/office/drawing/2014/main" id="{3A5C6F14-6205-A970-50C0-CBD8D596B196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-12750" y="4775526"/>
            <a:ext cx="2388068" cy="19293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018;p48">
            <a:extLst>
              <a:ext uri="{FF2B5EF4-FFF2-40B4-BE49-F238E27FC236}">
                <a16:creationId xmlns:a16="http://schemas.microsoft.com/office/drawing/2014/main" id="{3108E914-D4D0-8B2E-E8BB-4CD5341CEE06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9101025" y="-245974"/>
            <a:ext cx="2213947" cy="2370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664;p30">
            <a:extLst>
              <a:ext uri="{FF2B5EF4-FFF2-40B4-BE49-F238E27FC236}">
                <a16:creationId xmlns:a16="http://schemas.microsoft.com/office/drawing/2014/main" id="{F90D6C97-F58D-C411-410C-EED29E1FE12C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50337" y="5187610"/>
            <a:ext cx="2039432" cy="131780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34AE94B-B5F8-D703-6B34-8118CC75A7E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80658" y="2279798"/>
            <a:ext cx="7754784" cy="245080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5CF2663-3848-2769-7F68-E6990736A3C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988444" y="1307940"/>
            <a:ext cx="2615411" cy="7559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" name="Google Shape;665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200173" y="1310889"/>
            <a:ext cx="2636265" cy="4576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E8F41318-C798-D537-F680-C990A77926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192" y="1178154"/>
            <a:ext cx="8315665" cy="6425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2350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rop Dudes Minitheme by Slidesgo">
  <a:themeElements>
    <a:clrScheme name="Simple Light">
      <a:dk1>
        <a:srgbClr val="FFFFFF"/>
      </a:dk1>
      <a:lt1>
        <a:srgbClr val="BBBFFF"/>
      </a:lt1>
      <a:dk2>
        <a:srgbClr val="8DD3FF"/>
      </a:dk2>
      <a:lt2>
        <a:srgbClr val="80A9FF"/>
      </a:lt2>
      <a:accent1>
        <a:srgbClr val="A1A6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239</Words>
  <Application>Microsoft Office PowerPoint</Application>
  <PresentationFormat>Widescreen</PresentationFormat>
  <Paragraphs>72</Paragraphs>
  <Slides>15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Arial</vt:lpstr>
      <vt:lpstr>Bebas Neue</vt:lpstr>
      <vt:lpstr>Calibri</vt:lpstr>
      <vt:lpstr>Cambria</vt:lpstr>
      <vt:lpstr>Cambria Math</vt:lpstr>
      <vt:lpstr>Happy Monkey</vt:lpstr>
      <vt:lpstr>Roboto Condensed Light</vt:lpstr>
      <vt:lpstr>Times New Roman</vt:lpstr>
      <vt:lpstr>Drop Dudes Minitheme by Slidesgo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</cp:lastModifiedBy>
  <cp:revision>12</cp:revision>
  <dcterms:created xsi:type="dcterms:W3CDTF">2024-06-28T13:26:59Z</dcterms:created>
  <dcterms:modified xsi:type="dcterms:W3CDTF">2024-10-13T10:30:42Z</dcterms:modified>
</cp:coreProperties>
</file>