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6" r:id="rId3"/>
    <p:sldId id="258" r:id="rId4"/>
    <p:sldId id="259" r:id="rId5"/>
    <p:sldId id="260" r:id="rId6"/>
    <p:sldId id="261" r:id="rId7"/>
    <p:sldId id="274" r:id="rId8"/>
    <p:sldId id="262" r:id="rId9"/>
    <p:sldId id="267" r:id="rId10"/>
    <p:sldId id="269" r:id="rId11"/>
    <p:sldId id="27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07C25-C486-49DF-886B-01E345195D9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5D3C8-C113-42F0-8E9F-B7A088D7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7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6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66" y="4155870"/>
            <a:ext cx="1165443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Tiếng</a:t>
            </a:r>
            <a:r>
              <a:rPr kumimoji="0" lang="en-US" altLang="zh-CN" sz="4800" b="1" i="1" u="none" strike="noStrike" kern="1200" cap="none" spc="0" normalizeH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Việt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777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27949">
        <p15:prstTrans prst="curtains"/>
      </p:transition>
    </mc:Choice>
    <mc:Fallback xmlns="">
      <p:transition spd="slow" advClick="0" advTm="1279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09" y="251554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53" y="4264224"/>
            <a:ext cx="59710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09" y="2501335"/>
            <a:ext cx="7591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8" y="3012839"/>
            <a:ext cx="11317283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o (NĀ),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ô (</a:t>
            </a:r>
            <a:r>
              <a:rPr lang="en-US" altLang="en-US" sz="3400" b="1" dirty="0" err="1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tō</a:t>
            </a:r>
            <a:r>
              <a:rPr lang="en-US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ơ (lƟ)</a:t>
            </a:r>
            <a:r>
              <a:rPr lang="en-US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r>
              <a:rPr lang="vi-VN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nặng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ê (</a:t>
            </a:r>
            <a:r>
              <a:rPr lang="el-GR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νμ</a:t>
            </a:r>
            <a:r>
              <a:rPr lang="en-US" altLang="en-US" sz="3400" b="1" dirty="0" err="1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İc</a:t>
            </a:r>
            <a:r>
              <a:rPr lang="en-US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09" y="3104311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N, l, h, y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74" y="3814924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18" y="2287854"/>
            <a:ext cx="10562496" cy="1480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876" y="3012839"/>
            <a:ext cx="7677150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12" name="Group 150">
            <a:extLst>
              <a:ext uri="{FF2B5EF4-FFF2-40B4-BE49-F238E27FC236}">
                <a16:creationId xmlns:a16="http://schemas.microsoft.com/office/drawing/2014/main" id="{63DF5EA8-3F22-4174-A43B-3C16CBCE3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53342"/>
              </p:ext>
            </p:extLst>
          </p:nvPr>
        </p:nvGraphicFramePr>
        <p:xfrm>
          <a:off x="2653398" y="881494"/>
          <a:ext cx="6774536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15">
            <a:extLst>
              <a:ext uri="{FF2B5EF4-FFF2-40B4-BE49-F238E27FC236}">
                <a16:creationId xmlns:a16="http://schemas.microsoft.com/office/drawing/2014/main" id="{05855824-E3EE-4314-87B0-AF594505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015" y="774920"/>
            <a:ext cx="69750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NĀ </a:t>
            </a:r>
            <a:r>
              <a:rPr lang="en-US" altLang="en-US" sz="4400" b="1" dirty="0" err="1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</a:t>
            </a: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altLang="en-US" sz="4400" b="1" dirty="0" err="1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νμ</a:t>
            </a:r>
            <a:r>
              <a:rPr lang="en-US" altLang="en-US" sz="4400" b="1" dirty="0" err="1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İc</a:t>
            </a: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Ǉō</a:t>
            </a: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4H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5801" y="1298219"/>
            <a:ext cx="231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o</a:t>
            </a:r>
            <a:endParaRPr lang="en-US" sz="4400" b="1" dirty="0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9274" y="1291784"/>
            <a:ext cx="231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HP001 4H" panose="020B0603050302020204" pitchFamily="34" charset="0"/>
              </a:rPr>
              <a:t>o</a:t>
            </a:r>
            <a:endParaRPr lang="en-US" sz="4400" b="1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0631" y="1289636"/>
            <a:ext cx="231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HP001 4H" panose="020B0603050302020204" pitchFamily="34" charset="0"/>
              </a:rPr>
              <a:t>o</a:t>
            </a:r>
            <a:endParaRPr lang="en-US" sz="4400" b="1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0625" y="1300367"/>
            <a:ext cx="231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o</a:t>
            </a:r>
            <a:endParaRPr lang="en-US" sz="4400" b="1" dirty="0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5918" y="1298219"/>
            <a:ext cx="231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HP001 4H" panose="020B0603050302020204" pitchFamily="34" charset="0"/>
              </a:rPr>
              <a:t>o</a:t>
            </a:r>
            <a:endParaRPr lang="en-US" sz="4400" b="1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8" grpId="0"/>
      <p:bldP spid="2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9189325" y="3720104"/>
            <a:ext cx="2425815" cy="21932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9189326" y="1141009"/>
            <a:ext cx="2425815" cy="2193289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pic>
        <p:nvPicPr>
          <p:cNvPr id="23" name="Picture 22" descr="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71" y="287002"/>
            <a:ext cx="4164097" cy="390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23322" r="11829" b="22511"/>
          <a:stretch/>
        </p:blipFill>
        <p:spPr bwMode="auto">
          <a:xfrm>
            <a:off x="5819332" y="2193190"/>
            <a:ext cx="1776589" cy="176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1B6A3864-8DA2-4F32-8450-775F52C50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91876"/>
              </p:ext>
            </p:extLst>
          </p:nvPr>
        </p:nvGraphicFramePr>
        <p:xfrm>
          <a:off x="1583355" y="4367491"/>
          <a:ext cx="6774536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id="{A0B90EC2-3DB7-47AF-B151-2E2D4586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972" y="4221728"/>
            <a:ext cx="69750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NĀ </a:t>
            </a:r>
            <a:r>
              <a:rPr lang="en-US" altLang="en-US" sz="4400" b="1" dirty="0" err="1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</a:t>
            </a: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altLang="en-US" sz="4400" b="1" dirty="0" err="1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νμ</a:t>
            </a:r>
            <a:r>
              <a:rPr lang="en-US" altLang="en-US" sz="4400" b="1" dirty="0" err="1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İc</a:t>
            </a: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Ǉō</a:t>
            </a: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BIỆT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2989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2865313" y="4095026"/>
            <a:ext cx="762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TẬP VIẾT: CHỮ HOA N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41289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NĀ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</a:t>
            </a:r>
            <a:r>
              <a:rPr lang="en-US" altLang="en-US" sz="3200" b="1" i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200" b="1" i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νμ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İc</a:t>
            </a:r>
            <a:r>
              <a:rPr lang="en-US" altLang="en-US" sz="3200" b="1" i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Ǉō</a:t>
            </a:r>
            <a:r>
              <a:rPr lang="en-US" altLang="en-US" sz="3200" b="1" i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489749" y="231684"/>
            <a:ext cx="4976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226765" y="1955800"/>
            <a:ext cx="280863" cy="3597836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8325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2565" y="2557107"/>
            <a:ext cx="1806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7079937" y="982789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6752020" y="2115063"/>
            <a:ext cx="5227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 1 là nét móc ngược trái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812253" y="853416"/>
            <a:ext cx="4575100" cy="102929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934" y="376218"/>
            <a:ext cx="1685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 ô li</a:t>
            </a:r>
          </a:p>
        </p:txBody>
      </p:sp>
      <p:pic>
        <p:nvPicPr>
          <p:cNvPr id="24" name="Picture 4" descr="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19" y="1026920"/>
            <a:ext cx="5156013" cy="48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E80903-D8DD-4D5B-89DF-6024391329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839963" y="4375147"/>
            <a:ext cx="729008" cy="882435"/>
          </a:xfrm>
          <a:prstGeom prst="rect">
            <a:avLst/>
          </a:prstGeom>
        </p:spPr>
      </p:pic>
      <p:sp>
        <p:nvSpPr>
          <p:cNvPr id="29" name="矩形 31">
            <a:extLst>
              <a:ext uri="{FF2B5EF4-FFF2-40B4-BE49-F238E27FC236}">
                <a16:creationId xmlns:a16="http://schemas.microsoft.com/office/drawing/2014/main" id="{0F8826C0-2E1A-494B-95CF-187FB5ED14AB}"/>
              </a:ext>
            </a:extLst>
          </p:cNvPr>
          <p:cNvSpPr/>
          <p:nvPr/>
        </p:nvSpPr>
        <p:spPr>
          <a:xfrm>
            <a:off x="6752020" y="3253928"/>
            <a:ext cx="5227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 2 là nét thẳng xiên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0" name="矩形 31">
            <a:extLst>
              <a:ext uri="{FF2B5EF4-FFF2-40B4-BE49-F238E27FC236}">
                <a16:creationId xmlns:a16="http://schemas.microsoft.com/office/drawing/2014/main" id="{C0906467-7E1F-48F0-83FF-B87377C1E0E8}"/>
              </a:ext>
            </a:extLst>
          </p:cNvPr>
          <p:cNvSpPr/>
          <p:nvPr/>
        </p:nvSpPr>
        <p:spPr>
          <a:xfrm>
            <a:off x="6752020" y="4392793"/>
            <a:ext cx="52270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 3 là nét móc xuôi phải hơi nghiêng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7CF6900-8021-4D60-809D-B395833F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4131189" y="1607708"/>
            <a:ext cx="729008" cy="8824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8C7F9AB-080C-44EB-B76E-157BC8E211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4517211" y="5052672"/>
            <a:ext cx="729008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24 L 0.00599 -0.02476 L 0.00599 -0.04421 L 0.00234 -0.05995 L -0.00443 -0.07013 L -0.01432 -0.0831 L -0.02318 -0.08865 L -0.0362 -0.0905 L -0.0487 -0.0831 L -0.06745 -0.05347 L -0.07474 -0.02847 L -0.07891 0.0095 L -0.07578 0.03913 L -0.06953 0.0632 L -0.05911 0.0845 L -0.04453 0.10024 L -0.02838 0.10579 L -0.01328 0.10301 L 0.00339 0.09283 L 0.02682 0.06227 L 0.04089 0.02616 L 0.05078 -0.01643 L 0.05912 -0.07939 L 0.06537 -0.15347 L 0.07005 -0.2118 L 0.07526 -0.27847 L 0.0862 -0.34791 L 0.09349 -0.36736 L 0.10859 -0.39976 " pathEditMode="relative" rAng="0" ptsTypes="AAAAAAAAAAAAAAAAAAAAAAAAAAA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59259E-6 L 0.03086 0.502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L 0.01836 -0.04283 L 0.03399 -0.10394 L 0.04388 -0.16042 L 0.05378 -0.26783 L 0.06159 -0.36597 L 0.06628 -0.40764 L 0.07513 -0.4456 L 0.09128 -0.48449 L 0.10846 -0.50116 L 0.1293 -0.50764 L 0.14596 -0.4956 L 0.15274 -0.47338 L 0.15274 -0.45579 L 0.15117 -0.44375 L 0.13607 -0.41505 " pathEditMode="relative" rAng="0" ptsTypes="AAAAAAAAAAAAAA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2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3580618" y="166207"/>
            <a:ext cx="56261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N </a:t>
            </a:r>
          </a:p>
        </p:txBody>
      </p:sp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59" y="5865959"/>
            <a:ext cx="990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pic>
        <p:nvPicPr>
          <p:cNvPr id="5" name="Picture 4" descr="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12" y="407266"/>
            <a:ext cx="5945187" cy="55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23322" r="11829" b="22511"/>
          <a:stretch/>
        </p:blipFill>
        <p:spPr bwMode="auto">
          <a:xfrm>
            <a:off x="7820690" y="3084491"/>
            <a:ext cx="2641747" cy="263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226765" y="1506828"/>
            <a:ext cx="280863" cy="4046808"/>
            <a:chOff x="1042416" y="804672"/>
            <a:chExt cx="210312" cy="436168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8325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2565" y="2557107"/>
            <a:ext cx="1806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368202" y="539917"/>
            <a:ext cx="5347756" cy="207056"/>
            <a:chOff x="5440680" y="1322832"/>
            <a:chExt cx="3017520" cy="19507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933" y="175015"/>
            <a:ext cx="1685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 ô li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7759537" y="3543484"/>
            <a:ext cx="150881" cy="2063160"/>
            <a:chOff x="1042416" y="804672"/>
            <a:chExt cx="210312" cy="436168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8325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045" y="4107356"/>
            <a:ext cx="18066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7910418" y="3010164"/>
            <a:ext cx="2452782" cy="182093"/>
            <a:chOff x="5440680" y="1322832"/>
            <a:chExt cx="3017520" cy="1950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577" y="2607484"/>
            <a:ext cx="1685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li</a:t>
            </a:r>
          </a:p>
        </p:txBody>
      </p: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2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63118" y="2869651"/>
            <a:ext cx="1649531" cy="20793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25129" y="3125029"/>
            <a:ext cx="6681156" cy="1568600"/>
            <a:chOff x="3754849" y="1730426"/>
            <a:chExt cx="4545106" cy="1103838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692" y="2091554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ứng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dụng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103838"/>
            </a:xfrm>
            <a:prstGeom prst="cloudCallout">
              <a:avLst>
                <a:gd name="adj1" fmla="val -69328"/>
                <a:gd name="adj2" fmla="val -3936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57" y="2380412"/>
            <a:ext cx="2798307" cy="2780017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907" y="2899944"/>
            <a:ext cx="9581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khuyên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lịch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đích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…;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ích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endParaRPr lang="vi-VN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495320"/>
              </p:ext>
            </p:extLst>
          </p:nvPr>
        </p:nvGraphicFramePr>
        <p:xfrm>
          <a:off x="2653398" y="881494"/>
          <a:ext cx="6774536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123" y="776646"/>
            <a:ext cx="69750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NĀ </a:t>
            </a:r>
            <a:r>
              <a:rPr lang="en-US" altLang="en-US" sz="4400" b="1" dirty="0" err="1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</a:t>
            </a: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altLang="en-US" sz="4400" b="1" dirty="0" err="1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νμ</a:t>
            </a:r>
            <a:r>
              <a:rPr lang="en-US" altLang="en-US" sz="4400" b="1" dirty="0" err="1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İc</a:t>
            </a: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Ǉō</a:t>
            </a:r>
            <a:r>
              <a:rPr lang="en-US" altLang="en-US" sz="4400" b="1" dirty="0">
                <a:solidFill>
                  <a:srgbClr val="7030A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387</Words>
  <Application>Microsoft Office PowerPoint</Application>
  <PresentationFormat>Widescreen</PresentationFormat>
  <Paragraphs>51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HP001 4 hàng</vt:lpstr>
      <vt:lpstr>HP001 4H</vt:lpstr>
      <vt:lpstr>Tahoma</vt:lpstr>
      <vt:lpstr>Times New Roman</vt:lpstr>
      <vt:lpstr>UTM Cookies</vt:lpstr>
      <vt:lpstr>字魂17号-萌趣果冻体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DL210723</cp:lastModifiedBy>
  <cp:revision>180</cp:revision>
  <dcterms:created xsi:type="dcterms:W3CDTF">2021-05-29T04:52:35Z</dcterms:created>
  <dcterms:modified xsi:type="dcterms:W3CDTF">2024-12-05T08:57:08Z</dcterms:modified>
</cp:coreProperties>
</file>