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8" r:id="rId5"/>
    <p:sldId id="269" r:id="rId6"/>
    <p:sldId id="275" r:id="rId7"/>
    <p:sldId id="280" r:id="rId8"/>
    <p:sldId id="282" r:id="rId9"/>
    <p:sldId id="263" r:id="rId10"/>
    <p:sldId id="28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HĐ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8FDBACE8-6390-4985-88B0-F0E404848250}"/>
              </a:ext>
            </a:extLst>
          </p:cNvPr>
          <p:cNvSpPr txBox="1"/>
          <p:nvPr/>
        </p:nvSpPr>
        <p:spPr>
          <a:xfrm>
            <a:off x="4681089" y="85069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213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5187" y="791700"/>
            <a:ext cx="3554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7252" y="791700"/>
            <a:ext cx="2429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6AC10-694E-4CD1-8712-1D4D95A005DA}"/>
              </a:ext>
            </a:extLst>
          </p:cNvPr>
          <p:cNvSpPr txBox="1"/>
          <p:nvPr/>
        </p:nvSpPr>
        <p:spPr>
          <a:xfrm>
            <a:off x="227271" y="1319720"/>
            <a:ext cx="4447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EDCAD-869E-4D9D-90BD-113745DB077C}"/>
              </a:ext>
            </a:extLst>
          </p:cNvPr>
          <p:cNvSpPr txBox="1"/>
          <p:nvPr/>
        </p:nvSpPr>
        <p:spPr>
          <a:xfrm>
            <a:off x="227271" y="3082219"/>
            <a:ext cx="5266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38D26-8F02-4503-81D7-764B884809C1}"/>
              </a:ext>
            </a:extLst>
          </p:cNvPr>
          <p:cNvSpPr txBox="1"/>
          <p:nvPr/>
        </p:nvSpPr>
        <p:spPr>
          <a:xfrm>
            <a:off x="279000" y="4335482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B9768E-54D6-43F3-9E7E-E65876EF982E}"/>
              </a:ext>
            </a:extLst>
          </p:cNvPr>
          <p:cNvSpPr txBox="1"/>
          <p:nvPr/>
        </p:nvSpPr>
        <p:spPr>
          <a:xfrm>
            <a:off x="3242331" y="72106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86697" y="858198"/>
            <a:ext cx="27554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49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703258" y="813091"/>
            <a:ext cx="23672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21677" y="813091"/>
            <a:ext cx="1897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462</Words>
  <Application>Microsoft Office PowerPoint</Application>
  <PresentationFormat>Widescreen</PresentationFormat>
  <Paragraphs>79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DL210723</cp:lastModifiedBy>
  <cp:revision>140</cp:revision>
  <dcterms:created xsi:type="dcterms:W3CDTF">2021-06-15T15:52:51Z</dcterms:created>
  <dcterms:modified xsi:type="dcterms:W3CDTF">2024-12-05T08:57:36Z</dcterms:modified>
</cp:coreProperties>
</file>