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5"/>
  </p:notesMasterIdLst>
  <p:sldIdLst>
    <p:sldId id="352" r:id="rId3"/>
    <p:sldId id="350" r:id="rId4"/>
    <p:sldId id="312" r:id="rId5"/>
    <p:sldId id="353" r:id="rId6"/>
    <p:sldId id="349" r:id="rId7"/>
    <p:sldId id="348" r:id="rId8"/>
    <p:sldId id="258" r:id="rId9"/>
    <p:sldId id="327" r:id="rId10"/>
    <p:sldId id="355" r:id="rId11"/>
    <p:sldId id="313" r:id="rId12"/>
    <p:sldId id="357" r:id="rId13"/>
    <p:sldId id="360" r:id="rId14"/>
    <p:sldId id="358" r:id="rId15"/>
    <p:sldId id="361" r:id="rId16"/>
    <p:sldId id="362" r:id="rId17"/>
    <p:sldId id="316" r:id="rId18"/>
    <p:sldId id="364" r:id="rId19"/>
    <p:sldId id="328" r:id="rId20"/>
    <p:sldId id="367" r:id="rId21"/>
    <p:sldId id="366" r:id="rId22"/>
    <p:sldId id="375" r:id="rId23"/>
    <p:sldId id="376" r:id="rId24"/>
    <p:sldId id="377" r:id="rId25"/>
    <p:sldId id="378" r:id="rId26"/>
    <p:sldId id="379" r:id="rId27"/>
    <p:sldId id="369" r:id="rId28"/>
    <p:sldId id="380" r:id="rId29"/>
    <p:sldId id="346" r:id="rId30"/>
    <p:sldId id="381" r:id="rId31"/>
    <p:sldId id="262" r:id="rId32"/>
    <p:sldId id="382"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4282"/>
    <a:srgbClr val="F97FAB"/>
    <a:srgbClr val="8D437F"/>
    <a:srgbClr val="923E7C"/>
    <a:srgbClr val="7030A0"/>
    <a:srgbClr val="953B88"/>
    <a:srgbClr val="9D3395"/>
    <a:srgbClr val="5D2539"/>
    <a:srgbClr val="EF9011"/>
    <a:srgbClr val="0089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6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D3754-A0A4-4510-AC64-2C4A093A61B9}" type="datetimeFigureOut">
              <a:rPr lang="en-US" smtClean="0"/>
              <a:pPr/>
              <a:t>08/10/2024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A383E-08F0-422F-A3BE-DB2D67FC9D84}" type="slidenum">
              <a:rPr lang="en-US" smtClean="0"/>
              <a:pPr/>
              <a:t>‹#›</a:t>
            </a:fld>
            <a:endParaRPr lang="en-US"/>
          </a:p>
        </p:txBody>
      </p:sp>
    </p:spTree>
    <p:extLst>
      <p:ext uri="{BB962C8B-B14F-4D97-AF65-F5344CB8AC3E}">
        <p14:creationId xmlns:p14="http://schemas.microsoft.com/office/powerpoint/2010/main" val="26283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682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2eb8a8b60_0_20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2eb8a8b60_0_20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732cfaf4f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732cfaf4f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5</a:t>
            </a:fld>
            <a:endParaRPr lang="zh-CN" altLang="en-US"/>
          </a:p>
        </p:txBody>
      </p:sp>
    </p:spTree>
    <p:extLst>
      <p:ext uri="{BB962C8B-B14F-4D97-AF65-F5344CB8AC3E}">
        <p14:creationId xmlns:p14="http://schemas.microsoft.com/office/powerpoint/2010/main" val="289169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90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9</a:t>
            </a:fld>
            <a:endParaRPr lang="zh-CN" altLang="en-US"/>
          </a:p>
        </p:txBody>
      </p:sp>
    </p:spTree>
    <p:extLst>
      <p:ext uri="{BB962C8B-B14F-4D97-AF65-F5344CB8AC3E}">
        <p14:creationId xmlns:p14="http://schemas.microsoft.com/office/powerpoint/2010/main" val="88622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88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627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29</a:t>
            </a:fld>
            <a:endParaRPr lang="zh-CN" altLang="en-US"/>
          </a:p>
        </p:txBody>
      </p:sp>
    </p:spTree>
    <p:extLst>
      <p:ext uri="{BB962C8B-B14F-4D97-AF65-F5344CB8AC3E}">
        <p14:creationId xmlns:p14="http://schemas.microsoft.com/office/powerpoint/2010/main" val="123298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extLst>
      <p:ext uri="{BB962C8B-B14F-4D97-AF65-F5344CB8AC3E}">
        <p14:creationId xmlns:p14="http://schemas.microsoft.com/office/powerpoint/2010/main" val="311196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483733" y="1024133"/>
            <a:ext cx="5750400" cy="25724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9333" b="1">
                <a:latin typeface="Nanum Pen Script"/>
                <a:ea typeface="Nanum Pen Script"/>
                <a:cs typeface="Nanum Pen Script"/>
                <a:sym typeface="Nanum Pen Script"/>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483733" y="3596451"/>
            <a:ext cx="5750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8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a:hlinkClick r:id="rId2" action="ppaction://hlinksldjump"/>
          </p:cNvPr>
          <p:cNvSpPr txBox="1">
            <a:spLocks noGrp="1"/>
          </p:cNvSpPr>
          <p:nvPr>
            <p:ph type="subTitle" idx="2"/>
          </p:nvPr>
        </p:nvSpPr>
        <p:spPr>
          <a:xfrm>
            <a:off x="6880333" y="4900451"/>
            <a:ext cx="2957200" cy="804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000"/>
            </a:lvl1pPr>
            <a:lvl2pPr lvl="1" algn="ctr">
              <a:spcBef>
                <a:spcPts val="0"/>
              </a:spcBef>
              <a:spcAft>
                <a:spcPts val="0"/>
              </a:spcAft>
              <a:buNone/>
              <a:defRPr sz="4000"/>
            </a:lvl2pPr>
            <a:lvl3pPr lvl="2" algn="ctr">
              <a:spcBef>
                <a:spcPts val="0"/>
              </a:spcBef>
              <a:spcAft>
                <a:spcPts val="0"/>
              </a:spcAft>
              <a:buNone/>
              <a:defRPr sz="4000"/>
            </a:lvl3pPr>
            <a:lvl4pPr lvl="3" algn="ctr">
              <a:spcBef>
                <a:spcPts val="0"/>
              </a:spcBef>
              <a:spcAft>
                <a:spcPts val="0"/>
              </a:spcAft>
              <a:buNone/>
              <a:defRPr sz="4000"/>
            </a:lvl4pPr>
            <a:lvl5pPr lvl="4" algn="ctr">
              <a:spcBef>
                <a:spcPts val="0"/>
              </a:spcBef>
              <a:spcAft>
                <a:spcPts val="0"/>
              </a:spcAft>
              <a:buNone/>
              <a:defRPr sz="4000"/>
            </a:lvl5pPr>
            <a:lvl6pPr lvl="5" algn="ctr">
              <a:spcBef>
                <a:spcPts val="0"/>
              </a:spcBef>
              <a:spcAft>
                <a:spcPts val="0"/>
              </a:spcAft>
              <a:buNone/>
              <a:defRPr sz="4000"/>
            </a:lvl6pPr>
            <a:lvl7pPr lvl="6" algn="ctr">
              <a:spcBef>
                <a:spcPts val="0"/>
              </a:spcBef>
              <a:spcAft>
                <a:spcPts val="0"/>
              </a:spcAft>
              <a:buNone/>
              <a:defRPr sz="4000"/>
            </a:lvl7pPr>
            <a:lvl8pPr lvl="7" algn="ctr">
              <a:spcBef>
                <a:spcPts val="0"/>
              </a:spcBef>
              <a:spcAft>
                <a:spcPts val="0"/>
              </a:spcAft>
              <a:buNone/>
              <a:defRPr sz="4000"/>
            </a:lvl8pPr>
            <a:lvl9pPr lvl="8" algn="ctr">
              <a:spcBef>
                <a:spcPts val="0"/>
              </a:spcBef>
              <a:spcAft>
                <a:spcPts val="0"/>
              </a:spcAft>
              <a:buNone/>
              <a:defRPr sz="4000"/>
            </a:lvl9pPr>
          </a:lstStyle>
          <a:p>
            <a:endParaRPr/>
          </a:p>
        </p:txBody>
      </p:sp>
      <p:sp>
        <p:nvSpPr>
          <p:cNvPr id="12" name="Google Shape;12;p2"/>
          <p:cNvSpPr/>
          <p:nvPr/>
        </p:nvSpPr>
        <p:spPr>
          <a:xfrm flipH="1">
            <a:off x="-567117" y="565597"/>
            <a:ext cx="2012452" cy="917291"/>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241034" y="5110757"/>
            <a:ext cx="1364191" cy="62180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5801" y="5875402"/>
            <a:ext cx="1155108" cy="52655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468267" y="82434"/>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258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25291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511855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46483357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3FCB-8F62-4072-9136-DAD8346C9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03612-F00C-4FB4-AFEB-6D052B5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DDC8F-9159-4350-BBB4-2BFE7ADB994A}"/>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4209450E-7221-4C9A-8506-A04C7E220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7B287-C064-4771-8035-9D18CBE443BF}"/>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94768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0CB0-5836-48F1-A63D-C74F80031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CCB1E-3805-4F75-B30E-CD32D592C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31D4-9E3D-46EF-8C9D-99EADA8F39A9}"/>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C3406857-1E91-4FEF-A165-E4991A2CE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8D96D-06A5-4B41-AAB4-FE070650E859}"/>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644842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632D-8512-4580-A29D-59FF31A43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F3CFA-A608-4208-9460-EC1211CCD6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67DDCB-E7DD-4322-B88E-7276776B34FF}"/>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770CC16B-8C08-49CD-8F3E-BE51795CD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E234C-5B9A-45E6-86D5-06A04C56778B}"/>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4268828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6BE4-3FD2-4B20-89F6-53708B7E2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5E7122-B9CD-472D-86D9-AFB4B28F8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5CD482-F621-480D-96CC-08AD5DC3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1C4DD-774A-4FCA-B0A1-00869FE595B9}"/>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6" name="Footer Placeholder 5">
            <a:extLst>
              <a:ext uri="{FF2B5EF4-FFF2-40B4-BE49-F238E27FC236}">
                <a16:creationId xmlns:a16="http://schemas.microsoft.com/office/drawing/2014/main" id="{0399EF80-271E-466D-8FB9-6A4252247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1E26D-AC7D-4177-B87E-141B512B711B}"/>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257922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E881-C94A-4CA2-92EB-68F06A608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A7A251-AADF-40FD-A28D-871F8C72AA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D11D2-9EE0-43F7-9A7B-E4FF9F2CC3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9C5CE1-EC92-41F1-BD92-F5DAF997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135D0-D49D-431D-B3B8-103AA575E2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EEBE21-83E9-4DE4-8B30-F13E0EBB92E1}"/>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8" name="Footer Placeholder 7">
            <a:extLst>
              <a:ext uri="{FF2B5EF4-FFF2-40B4-BE49-F238E27FC236}">
                <a16:creationId xmlns:a16="http://schemas.microsoft.com/office/drawing/2014/main" id="{0C7F9E74-60C9-4926-820B-90E320ADDE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9F1C68-3229-4013-AF79-8CF4B97EAD8E}"/>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74655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9BF6-AB67-41B6-92FF-773F25EAF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3B9C1-AD61-4B2C-A562-EB9EB4FBAB98}"/>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4" name="Footer Placeholder 3">
            <a:extLst>
              <a:ext uri="{FF2B5EF4-FFF2-40B4-BE49-F238E27FC236}">
                <a16:creationId xmlns:a16="http://schemas.microsoft.com/office/drawing/2014/main" id="{6431EF4D-1A76-4D0C-B771-63E2E401C0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F380D0-356B-4EB5-AE96-F91306A85690}"/>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20674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3623978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3829F8-D257-4345-859B-AC599D6CB62D}"/>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3" name="Footer Placeholder 2">
            <a:extLst>
              <a:ext uri="{FF2B5EF4-FFF2-40B4-BE49-F238E27FC236}">
                <a16:creationId xmlns:a16="http://schemas.microsoft.com/office/drawing/2014/main" id="{92DF8A40-1678-4A57-A3BC-EAF617E4C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C1E17-6285-4120-BB11-41401902BCD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3020279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A6B-40FC-4F0A-91F5-FBBB897E3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19BB47-62DB-4512-AA39-3C9CFAD24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3FA225-8A24-4EF3-89DC-82C1E46FA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E8BED3-5C4F-463B-8C4E-E2FBF4CB8B96}"/>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6" name="Footer Placeholder 5">
            <a:extLst>
              <a:ext uri="{FF2B5EF4-FFF2-40B4-BE49-F238E27FC236}">
                <a16:creationId xmlns:a16="http://schemas.microsoft.com/office/drawing/2014/main" id="{DB0CE380-6BF1-4222-9C3C-B85AC7452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F5AED-C68E-4229-BE45-60B86D615DF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4164964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557-B547-4CF9-972A-E18635613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9A22B-B3F1-47C8-A69E-A7ADD99BD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6D3C7-BF94-4BFD-836A-6D54D58B3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25012-1143-432F-B735-2C27E22A3DE4}"/>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6" name="Footer Placeholder 5">
            <a:extLst>
              <a:ext uri="{FF2B5EF4-FFF2-40B4-BE49-F238E27FC236}">
                <a16:creationId xmlns:a16="http://schemas.microsoft.com/office/drawing/2014/main" id="{11825848-0FBC-4238-B070-91A467491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1F956-724B-4C8A-B9BE-3938656965E0}"/>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68776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43B4-0A74-4B3A-A7A4-430139E1A0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C3266D-CBE0-4583-A5A3-D81690389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D260A-4342-4169-950F-59F96729FCC4}"/>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F27BE648-FBCD-48AF-A32B-DFC324442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E2D5D-47AE-4C0F-A29F-C13940475C3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1814197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8444E2-B382-4B79-BF30-AC2E779FBE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AFF2D-5510-4C54-A1A8-AB94FD6B8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DFEF1-5669-47C7-837D-729E61E02FCE}"/>
              </a:ext>
            </a:extLst>
          </p:cNvPr>
          <p:cNvSpPr>
            <a:spLocks noGrp="1"/>
          </p:cNvSpPr>
          <p:nvPr>
            <p:ph type="dt" sz="half" idx="10"/>
          </p:nvPr>
        </p:nvSpPr>
        <p:spPr/>
        <p:txBody>
          <a:body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685132E6-344C-43BE-9E91-9E4423EA9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ADCB5-8760-49CD-A792-1092F9DBD759}"/>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val="1520629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217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sp>
        <p:nvSpPr>
          <p:cNvPr id="64" name="Google Shape;64;p13"/>
          <p:cNvSpPr/>
          <p:nvPr/>
        </p:nvSpPr>
        <p:spPr>
          <a:xfrm rot="-1799977">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extLst>
      <p:ext uri="{BB962C8B-B14F-4D97-AF65-F5344CB8AC3E}">
        <p14:creationId xmlns:p14="http://schemas.microsoft.com/office/powerpoint/2010/main" val="6237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grpSp>
        <p:nvGrpSpPr>
          <p:cNvPr id="122" name="Google Shape;122;p20"/>
          <p:cNvGrpSpPr/>
          <p:nvPr/>
        </p:nvGrpSpPr>
        <p:grpSpPr>
          <a:xfrm>
            <a:off x="-1105270" y="-1111170"/>
            <a:ext cx="14037111" cy="8279503"/>
            <a:chOff x="-828953" y="-833378"/>
            <a:chExt cx="10527833" cy="6209627"/>
          </a:xfrm>
        </p:grpSpPr>
        <p:sp>
          <p:nvSpPr>
            <p:cNvPr id="123" name="Google Shape;123;p20"/>
            <p:cNvSpPr/>
            <p:nvPr/>
          </p:nvSpPr>
          <p:spPr>
            <a:xfrm rot="-9900135" flipH="1">
              <a:off x="-665877" y="-561626"/>
              <a:ext cx="2306104" cy="156389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0"/>
            <p:cNvSpPr/>
            <p:nvPr/>
          </p:nvSpPr>
          <p:spPr>
            <a:xfrm rot="-130391" flipH="1">
              <a:off x="8089994" y="4116397"/>
              <a:ext cx="1586104" cy="1230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20"/>
          <p:cNvSpPr txBox="1">
            <a:spLocks noGrp="1"/>
          </p:cNvSpPr>
          <p:nvPr>
            <p:ph type="title"/>
          </p:nvPr>
        </p:nvSpPr>
        <p:spPr>
          <a:xfrm>
            <a:off x="991500" y="2465833"/>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6" name="Google Shape;126;p20"/>
          <p:cNvSpPr txBox="1">
            <a:spLocks noGrp="1"/>
          </p:cNvSpPr>
          <p:nvPr>
            <p:ph type="subTitle" idx="1"/>
          </p:nvPr>
        </p:nvSpPr>
        <p:spPr>
          <a:xfrm>
            <a:off x="991500" y="2970672"/>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title" idx="2"/>
          </p:nvPr>
        </p:nvSpPr>
        <p:spPr>
          <a:xfrm>
            <a:off x="991500" y="4406115"/>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8" name="Google Shape;128;p20"/>
          <p:cNvSpPr txBox="1">
            <a:spLocks noGrp="1"/>
          </p:cNvSpPr>
          <p:nvPr>
            <p:ph type="subTitle" idx="3"/>
          </p:nvPr>
        </p:nvSpPr>
        <p:spPr>
          <a:xfrm>
            <a:off x="991500" y="4908268"/>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0"/>
          <p:cNvSpPr txBox="1">
            <a:spLocks noGrp="1"/>
          </p:cNvSpPr>
          <p:nvPr>
            <p:ph type="title" idx="4"/>
          </p:nvPr>
        </p:nvSpPr>
        <p:spPr>
          <a:xfrm>
            <a:off x="8465600" y="2465800"/>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0" name="Google Shape;130;p20"/>
          <p:cNvSpPr txBox="1">
            <a:spLocks noGrp="1"/>
          </p:cNvSpPr>
          <p:nvPr>
            <p:ph type="subTitle" idx="5"/>
          </p:nvPr>
        </p:nvSpPr>
        <p:spPr>
          <a:xfrm>
            <a:off x="8465600" y="2970675"/>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title" idx="6"/>
          </p:nvPr>
        </p:nvSpPr>
        <p:spPr>
          <a:xfrm>
            <a:off x="8465600" y="4406105"/>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2" name="Google Shape;132;p20"/>
          <p:cNvSpPr txBox="1">
            <a:spLocks noGrp="1"/>
          </p:cNvSpPr>
          <p:nvPr>
            <p:ph type="subTitle" idx="7"/>
          </p:nvPr>
        </p:nvSpPr>
        <p:spPr>
          <a:xfrm>
            <a:off x="8465600" y="4908264"/>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8"/>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414250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478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sp>
        <p:nvSpPr>
          <p:cNvPr id="215" name="Google Shape;215;p32"/>
          <p:cNvSpPr/>
          <p:nvPr/>
        </p:nvSpPr>
        <p:spPr>
          <a:xfrm rot="-9899867">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86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12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lIns="68580" tIns="34290" rIns="68580" bIns="34290"/>
          <a:lstStyle/>
          <a:p>
            <a:fld id="{559C6F32-809B-4A83-821D-D07C0E8E5FD3}" type="datetimeFigureOut">
              <a:rPr lang="en-US" smtClean="0"/>
              <a:pPr/>
              <a:t>08/10/2024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68580" tIns="34290" rIns="68580" bIns="34290"/>
          <a:lstStyle/>
          <a:p>
            <a:fld id="{8D247BC8-A6CA-494E-BB60-552F2E01048C}" type="slidenum">
              <a:rPr lang="en-US" smtClean="0"/>
              <a:pPr/>
              <a:t>‹#›</a:t>
            </a:fld>
            <a:endParaRPr lang="en-US"/>
          </a:p>
        </p:txBody>
      </p:sp>
    </p:spTree>
    <p:extLst>
      <p:ext uri="{BB962C8B-B14F-4D97-AF65-F5344CB8AC3E}">
        <p14:creationId xmlns:p14="http://schemas.microsoft.com/office/powerpoint/2010/main" val="424018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0062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2pPr>
            <a:lvl3pPr lvl="2">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3pPr>
            <a:lvl4pPr lvl="3">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4pPr>
            <a:lvl5pPr lvl="4">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5pPr>
            <a:lvl6pPr lvl="5">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6pPr>
            <a:lvl7pPr lvl="6">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7pPr>
            <a:lvl8pPr lvl="7">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8pPr>
            <a:lvl9pPr lvl="8">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393369945"/>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8" r:id="rId4"/>
    <p:sldLayoutId id="2147483670" r:id="rId5"/>
    <p:sldLayoutId id="2147483672" r:id="rId6"/>
    <p:sldLayoutId id="2147483673" r:id="rId7"/>
    <p:sldLayoutId id="2147483674" r:id="rId8"/>
    <p:sldLayoutId id="2147483675" r:id="rId9"/>
    <p:sldLayoutId id="2147483677" r:id="rId10"/>
    <p:sldLayoutId id="2147483691" r:id="rId11"/>
    <p:sldLayoutId id="2147483692" r:id="rId12"/>
    <p:sldLayoutId id="214748369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83C42-8CC2-4D9A-BD9C-862509D84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A86FB6-5418-4E80-82FF-BC3E521D8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44D43-12AD-4B59-839C-18295CC78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EE2EB-8EE5-4B11-B816-93391C6F804F}" type="datetimeFigureOut">
              <a:rPr lang="en-US" smtClean="0"/>
              <a:pPr/>
              <a:t>08/10/2024</a:t>
            </a:fld>
            <a:endParaRPr lang="en-US"/>
          </a:p>
        </p:txBody>
      </p:sp>
      <p:sp>
        <p:nvSpPr>
          <p:cNvPr id="5" name="Footer Placeholder 4">
            <a:extLst>
              <a:ext uri="{FF2B5EF4-FFF2-40B4-BE49-F238E27FC236}">
                <a16:creationId xmlns:a16="http://schemas.microsoft.com/office/drawing/2014/main" id="{BD39612C-A4A7-4EC2-B71A-7324E33D53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179B2-97EC-408E-994F-F07A714F0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8B17-70BE-4D48-9B47-1AA93213D21E}" type="slidenum">
              <a:rPr lang="en-US" smtClean="0"/>
              <a:pPr/>
              <a:t>‹#›</a:t>
            </a:fld>
            <a:endParaRPr lang="en-US"/>
          </a:p>
        </p:txBody>
      </p:sp>
    </p:spTree>
    <p:extLst>
      <p:ext uri="{BB962C8B-B14F-4D97-AF65-F5344CB8AC3E}">
        <p14:creationId xmlns:p14="http://schemas.microsoft.com/office/powerpoint/2010/main" val="42435901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4.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3.gif"/><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audio" Target="../media/audio4.wav"/><Relationship Id="rId10"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4.wav"/><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4.wav"/><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4.wav"/><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55.png"/><Relationship Id="rId5" Type="http://schemas.microsoft.com/office/2007/relationships/hdphoto" Target="../media/hdphoto10.wdp"/><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8.xml"/><Relationship Id="rId7" Type="http://schemas.openxmlformats.org/officeDocument/2006/relationships/image" Target="../media/image1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jpeg"/><Relationship Id="rId5" Type="http://schemas.openxmlformats.org/officeDocument/2006/relationships/image" Target="../media/image34.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14.wdp"/><Relationship Id="rId5" Type="http://schemas.openxmlformats.org/officeDocument/2006/relationships/image" Target="../media/image68.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8889" r="140"/>
          <a:stretch/>
        </p:blipFill>
        <p:spPr>
          <a:xfrm>
            <a:off x="0" y="4724400"/>
            <a:ext cx="12181115" cy="21336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4740" b="79397" l="2804" r="94860">
                        <a14:foregroundMark x1="41121" y1="24288" x2="65654" y2="26801"/>
                        <a14:foregroundMark x1="29907" y1="23618" x2="49299" y2="19263"/>
                        <a14:foregroundMark x1="49299" y1="19263" x2="73832" y2="22948"/>
                        <a14:foregroundMark x1="35514" y1="24121" x2="25467" y2="26633"/>
                        <a14:foregroundMark x1="25467" y1="26633" x2="27103" y2="19765"/>
                        <a14:foregroundMark x1="27103" y1="19765" x2="49065" y2="17588"/>
                        <a14:foregroundMark x1="48832" y1="14740" x2="76168" y2="22613"/>
                        <a14:foregroundMark x1="76402" y1="23116" x2="71028" y2="26801"/>
                      </a14:backgroundRemoval>
                    </a14:imgEffect>
                  </a14:imgLayer>
                </a14:imgProps>
              </a:ext>
            </a:extLst>
          </a:blip>
          <a:srcRect l="-1" t="17191" r="8123" b="22155"/>
          <a:stretch/>
        </p:blipFill>
        <p:spPr>
          <a:xfrm>
            <a:off x="2235200" y="162004"/>
            <a:ext cx="7060019" cy="6533995"/>
          </a:xfrm>
          <a:prstGeom prst="rect">
            <a:avLst/>
          </a:prstGeom>
        </p:spPr>
      </p:pic>
      <p:pic>
        <p:nvPicPr>
          <p:cNvPr id="6" name="Picture 2" descr="Premium Vector | Cute happy kid girl read under the 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129424" y="2609867"/>
            <a:ext cx="3149600" cy="408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Rounded Rectangle 3"/>
          <p:cNvSpPr/>
          <p:nvPr/>
        </p:nvSpPr>
        <p:spPr>
          <a:xfrm>
            <a:off x="2725682" y="279400"/>
            <a:ext cx="6814207" cy="7112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chemeClr val="accent6">
                    <a:lumMod val="50000"/>
                  </a:schemeClr>
                </a:solidFill>
                <a:latin typeface="Arial-Rounded"/>
                <a:sym typeface="Arial"/>
              </a:rPr>
              <a:t>CẦU</a:t>
            </a:r>
            <a:r>
              <a:rPr lang="en-US" sz="3200" b="1" kern="0" dirty="0">
                <a:solidFill>
                  <a:schemeClr val="accent6">
                    <a:lumMod val="50000"/>
                  </a:schemeClr>
                </a:solidFill>
                <a:latin typeface="Arial-Rounded"/>
                <a:sym typeface="Arial"/>
              </a:rPr>
              <a:t> THỦ DỰ BỊ</a:t>
            </a:r>
          </a:p>
        </p:txBody>
      </p:sp>
      <p:sp>
        <p:nvSpPr>
          <p:cNvPr id="5" name="TextBox 4"/>
          <p:cNvSpPr txBox="1"/>
          <p:nvPr/>
        </p:nvSpPr>
        <p:spPr>
          <a:xfrm>
            <a:off x="394575" y="1247647"/>
            <a:ext cx="11402849" cy="4524315"/>
          </a:xfrm>
          <a:prstGeom prst="rect">
            <a:avLst/>
          </a:prstGeom>
          <a:noFill/>
        </p:spPr>
        <p:txBody>
          <a:bodyPr wrap="square" rtlCol="0">
            <a:spAutoFit/>
          </a:bodyPr>
          <a:lstStyle/>
          <a:p>
            <a:pPr indent="383108" algn="just" defTabSz="1219170">
              <a:buClr>
                <a:srgbClr val="000000"/>
              </a:buClr>
            </a:pP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Nhìn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các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bạn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con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rất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muốn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chơi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cùng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Nhưng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thấy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con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có</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vẻ</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chậm</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chạp</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không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tốt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nên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chưa</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muốn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nhận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à,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làm</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cầu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thủ</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dự</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bị</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nhé</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Khỉ</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nói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con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hơi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buồn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nhưng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cũng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đồng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ý.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Trong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chờ</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được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sân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nhặt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các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bạn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cố</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gắng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chạy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thật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nhanh</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để</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các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bạn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không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phải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chờ</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lâu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Hằng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ngày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đến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sân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từ</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sớm</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để</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luyện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tập</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ra</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xa</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chạy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nhặt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rồi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gôn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lại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Cứ</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thế</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ngày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càng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giỏi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hơn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Một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hôm</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đến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sân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bóng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thấy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đang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luyện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tập</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các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bạn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ngạc</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nhiên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nhìn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rồi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nói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giỏi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quá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Này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tớ</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nhé</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tớ</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Tớ</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nên</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nào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đây</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hỏi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khỉ</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Hiệp</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đầu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đỏ</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hiệp</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sau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đá</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cho</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đội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xanh</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Khỉ</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nói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vui</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vẻ</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gật</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đầu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nghĩ</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Hóa</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ra</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làm</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cầu</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thủ</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dự</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bị</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cũng</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 hay </a:t>
            </a:r>
            <a:r>
              <a:rPr lang="en-US" sz="2400" kern="0" dirty="0" err="1">
                <a:solidFill>
                  <a:srgbClr val="057D3A">
                    <a:lumMod val="50000"/>
                  </a:srgbClr>
                </a:solidFill>
                <a:ea typeface="Arial-Rounded" panose="020B0500000000000000" pitchFamily="34" charset="0"/>
                <a:cs typeface="Arial-Rounded" panose="020B0500000000000000" pitchFamily="34" charset="0"/>
                <a:sym typeface="Arial"/>
              </a:rPr>
              <a:t>nhỉ</a:t>
            </a:r>
            <a:r>
              <a:rPr lang="en-US" sz="2400" kern="0" dirty="0">
                <a:solidFill>
                  <a:srgbClr val="057D3A">
                    <a:lumMod val="50000"/>
                  </a:srgbClr>
                </a:solidFill>
                <a:ea typeface="Arial-Rounded" panose="020B0500000000000000" pitchFamily="34" charset="0"/>
                <a:cs typeface="Arial-Rounded" panose="020B0500000000000000" pitchFamily="34" charset="0"/>
                <a:sym typeface="Arial"/>
              </a:rPr>
              <a:t>!”.</a:t>
            </a:r>
          </a:p>
        </p:txBody>
      </p:sp>
      <p:cxnSp>
        <p:nvCxnSpPr>
          <p:cNvPr id="8" name="Straight Connector 7"/>
          <p:cNvCxnSpPr/>
          <p:nvPr/>
        </p:nvCxnSpPr>
        <p:spPr>
          <a:xfrm>
            <a:off x="6565744" y="3458942"/>
            <a:ext cx="127569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a:cxnSpLocks/>
          </p:cNvCxnSpPr>
          <p:nvPr/>
        </p:nvCxnSpPr>
        <p:spPr>
          <a:xfrm>
            <a:off x="8699835" y="4205171"/>
            <a:ext cx="168010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1068311" y="5298394"/>
            <a:ext cx="63784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4924097" y="5298394"/>
            <a:ext cx="63784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13" name="Group 12">
            <a:extLst>
              <a:ext uri="{FF2B5EF4-FFF2-40B4-BE49-F238E27FC236}">
                <a16:creationId xmlns:a16="http://schemas.microsoft.com/office/drawing/2014/main" id="{6CC025BA-D1E5-402A-AD3F-D42390C82C2B}"/>
              </a:ext>
            </a:extLst>
          </p:cNvPr>
          <p:cNvGrpSpPr/>
          <p:nvPr/>
        </p:nvGrpSpPr>
        <p:grpSpPr>
          <a:xfrm>
            <a:off x="0" y="-28729"/>
            <a:ext cx="12192000" cy="368301"/>
            <a:chOff x="0" y="-127508"/>
            <a:chExt cx="12192000" cy="1361811"/>
          </a:xfrm>
        </p:grpSpPr>
        <p:sp>
          <p:nvSpPr>
            <p:cNvPr id="19" name="Rectangle: Top Corners Rounded 17">
              <a:extLst>
                <a:ext uri="{FF2B5EF4-FFF2-40B4-BE49-F238E27FC236}">
                  <a16:creationId xmlns:a16="http://schemas.microsoft.com/office/drawing/2014/main" id="{97ED6AD1-68B6-4230-977E-C977749C4C72}"/>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8">
              <a:extLst>
                <a:ext uri="{FF2B5EF4-FFF2-40B4-BE49-F238E27FC236}">
                  <a16:creationId xmlns:a16="http://schemas.microsoft.com/office/drawing/2014/main" id="{7595E9B2-722C-42F2-8B23-23BEDE03745F}"/>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0B70428A-10F4-41A0-B847-0278CE23F271}"/>
              </a:ext>
            </a:extLst>
          </p:cNvPr>
          <p:cNvSpPr/>
          <p:nvPr/>
        </p:nvSpPr>
        <p:spPr>
          <a:xfrm>
            <a:off x="6731998" y="6050091"/>
            <a:ext cx="4903907" cy="523220"/>
          </a:xfrm>
          <a:prstGeom prst="rect">
            <a:avLst/>
          </a:prstGeom>
        </p:spPr>
        <p:txBody>
          <a:bodyPr wrap="none">
            <a:spAutoFit/>
          </a:bodyPr>
          <a:lstStyle/>
          <a:p>
            <a:r>
              <a:rPr lang="en-US" sz="2800"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400"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100 </a:t>
            </a:r>
            <a:r>
              <a:rPr lang="en-US" sz="2400" i="1" kern="0" dirty="0" err="1">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truyện</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dirty="0" err="1">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ngụ</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dirty="0" err="1">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ngôn</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hay </a:t>
            </a:r>
            <a:r>
              <a:rPr lang="en-US" sz="2400" i="1" kern="0" dirty="0" err="1">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400" i="1" kern="0" dirty="0">
                <a:solidFill>
                  <a:schemeClr val="tx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400" dirty="0">
              <a:solidFill>
                <a:schemeClr val="tx1">
                  <a:lumMod val="75000"/>
                </a:schemeClr>
              </a:solidFill>
            </a:endParaRPr>
          </a:p>
        </p:txBody>
      </p:sp>
    </p:spTree>
    <p:extLst>
      <p:ext uri="{BB962C8B-B14F-4D97-AF65-F5344CB8AC3E}">
        <p14:creationId xmlns:p14="http://schemas.microsoft.com/office/powerpoint/2010/main" val="20031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a:solidFill>
            <a:schemeClr val="bg2">
              <a:lumMod val="50000"/>
              <a:lumOff val="50000"/>
            </a:schemeClr>
          </a:solidFill>
        </p:spPr>
      </p:pic>
      <p:sp>
        <p:nvSpPr>
          <p:cNvPr id="8" name="TextBox 7"/>
          <p:cNvSpPr txBox="1"/>
          <p:nvPr/>
        </p:nvSpPr>
        <p:spPr>
          <a:xfrm>
            <a:off x="6284218" y="640007"/>
            <a:ext cx="4611536"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Luyện đọc từ khó</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5" name="Rounded Rectangle 14"/>
          <p:cNvSpPr/>
          <p:nvPr/>
        </p:nvSpPr>
        <p:spPr>
          <a:xfrm>
            <a:off x="2373193" y="3334627"/>
            <a:ext cx="2337352"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luyện tập</a:t>
            </a:r>
          </a:p>
        </p:txBody>
      </p:sp>
      <p:sp>
        <p:nvSpPr>
          <p:cNvPr id="16" name="Rounded Rectangle 15"/>
          <p:cNvSpPr/>
          <p:nvPr/>
        </p:nvSpPr>
        <p:spPr>
          <a:xfrm>
            <a:off x="5942152" y="3334626"/>
            <a:ext cx="2846853"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ngạc nhiên</a:t>
            </a:r>
          </a:p>
        </p:txBody>
      </p:sp>
      <p:sp>
        <p:nvSpPr>
          <p:cNvPr id="17" name="Rounded Rectangle 16"/>
          <p:cNvSpPr/>
          <p:nvPr/>
        </p:nvSpPr>
        <p:spPr>
          <a:xfrm>
            <a:off x="4385080" y="488964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hiệp</a:t>
            </a:r>
          </a:p>
        </p:txBody>
      </p:sp>
      <p:pic>
        <p:nvPicPr>
          <p:cNvPr id="20"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80690" y="3334627"/>
            <a:ext cx="3207967" cy="3857557"/>
          </a:xfrm>
          <a:prstGeom prst="rect">
            <a:avLst/>
          </a:prstGeom>
        </p:spPr>
      </p:pic>
      <p:pic>
        <p:nvPicPr>
          <p:cNvPr id="21"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2448" y="1521392"/>
            <a:ext cx="3521947" cy="5153892"/>
          </a:xfrm>
          <a:prstGeom prst="rect">
            <a:avLst/>
          </a:prstGeom>
        </p:spPr>
      </p:pic>
    </p:spTree>
    <p:extLst>
      <p:ext uri="{BB962C8B-B14F-4D97-AF65-F5344CB8AC3E}">
        <p14:creationId xmlns:p14="http://schemas.microsoft.com/office/powerpoint/2010/main" val="3517437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3014" y="2421107"/>
            <a:ext cx="11218986" cy="3046988"/>
          </a:xfrm>
          <a:prstGeom prst="rect">
            <a:avLst/>
          </a:prstGeom>
        </p:spPr>
        <p:txBody>
          <a:bodyPr wrap="square">
            <a:spAutoFit/>
          </a:bodyPr>
          <a:lstStyle/>
          <a:p>
            <a:pPr>
              <a:lnSpc>
                <a:spcPct val="150000"/>
              </a:lnSpc>
            </a:pPr>
            <a:r>
              <a:rPr lang="en-US" sz="3200" kern="0" dirty="0" err="1">
                <a:solidFill>
                  <a:srgbClr val="002060"/>
                </a:solidFill>
                <a:ea typeface="Arial-Rounded" panose="020B0500000000000000" pitchFamily="34" charset="0"/>
                <a:cs typeface="Arial-Rounded" panose="020B0500000000000000" pitchFamily="34" charset="0"/>
                <a:sym typeface="Arial"/>
              </a:rPr>
              <a:t>Nhìn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các</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bạn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đá</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bóng</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gấu</a:t>
            </a:r>
            <a:r>
              <a:rPr lang="en-US" sz="3200" kern="0" dirty="0">
                <a:solidFill>
                  <a:srgbClr val="002060"/>
                </a:solidFill>
                <a:ea typeface="Arial-Rounded" panose="020B0500000000000000" pitchFamily="34" charset="0"/>
                <a:cs typeface="Arial-Rounded" panose="020B0500000000000000" pitchFamily="34" charset="0"/>
                <a:sym typeface="Arial"/>
              </a:rPr>
              <a:t> con </a:t>
            </a:r>
            <a:r>
              <a:rPr lang="en-US" sz="3200" kern="0" dirty="0" err="1">
                <a:solidFill>
                  <a:srgbClr val="002060"/>
                </a:solidFill>
                <a:ea typeface="Arial-Rounded" panose="020B0500000000000000" pitchFamily="34" charset="0"/>
                <a:cs typeface="Arial-Rounded" panose="020B0500000000000000" pitchFamily="34" charset="0"/>
                <a:sym typeface="Arial"/>
              </a:rPr>
              <a:t>rất</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muốn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chơi</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cùng</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Nhưng</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thấy</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gấu</a:t>
            </a:r>
            <a:r>
              <a:rPr lang="en-US" sz="3200" kern="0" dirty="0">
                <a:solidFill>
                  <a:srgbClr val="002060"/>
                </a:solidFill>
                <a:ea typeface="Arial-Rounded" panose="020B0500000000000000" pitchFamily="34" charset="0"/>
                <a:cs typeface="Arial-Rounded" panose="020B0500000000000000" pitchFamily="34" charset="0"/>
                <a:sym typeface="Arial"/>
              </a:rPr>
              <a:t> con </a:t>
            </a:r>
            <a:r>
              <a:rPr lang="en-US" sz="3200" kern="0" dirty="0" err="1">
                <a:solidFill>
                  <a:srgbClr val="002060"/>
                </a:solidFill>
                <a:ea typeface="Arial-Rounded" panose="020B0500000000000000" pitchFamily="34" charset="0"/>
                <a:cs typeface="Arial-Rounded" panose="020B0500000000000000" pitchFamily="34" charset="0"/>
                <a:sym typeface="Arial"/>
              </a:rPr>
              <a:t>có</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vẻ</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smtClean="0">
                <a:solidFill>
                  <a:srgbClr val="002060"/>
                </a:solidFill>
                <a:ea typeface="Arial-Rounded" panose="020B0500000000000000" pitchFamily="34" charset="0"/>
                <a:cs typeface="Arial-Rounded" panose="020B0500000000000000" pitchFamily="34" charset="0"/>
                <a:sym typeface="Arial"/>
              </a:rPr>
              <a:t>chậm</a:t>
            </a:r>
            <a:r>
              <a:rPr lang="en-US" sz="3200" kern="0" dirty="0" smtClean="0">
                <a:solidFill>
                  <a:srgbClr val="002060"/>
                </a:solidFill>
                <a:ea typeface="Arial-Rounded" panose="020B0500000000000000" pitchFamily="34" charset="0"/>
                <a:cs typeface="Arial-Rounded" panose="020B0500000000000000" pitchFamily="34" charset="0"/>
                <a:sym typeface="Arial"/>
              </a:rPr>
              <a:t> </a:t>
            </a:r>
            <a:r>
              <a:rPr lang="en-US" sz="3200" kern="0" dirty="0" err="1" smtClean="0">
                <a:solidFill>
                  <a:srgbClr val="002060"/>
                </a:solidFill>
                <a:ea typeface="Arial-Rounded" panose="020B0500000000000000" pitchFamily="34" charset="0"/>
                <a:cs typeface="Arial-Rounded" panose="020B0500000000000000" pitchFamily="34" charset="0"/>
                <a:sym typeface="Arial"/>
              </a:rPr>
              <a:t>chạp</a:t>
            </a:r>
            <a:r>
              <a:rPr lang="en-US" sz="3200" kern="0" dirty="0" smtClean="0">
                <a:solidFill>
                  <a:srgbClr val="002060"/>
                </a:solidFill>
                <a:ea typeface="Arial-Rounded" panose="020B0500000000000000" pitchFamily="34" charset="0"/>
                <a:cs typeface="Arial-Rounded" panose="020B0500000000000000" pitchFamily="34" charset="0"/>
                <a:sym typeface="Arial"/>
              </a:rPr>
              <a:t> </a:t>
            </a:r>
            <a:r>
              <a:rPr lang="en-US" sz="3200" kern="0" dirty="0" err="1" smtClean="0">
                <a:solidFill>
                  <a:srgbClr val="002060"/>
                </a:solidFill>
                <a:ea typeface="Arial-Rounded" panose="020B0500000000000000" pitchFamily="34" charset="0"/>
                <a:cs typeface="Arial-Rounded" panose="020B0500000000000000" pitchFamily="34" charset="0"/>
                <a:sym typeface="Arial"/>
              </a:rPr>
              <a:t>và</a:t>
            </a:r>
            <a:r>
              <a:rPr lang="en-US" sz="3200" kern="0" dirty="0" smtClean="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đá</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bóng</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không</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tốt</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nên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chưa</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đội</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nào</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muốn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nhận</a:t>
            </a:r>
            <a:r>
              <a:rPr lang="en-US" sz="3200" kern="0" dirty="0">
                <a:solidFill>
                  <a:srgbClr val="002060"/>
                </a:solidFill>
                <a:ea typeface="Arial-Rounded" panose="020B0500000000000000" pitchFamily="34" charset="0"/>
                <a:cs typeface="Arial-Rounded" panose="020B0500000000000000" pitchFamily="34" charset="0"/>
                <a:sym typeface="Arial"/>
              </a:rPr>
              <a:t> </a:t>
            </a:r>
            <a:r>
              <a:rPr lang="en-US" sz="3200" kern="0" dirty="0" err="1">
                <a:solidFill>
                  <a:srgbClr val="002060"/>
                </a:solidFill>
                <a:ea typeface="Arial-Rounded" panose="020B0500000000000000" pitchFamily="34" charset="0"/>
                <a:cs typeface="Arial-Rounded" panose="020B0500000000000000" pitchFamily="34" charset="0"/>
                <a:sym typeface="Arial"/>
              </a:rPr>
              <a:t>cậu</a:t>
            </a:r>
            <a:r>
              <a:rPr lang="en-US" sz="3200" kern="0" dirty="0">
                <a:solidFill>
                  <a:srgbClr val="002060"/>
                </a:solidFill>
                <a:ea typeface="Arial-Rounded" panose="020B0500000000000000" pitchFamily="34" charset="0"/>
                <a:cs typeface="Arial-Rounded" panose="020B0500000000000000" pitchFamily="34" charset="0"/>
                <a:sym typeface="Arial"/>
              </a:rPr>
              <a:t>.</a:t>
            </a:r>
          </a:p>
          <a:p>
            <a:pPr algn="just">
              <a:lnSpc>
                <a:spcPct val="150000"/>
              </a:lnSpc>
            </a:pPr>
            <a:endParaRPr lang="en-US" sz="3200" dirty="0"/>
          </a:p>
        </p:txBody>
      </p:sp>
      <p:pic>
        <p:nvPicPr>
          <p:cNvPr id="7" name="Picture 6">
            <a:extLst>
              <a:ext uri="{FF2B5EF4-FFF2-40B4-BE49-F238E27FC236}">
                <a16:creationId xmlns:a16="http://schemas.microsoft.com/office/drawing/2014/main" id="{C1229724-0728-4662-9DA0-7B825D66FE4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8649"/>
          <a:stretch>
            <a:fillRect/>
          </a:stretch>
        </p:blipFill>
        <p:spPr>
          <a:xfrm>
            <a:off x="81632" y="2330079"/>
            <a:ext cx="962148" cy="815630"/>
          </a:xfrm>
          <a:prstGeom prst="rect">
            <a:avLst/>
          </a:prstGeom>
        </p:spPr>
      </p:pic>
      <p:grpSp>
        <p:nvGrpSpPr>
          <p:cNvPr id="11" name="Group 10"/>
          <p:cNvGrpSpPr/>
          <p:nvPr/>
        </p:nvGrpSpPr>
        <p:grpSpPr>
          <a:xfrm>
            <a:off x="4009291" y="316886"/>
            <a:ext cx="4466492" cy="1036861"/>
            <a:chOff x="4009291" y="316886"/>
            <a:chExt cx="4466492" cy="1036861"/>
          </a:xfrm>
        </p:grpSpPr>
        <p:sp>
          <p:nvSpPr>
            <p:cNvPr id="10" name="Rounded Rectangle 9"/>
            <p:cNvSpPr/>
            <p:nvPr/>
          </p:nvSpPr>
          <p:spPr>
            <a:xfrm>
              <a:off x="4009291" y="402807"/>
              <a:ext cx="4466492" cy="950940"/>
            </a:xfrm>
            <a:prstGeom prst="round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4444160" y="316886"/>
              <a:ext cx="3596754" cy="923330"/>
            </a:xfrm>
            <a:prstGeom prst="rect">
              <a:avLst/>
            </a:prstGeom>
            <a:noFill/>
          </p:spPr>
          <p:txBody>
            <a:bodyPr wrap="square" rtlCol="0">
              <a:spAutoFit/>
            </a:bodyPr>
            <a:lstStyle/>
            <a:p>
              <a:pPr algn="ctr">
                <a:lnSpc>
                  <a:spcPct val="150000"/>
                </a:lnSpc>
              </a:pPr>
              <a:r>
                <a:rPr lang="en-US" sz="3600" b="1">
                  <a:solidFill>
                    <a:schemeClr val="accent6">
                      <a:lumMod val="75000"/>
                    </a:schemeClr>
                  </a:solidFill>
                </a:rPr>
                <a:t>Cầu thủ dự bị</a:t>
              </a:r>
              <a:endParaRPr lang="en-US" sz="3600" b="1" dirty="0">
                <a:solidFill>
                  <a:schemeClr val="accent6">
                    <a:lumMod val="75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12" name="Rectangle 11"/>
          <p:cNvSpPr/>
          <p:nvPr/>
        </p:nvSpPr>
        <p:spPr>
          <a:xfrm>
            <a:off x="675084" y="4892221"/>
            <a:ext cx="2520242" cy="707886"/>
          </a:xfrm>
          <a:prstGeom prst="rect">
            <a:avLst/>
          </a:prstGeom>
        </p:spPr>
        <p:txBody>
          <a:bodyPr wrap="none">
            <a:spAutoFit/>
          </a:bodyPr>
          <a:lstStyle/>
          <a:p>
            <a:r>
              <a:rPr lang="en-US" sz="4000" kern="0" dirty="0" err="1" smtClean="0">
                <a:solidFill>
                  <a:srgbClr val="FF0000"/>
                </a:solidFill>
                <a:latin typeface="Times New Roman" pitchFamily="18" charset="0"/>
                <a:ea typeface="Arial-Rounded" panose="020B0500000000000000" pitchFamily="34" charset="0"/>
                <a:cs typeface="Times New Roman" pitchFamily="18" charset="0"/>
                <a:sym typeface="Arial"/>
              </a:rPr>
              <a:t>chậm</a:t>
            </a:r>
            <a:r>
              <a:rPr lang="en-US" sz="4000" kern="0" dirty="0" smtClean="0">
                <a:solidFill>
                  <a:srgbClr val="FF0000"/>
                </a:solidFill>
                <a:latin typeface="Times New Roman" pitchFamily="18" charset="0"/>
                <a:ea typeface="Arial-Rounded" panose="020B0500000000000000" pitchFamily="34" charset="0"/>
                <a:cs typeface="Times New Roman" pitchFamily="18" charset="0"/>
                <a:sym typeface="Arial"/>
              </a:rPr>
              <a:t> </a:t>
            </a:r>
            <a:r>
              <a:rPr lang="en-US" sz="4000" kern="0" dirty="0" err="1" smtClean="0">
                <a:solidFill>
                  <a:srgbClr val="FF0000"/>
                </a:solidFill>
                <a:latin typeface="Times New Roman" pitchFamily="18" charset="0"/>
                <a:ea typeface="Arial-Rounded" panose="020B0500000000000000" pitchFamily="34" charset="0"/>
                <a:cs typeface="Times New Roman" pitchFamily="18" charset="0"/>
                <a:sym typeface="Arial"/>
              </a:rPr>
              <a:t>chạp</a:t>
            </a:r>
            <a:r>
              <a:rPr lang="en-US" sz="4000" kern="0" dirty="0" smtClean="0">
                <a:solidFill>
                  <a:srgbClr val="FF0000"/>
                </a:solidFill>
                <a:latin typeface="Times New Roman" pitchFamily="18" charset="0"/>
                <a:ea typeface="Arial-Rounded" panose="020B0500000000000000" pitchFamily="34" charset="0"/>
                <a:cs typeface="Times New Roman" pitchFamily="18" charset="0"/>
                <a:sym typeface="Arial"/>
              </a:rPr>
              <a:t> </a:t>
            </a:r>
            <a:endParaRPr lang="en-US" sz="4000" dirty="0">
              <a:solidFill>
                <a:srgbClr val="FF0000"/>
              </a:solidFill>
              <a:latin typeface="Times New Roman" pitchFamily="18" charset="0"/>
              <a:cs typeface="Times New Roman" pitchFamily="18" charset="0"/>
            </a:endParaRPr>
          </a:p>
        </p:txBody>
      </p:sp>
      <p:sp>
        <p:nvSpPr>
          <p:cNvPr id="38913" name="Rectangle 1"/>
          <p:cNvSpPr>
            <a:spLocks noChangeArrowheads="1"/>
          </p:cNvSpPr>
          <p:nvPr/>
        </p:nvSpPr>
        <p:spPr bwMode="auto">
          <a:xfrm>
            <a:off x="2920180" y="4935304"/>
            <a:ext cx="818978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600" b="0"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Có tốc độ, nhịp độ dưới mức bình thường nhiều; rất chậm</a:t>
            </a:r>
            <a:r>
              <a:rPr kumimoji="0" lang="en-US" sz="3600" b="0"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en-US"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 name="Oval 13"/>
          <p:cNvSpPr/>
          <p:nvPr/>
        </p:nvSpPr>
        <p:spPr>
          <a:xfrm>
            <a:off x="4468761" y="3243923"/>
            <a:ext cx="2123768" cy="6779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58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913"/>
                                        </p:tgtEl>
                                        <p:attrNameLst>
                                          <p:attrName>style.visibility</p:attrName>
                                        </p:attrNameLst>
                                      </p:cBhvr>
                                      <p:to>
                                        <p:strVal val="visible"/>
                                      </p:to>
                                    </p:set>
                                    <p:animEffect transition="in" filter="blinds(horizontal)">
                                      <p:cBhvr>
                                        <p:cTn id="15" dur="500"/>
                                        <p:tgtEl>
                                          <p:spTgt spid="38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89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9" name="TextBox 8"/>
          <p:cNvSpPr txBox="1"/>
          <p:nvPr/>
        </p:nvSpPr>
        <p:spPr>
          <a:xfrm>
            <a:off x="336658" y="775456"/>
            <a:ext cx="11345051" cy="3145428"/>
          </a:xfrm>
          <a:prstGeom prst="rect">
            <a:avLst/>
          </a:prstGeom>
          <a:noFill/>
        </p:spPr>
        <p:txBody>
          <a:bodyPr wrap="square" lIns="91391" tIns="45696" rIns="91391" bIns="45696" rtlCol="0">
            <a:spAutoFit/>
          </a:bodyPr>
          <a:lstStyle/>
          <a:p>
            <a:pPr indent="287338"/>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a:solidFill>
                  <a:srgbClr val="057D3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Gấu</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à,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cậu</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làm</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cầu</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thủ</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dự</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bị</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nhé</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Khỉ</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 </a:t>
            </a:r>
            <a:r>
              <a:rPr lang="en-US" sz="3200" kern="0" dirty="0" err="1">
                <a:solidFill>
                  <a:srgbClr val="057D3A">
                    <a:lumMod val="50000"/>
                  </a:srgbClr>
                </a:solidFill>
                <a:ea typeface="Arial-Rounded" panose="020B0500000000000000" pitchFamily="34" charset="0"/>
                <a:cs typeface="Arial-Rounded" panose="020B0500000000000000" pitchFamily="34" charset="0"/>
                <a:sym typeface="Arial"/>
              </a:rPr>
              <a:t>nói</a:t>
            </a:r>
            <a:r>
              <a:rPr lang="en-US" sz="3200" kern="0" dirty="0">
                <a:solidFill>
                  <a:srgbClr val="057D3A">
                    <a:lumMod val="50000"/>
                  </a:srgbClr>
                </a:solidFill>
                <a:ea typeface="Arial-Rounded" panose="020B0500000000000000" pitchFamily="34" charset="0"/>
                <a:cs typeface="Arial-Rounded" panose="020B0500000000000000" pitchFamily="34" charset="0"/>
                <a:sym typeface="Arial"/>
              </a:rPr>
              <a:t>.</a:t>
            </a:r>
          </a:p>
          <a:p>
            <a:pPr indent="287338"/>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hơi</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buồn</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đồng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ý.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Trong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khi</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được</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cố</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gắng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thật</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nhanh</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phải</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3200" kern="0" dirty="0" err="1">
                <a:solidFill>
                  <a:schemeClr val="bg1">
                    <a:lumMod val="10000"/>
                  </a:schemeClr>
                </a:solidFill>
                <a:ea typeface="Arial-Rounded" panose="020B0500000000000000" pitchFamily="34" charset="0"/>
                <a:cs typeface="Arial-Rounded" panose="020B0500000000000000" pitchFamily="34" charset="0"/>
                <a:sym typeface="Arial"/>
              </a:rPr>
              <a:t>lâu</a:t>
            </a:r>
            <a:r>
              <a:rPr lang="en-US" sz="3200" kern="0" dirty="0">
                <a:solidFill>
                  <a:schemeClr val="bg1">
                    <a:lumMod val="10000"/>
                  </a:schemeClr>
                </a:solidFill>
                <a:ea typeface="Arial-Rounded" panose="020B0500000000000000" pitchFamily="34" charset="0"/>
                <a:cs typeface="Arial-Rounded" panose="020B0500000000000000" pitchFamily="34" charset="0"/>
                <a:sym typeface="Arial"/>
              </a:rPr>
              <a:t>.</a:t>
            </a:r>
          </a:p>
          <a:p>
            <a:pPr indent="287338"/>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indent="347663">
              <a:lnSpc>
                <a:spcPct val="120000"/>
              </a:lnSpc>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p:cNvSpPr/>
          <p:nvPr/>
        </p:nvSpPr>
        <p:spPr>
          <a:xfrm>
            <a:off x="5338916" y="692452"/>
            <a:ext cx="1120878" cy="6779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11" y="3178576"/>
            <a:ext cx="3733181" cy="32073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ounded Rectangle 23"/>
          <p:cNvSpPr/>
          <p:nvPr/>
        </p:nvSpPr>
        <p:spPr>
          <a:xfrm>
            <a:off x="5149203" y="3028621"/>
            <a:ext cx="1468022" cy="892263"/>
          </a:xfrm>
          <a:prstGeom prst="roundRect">
            <a:avLst>
              <a:gd name="adj" fmla="val 3735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a:solidFill>
                  <a:srgbClr val="FFFFFF"/>
                </a:solidFill>
                <a:latin typeface="Arial"/>
                <a:sym typeface="Arial"/>
              </a:rPr>
              <a:t>Dự bị</a:t>
            </a:r>
            <a:endParaRPr lang="en-US" sz="3200" kern="0" dirty="0">
              <a:solidFill>
                <a:srgbClr val="FFFFFF"/>
              </a:solidFill>
              <a:latin typeface="Arial"/>
              <a:sym typeface="Arial"/>
            </a:endParaRPr>
          </a:p>
        </p:txBody>
      </p:sp>
      <p:sp>
        <p:nvSpPr>
          <p:cNvPr id="26" name="Google Shape;1598;p66"/>
          <p:cNvSpPr txBox="1">
            <a:spLocks/>
          </p:cNvSpPr>
          <p:nvPr/>
        </p:nvSpPr>
        <p:spPr>
          <a:xfrm>
            <a:off x="4986177" y="4102413"/>
            <a:ext cx="6695532" cy="194314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867" b="0" i="0" u="none" strike="noStrike" cap="none">
                <a:solidFill>
                  <a:schemeClr val="dk1"/>
                </a:solidFill>
                <a:latin typeface="Poppins"/>
                <a:ea typeface="Poppins"/>
                <a:cs typeface="Poppins"/>
                <a:sym typeface="Poppins"/>
              </a:defRPr>
            </a:lvl9pPr>
          </a:lstStyle>
          <a:p>
            <a:pPr marL="139700" indent="0">
              <a:buNone/>
            </a:pPr>
            <a:r>
              <a:rPr lang="en-US" sz="3600" kern="0">
                <a:latin typeface="Arial-Rounded"/>
              </a:rPr>
              <a:t>    Chưa phải là thành viên chính thức, nhưng có thể thay thế hoặc bổ sung khi cần.</a:t>
            </a:r>
            <a:endParaRPr lang="en-US" sz="3600" kern="0" dirty="0">
              <a:latin typeface="Arial-Rounded"/>
            </a:endParaRPr>
          </a:p>
        </p:txBody>
      </p:sp>
      <p:pic>
        <p:nvPicPr>
          <p:cNvPr id="28" name="Picture 27">
            <a:extLst>
              <a:ext uri="{FF2B5EF4-FFF2-40B4-BE49-F238E27FC236}">
                <a16:creationId xmlns:a16="http://schemas.microsoft.com/office/drawing/2014/main" id="{F4E6B08A-B4BA-45EF-A29C-7A3FB6368C1E}"/>
              </a:ext>
            </a:extLst>
          </p:cNvPr>
          <p:cNvPicPr>
            <a:picLocks noChangeAspect="1"/>
          </p:cNvPicPr>
          <p:nvPr/>
        </p:nvPicPr>
        <p:blipFill>
          <a:blip r:embed="rId5" cstate="print">
            <a:extLst>
              <a:ext uri="{28A0092B-C50C-407E-A947-70E740481C1C}">
                <a14:useLocalDpi xmlns:a14="http://schemas.microsoft.com/office/drawing/2010/main" val="0"/>
              </a:ext>
            </a:extLst>
          </a:blip>
          <a:srcRect t="14324" b="14324"/>
          <a:stretch>
            <a:fillRect/>
          </a:stretch>
        </p:blipFill>
        <p:spPr>
          <a:xfrm>
            <a:off x="0" y="658521"/>
            <a:ext cx="1037493" cy="879502"/>
          </a:xfrm>
          <a:prstGeom prst="rect">
            <a:avLst/>
          </a:prstGeom>
        </p:spPr>
      </p:pic>
      <p:grpSp>
        <p:nvGrpSpPr>
          <p:cNvPr id="29" name="Group 28"/>
          <p:cNvGrpSpPr/>
          <p:nvPr/>
        </p:nvGrpSpPr>
        <p:grpSpPr>
          <a:xfrm>
            <a:off x="3501033" y="-167385"/>
            <a:ext cx="4202093" cy="787217"/>
            <a:chOff x="4009291" y="138590"/>
            <a:chExt cx="4466492" cy="1215157"/>
          </a:xfrm>
        </p:grpSpPr>
        <p:sp>
          <p:nvSpPr>
            <p:cNvPr id="30" name="Rounded Rectangle 29"/>
            <p:cNvSpPr/>
            <p:nvPr/>
          </p:nvSpPr>
          <p:spPr>
            <a:xfrm>
              <a:off x="4009291" y="402807"/>
              <a:ext cx="4466492" cy="950940"/>
            </a:xfrm>
            <a:prstGeom prst="round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C1E3D26-0FBF-489D-9BF9-77F94C02DE90}"/>
                </a:ext>
              </a:extLst>
            </p:cNvPr>
            <p:cNvSpPr txBox="1"/>
            <p:nvPr/>
          </p:nvSpPr>
          <p:spPr>
            <a:xfrm>
              <a:off x="4444160" y="138590"/>
              <a:ext cx="3596754" cy="923330"/>
            </a:xfrm>
            <a:prstGeom prst="rect">
              <a:avLst/>
            </a:prstGeom>
            <a:noFill/>
          </p:spPr>
          <p:txBody>
            <a:bodyPr wrap="square" rtlCol="0">
              <a:spAutoFit/>
            </a:bodyPr>
            <a:lstStyle/>
            <a:p>
              <a:pPr algn="ctr">
                <a:lnSpc>
                  <a:spcPct val="150000"/>
                </a:lnSpc>
              </a:pPr>
              <a:r>
                <a:rPr lang="en-US" sz="3600" b="1">
                  <a:solidFill>
                    <a:schemeClr val="accent6">
                      <a:lumMod val="75000"/>
                    </a:schemeClr>
                  </a:solidFill>
                </a:rPr>
                <a:t>Cầu thủ dự bị</a:t>
              </a:r>
              <a:endParaRPr lang="en-US" sz="3600" b="1" dirty="0">
                <a:solidFill>
                  <a:schemeClr val="accent6">
                    <a:lumMod val="75000"/>
                  </a:schemeClr>
                </a:solidFill>
              </a:endParaRPr>
            </a:p>
          </p:txBody>
        </p:sp>
      </p:grpSp>
    </p:spTree>
    <p:extLst>
      <p:ext uri="{BB962C8B-B14F-4D97-AF65-F5344CB8AC3E}">
        <p14:creationId xmlns:p14="http://schemas.microsoft.com/office/powerpoint/2010/main" val="22604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3014" y="2421107"/>
            <a:ext cx="11218986" cy="1569660"/>
          </a:xfrm>
          <a:prstGeom prst="rect">
            <a:avLst/>
          </a:prstGeom>
        </p:spPr>
        <p:txBody>
          <a:bodyPr wrap="square">
            <a:spAutoFit/>
          </a:bodyPr>
          <a:lstStyle/>
          <a:p>
            <a:pPr>
              <a:lnSpc>
                <a:spcPct val="150000"/>
              </a:lnSpc>
            </a:pPr>
            <a:r>
              <a:rPr lang="en-US" sz="3200" kern="0">
                <a:solidFill>
                  <a:srgbClr val="002060"/>
                </a:solidFill>
                <a:ea typeface="Arial-Rounded" panose="020B0500000000000000" pitchFamily="34" charset="0"/>
                <a:cs typeface="Arial-Rounded" panose="020B0500000000000000" pitchFamily="34" charset="0"/>
                <a:sym typeface="Arial"/>
              </a:rPr>
              <a:t> </a:t>
            </a:r>
          </a:p>
          <a:p>
            <a:pPr algn="just">
              <a:lnSpc>
                <a:spcPct val="150000"/>
              </a:lnSpc>
            </a:pPr>
            <a:endParaRPr lang="en-US" sz="3200"/>
          </a:p>
        </p:txBody>
      </p:sp>
      <p:grpSp>
        <p:nvGrpSpPr>
          <p:cNvPr id="11" name="Group 10"/>
          <p:cNvGrpSpPr/>
          <p:nvPr/>
        </p:nvGrpSpPr>
        <p:grpSpPr>
          <a:xfrm>
            <a:off x="4009291" y="316886"/>
            <a:ext cx="4466492" cy="1036861"/>
            <a:chOff x="4009291" y="316886"/>
            <a:chExt cx="4466492" cy="1036861"/>
          </a:xfrm>
        </p:grpSpPr>
        <p:sp>
          <p:nvSpPr>
            <p:cNvPr id="10" name="Rounded Rectangle 9"/>
            <p:cNvSpPr/>
            <p:nvPr/>
          </p:nvSpPr>
          <p:spPr>
            <a:xfrm>
              <a:off x="4009291" y="402807"/>
              <a:ext cx="4466492" cy="950940"/>
            </a:xfrm>
            <a:prstGeom prst="round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4444160" y="316886"/>
              <a:ext cx="3596754" cy="923330"/>
            </a:xfrm>
            <a:prstGeom prst="rect">
              <a:avLst/>
            </a:prstGeom>
            <a:noFill/>
          </p:spPr>
          <p:txBody>
            <a:bodyPr wrap="square" rtlCol="0">
              <a:spAutoFit/>
            </a:bodyPr>
            <a:lstStyle/>
            <a:p>
              <a:pPr algn="ctr">
                <a:lnSpc>
                  <a:spcPct val="150000"/>
                </a:lnSpc>
              </a:pPr>
              <a:r>
                <a:rPr lang="en-US" sz="3600" b="1">
                  <a:solidFill>
                    <a:schemeClr val="accent6">
                      <a:lumMod val="75000"/>
                    </a:schemeClr>
                  </a:solidFill>
                </a:rPr>
                <a:t>Cầu thủ dự bị</a:t>
              </a:r>
              <a:endParaRPr lang="en-US" sz="3600" b="1" dirty="0">
                <a:solidFill>
                  <a:schemeClr val="accent6">
                    <a:lumMod val="75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2" name="Rectangle 1"/>
          <p:cNvSpPr/>
          <p:nvPr/>
        </p:nvSpPr>
        <p:spPr>
          <a:xfrm>
            <a:off x="1187972" y="2483574"/>
            <a:ext cx="10109129" cy="2554545"/>
          </a:xfrm>
          <a:prstGeom prst="rect">
            <a:avLst/>
          </a:prstGeom>
        </p:spPr>
        <p:txBody>
          <a:bodyPr wrap="square">
            <a:spAutoFit/>
          </a:bodyPr>
          <a:lstStyle/>
          <a:p>
            <a:pPr defTabSz="1219170">
              <a:buClr>
                <a:srgbClr val="000000"/>
              </a:buClr>
            </a:pPr>
            <a:r>
              <a:rPr lang="en-US" sz="4000" kern="0">
                <a:solidFill>
                  <a:srgbClr val="002060"/>
                </a:solidFill>
                <a:ea typeface="Arial-Rounded" panose="020B0500000000000000" pitchFamily="34" charset="0"/>
                <a:cs typeface="Arial-Rounded" panose="020B0500000000000000" pitchFamily="34" charset="0"/>
                <a:sym typeface="Arial"/>
              </a:rPr>
              <a:t>Hằng ngày, gấu đến sân bóng từ sớm để luyện tập. Gấu đá bóng ra xa, chạy đi nhặt rồi đá vào gôn, đá đi đá lại,… Cứ thế, gấu đá bóng ngày càng giỏi hơn.</a:t>
            </a:r>
            <a:endParaRPr lang="en-US" sz="4000" kern="0" dirty="0">
              <a:solidFill>
                <a:srgbClr val="002060"/>
              </a:solidFill>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1B5EC04D-25BB-4C93-8870-4582D997A050}"/>
              </a:ext>
            </a:extLst>
          </p:cNvPr>
          <p:cNvSpPr/>
          <p:nvPr/>
        </p:nvSpPr>
        <p:spPr>
          <a:xfrm>
            <a:off x="427687" y="2537187"/>
            <a:ext cx="616093" cy="565995"/>
          </a:xfrm>
          <a:prstGeom prst="ellipse">
            <a:avLst/>
          </a:prstGeom>
          <a:solidFill>
            <a:srgbClr val="F5738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914183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3014" y="2421107"/>
            <a:ext cx="11218986" cy="1569660"/>
          </a:xfrm>
          <a:prstGeom prst="rect">
            <a:avLst/>
          </a:prstGeom>
        </p:spPr>
        <p:txBody>
          <a:bodyPr wrap="square">
            <a:spAutoFit/>
          </a:bodyPr>
          <a:lstStyle/>
          <a:p>
            <a:pPr>
              <a:lnSpc>
                <a:spcPct val="150000"/>
              </a:lnSpc>
            </a:pPr>
            <a:r>
              <a:rPr lang="en-US" sz="3200" kern="0">
                <a:solidFill>
                  <a:srgbClr val="002060"/>
                </a:solidFill>
                <a:ea typeface="Arial-Rounded" panose="020B0500000000000000" pitchFamily="34" charset="0"/>
                <a:cs typeface="Arial-Rounded" panose="020B0500000000000000" pitchFamily="34" charset="0"/>
                <a:sym typeface="Arial"/>
              </a:rPr>
              <a:t> </a:t>
            </a:r>
          </a:p>
          <a:p>
            <a:pPr algn="just">
              <a:lnSpc>
                <a:spcPct val="150000"/>
              </a:lnSpc>
            </a:pPr>
            <a:endParaRPr lang="en-US" sz="3200"/>
          </a:p>
        </p:txBody>
      </p:sp>
      <p:pic>
        <p:nvPicPr>
          <p:cNvPr id="7" name="Picture 6">
            <a:extLst>
              <a:ext uri="{FF2B5EF4-FFF2-40B4-BE49-F238E27FC236}">
                <a16:creationId xmlns:a16="http://schemas.microsoft.com/office/drawing/2014/main" id="{C1229724-0728-4662-9DA0-7B825D66FE4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8649"/>
          <a:stretch>
            <a:fillRect/>
          </a:stretch>
        </p:blipFill>
        <p:spPr>
          <a:xfrm>
            <a:off x="381904" y="1772134"/>
            <a:ext cx="962148" cy="815630"/>
          </a:xfrm>
          <a:prstGeom prst="rect">
            <a:avLst/>
          </a:prstGeom>
        </p:spPr>
      </p:pic>
      <p:grpSp>
        <p:nvGrpSpPr>
          <p:cNvPr id="11" name="Group 10"/>
          <p:cNvGrpSpPr/>
          <p:nvPr/>
        </p:nvGrpSpPr>
        <p:grpSpPr>
          <a:xfrm>
            <a:off x="4009291" y="316886"/>
            <a:ext cx="4466492" cy="1036861"/>
            <a:chOff x="4009291" y="316886"/>
            <a:chExt cx="4466492" cy="1036861"/>
          </a:xfrm>
        </p:grpSpPr>
        <p:sp>
          <p:nvSpPr>
            <p:cNvPr id="10" name="Rounded Rectangle 9"/>
            <p:cNvSpPr/>
            <p:nvPr/>
          </p:nvSpPr>
          <p:spPr>
            <a:xfrm>
              <a:off x="4009291" y="402807"/>
              <a:ext cx="4466492" cy="950940"/>
            </a:xfrm>
            <a:prstGeom prst="round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4444160" y="316886"/>
              <a:ext cx="3596754" cy="923330"/>
            </a:xfrm>
            <a:prstGeom prst="rect">
              <a:avLst/>
            </a:prstGeom>
            <a:noFill/>
          </p:spPr>
          <p:txBody>
            <a:bodyPr wrap="square" rtlCol="0">
              <a:spAutoFit/>
            </a:bodyPr>
            <a:lstStyle/>
            <a:p>
              <a:pPr algn="ctr">
                <a:lnSpc>
                  <a:spcPct val="150000"/>
                </a:lnSpc>
              </a:pPr>
              <a:r>
                <a:rPr lang="en-US" sz="3600" b="1">
                  <a:solidFill>
                    <a:schemeClr val="accent6">
                      <a:lumMod val="75000"/>
                    </a:schemeClr>
                  </a:solidFill>
                </a:rPr>
                <a:t>Cầu thủ dự bị</a:t>
              </a:r>
              <a:endParaRPr lang="en-US" sz="3600" b="1" dirty="0">
                <a:solidFill>
                  <a:schemeClr val="accent6">
                    <a:lumMod val="75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2" name="Rectangle 1"/>
          <p:cNvSpPr/>
          <p:nvPr/>
        </p:nvSpPr>
        <p:spPr>
          <a:xfrm>
            <a:off x="1149927" y="2039419"/>
            <a:ext cx="9947564" cy="4031873"/>
          </a:xfrm>
          <a:prstGeom prst="rect">
            <a:avLst/>
          </a:prstGeom>
        </p:spPr>
        <p:txBody>
          <a:bodyPr wrap="square">
            <a:spAutoFit/>
          </a:bodyPr>
          <a:lstStyle/>
          <a:p>
            <a:pPr defTabSz="1219170">
              <a:buClr>
                <a:srgbClr val="000000"/>
              </a:buClr>
            </a:pPr>
            <a:r>
              <a:rPr lang="en-US" sz="3200" kern="0">
                <a:solidFill>
                  <a:srgbClr val="002060"/>
                </a:solidFill>
                <a:ea typeface="Arial-Rounded" panose="020B0500000000000000" pitchFamily="34" charset="0"/>
                <a:cs typeface="Arial-Rounded" panose="020B0500000000000000" pitchFamily="34" charset="0"/>
                <a:sym typeface="Arial"/>
              </a:rPr>
              <a:t>Một hôm, đến sân bóng thấy gấu đang luyện tập, các bạn ngạc nhiên nhìn gấu rồi nói: “Cậu giỏi quá!”, “Này, vào đội tớ nhé!”, “Vào đội tớ đi!”</a:t>
            </a:r>
          </a:p>
          <a:p>
            <a:pPr marL="609585" indent="-609585" defTabSz="1219170">
              <a:buClr>
                <a:srgbClr val="000000"/>
              </a:buClr>
              <a:buFontTx/>
              <a:buChar char="-"/>
            </a:pPr>
            <a:r>
              <a:rPr lang="en-US" sz="3200" kern="0">
                <a:solidFill>
                  <a:srgbClr val="002060"/>
                </a:solidFill>
                <a:ea typeface="Arial-Rounded" panose="020B0500000000000000" pitchFamily="34" charset="0"/>
                <a:cs typeface="Arial-Rounded" panose="020B0500000000000000" pitchFamily="34" charset="0"/>
                <a:sym typeface="Arial"/>
              </a:rPr>
              <a:t>Tớ nên vào đội nào đây? – Gấu hỏi khỉ.</a:t>
            </a:r>
          </a:p>
          <a:p>
            <a:pPr marL="609585" indent="-609585" defTabSz="1219170">
              <a:buClr>
                <a:srgbClr val="000000"/>
              </a:buClr>
              <a:buFontTx/>
              <a:buChar char="-"/>
            </a:pPr>
            <a:r>
              <a:rPr lang="en-US" sz="3200" kern="0">
                <a:solidFill>
                  <a:srgbClr val="002060"/>
                </a:solidFill>
                <a:ea typeface="Arial-Rounded" panose="020B0500000000000000" pitchFamily="34" charset="0"/>
                <a:cs typeface="Arial-Rounded" panose="020B0500000000000000" pitchFamily="34" charset="0"/>
                <a:sym typeface="Arial"/>
              </a:rPr>
              <a:t>Hiệp đầu cậu đá cho đội đỏ, hiệp sau cậu đá cho đội xanh – Khỉ nói.</a:t>
            </a:r>
          </a:p>
          <a:p>
            <a:pPr defTabSz="1219170">
              <a:buClr>
                <a:srgbClr val="000000"/>
              </a:buClr>
            </a:pPr>
            <a:r>
              <a:rPr lang="en-US" sz="3200" kern="0">
                <a:solidFill>
                  <a:srgbClr val="002060"/>
                </a:solidFill>
                <a:ea typeface="Arial-Rounded" panose="020B0500000000000000" pitchFamily="34" charset="0"/>
                <a:cs typeface="Arial-Rounded" panose="020B0500000000000000" pitchFamily="34" charset="0"/>
                <a:sym typeface="Arial"/>
              </a:rPr>
              <a:t>Gấu vui vẻ gật đầu. Cậu nghĩ: “Hóa ra làm cầu thủ dự bị cũng hay nhỉ!”.</a:t>
            </a:r>
            <a:endParaRPr lang="en-US" sz="3200" kern="0" dirty="0">
              <a:solidFill>
                <a:srgbClr val="002060"/>
              </a:solidFill>
              <a:ea typeface="Arial-Rounded" panose="020B0500000000000000" pitchFamily="34" charset="0"/>
              <a:cs typeface="Arial-Rounded" panose="020B0500000000000000" pitchFamily="34" charset="0"/>
              <a:sym typeface="Arial"/>
            </a:endParaRPr>
          </a:p>
        </p:txBody>
      </p:sp>
      <p:sp>
        <p:nvSpPr>
          <p:cNvPr id="3" name="Oval 2"/>
          <p:cNvSpPr/>
          <p:nvPr/>
        </p:nvSpPr>
        <p:spPr>
          <a:xfrm>
            <a:off x="562706" y="2058864"/>
            <a:ext cx="587221" cy="528899"/>
          </a:xfrm>
          <a:prstGeom prst="ellipse">
            <a:avLst/>
          </a:prstGeom>
          <a:solidFill>
            <a:srgbClr val="F97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4</a:t>
            </a:r>
          </a:p>
        </p:txBody>
      </p:sp>
    </p:spTree>
    <p:extLst>
      <p:ext uri="{BB962C8B-B14F-4D97-AF65-F5344CB8AC3E}">
        <p14:creationId xmlns:p14="http://schemas.microsoft.com/office/powerpoint/2010/main" val="294230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EBD4A-3BB5-4A8F-BD6F-BC81D9BEC0D2}"/>
              </a:ext>
            </a:extLst>
          </p:cNvPr>
          <p:cNvSpPr/>
          <p:nvPr/>
        </p:nvSpPr>
        <p:spPr>
          <a:xfrm>
            <a:off x="546295" y="2093528"/>
            <a:ext cx="11099409" cy="1917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95000" y="395234"/>
            <a:ext cx="3775720" cy="820940"/>
          </a:xfrm>
          <a:prstGeom prst="roundRect">
            <a:avLst/>
          </a:prstGeom>
          <a:solidFill>
            <a:schemeClr val="tx2"/>
          </a:solidFill>
          <a:ln>
            <a:solidFill>
              <a:schemeClr val="tx1"/>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gn="ctr" defTabSz="1219170">
              <a:buClr>
                <a:srgbClr val="000000"/>
              </a:buClr>
            </a:pPr>
            <a:r>
              <a:rPr lang="en-US" sz="3067" b="1" kern="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Luyện đọc câu dài</a:t>
            </a:r>
            <a:endParaRPr lang="en-US" sz="3067" b="1" kern="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p:cNvSpPr txBox="1"/>
          <p:nvPr/>
        </p:nvSpPr>
        <p:spPr>
          <a:xfrm>
            <a:off x="736790" y="2105987"/>
            <a:ext cx="10778965" cy="1640962"/>
          </a:xfrm>
          <a:prstGeom prst="rect">
            <a:avLst/>
          </a:prstGeom>
          <a:noFill/>
        </p:spPr>
        <p:txBody>
          <a:bodyPr wrap="square" lIns="91440" tIns="45720" rIns="91440" bIns="45720" rtlCol="0">
            <a:spAutoFit/>
          </a:bodyPr>
          <a:lstStyle/>
          <a:p>
            <a:pPr defTabSz="1219170">
              <a:lnSpc>
                <a:spcPct val="150000"/>
              </a:lnSpc>
              <a:buClr>
                <a:srgbClr val="000000"/>
              </a:buClr>
            </a:pP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hôm</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sân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ngạc</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nhiên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rồi</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36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200" b="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3" name="Straight Connector 12"/>
          <p:cNvCxnSpPr/>
          <p:nvPr/>
        </p:nvCxnSpPr>
        <p:spPr>
          <a:xfrm flipH="1">
            <a:off x="5606514" y="2289406"/>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706826" y="3035784"/>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770000" y="303858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2" name="图片 4"/>
          <p:cNvPicPr>
            <a:picLocks noChangeAspect="1"/>
          </p:cNvPicPr>
          <p:nvPr/>
        </p:nvPicPr>
        <p:blipFill rotWithShape="1">
          <a:blip r:embed="rId2" cstate="print">
            <a:extLst>
              <a:ext uri="{28A0092B-C50C-407E-A947-70E740481C1C}">
                <a14:useLocalDpi xmlns:a14="http://schemas.microsoft.com/office/drawing/2010/main" val="0"/>
              </a:ext>
            </a:extLst>
          </a:blip>
          <a:srcRect b="11218"/>
          <a:stretch/>
        </p:blipFill>
        <p:spPr>
          <a:xfrm>
            <a:off x="7910945" y="4888254"/>
            <a:ext cx="4281055" cy="1969745"/>
          </a:xfrm>
          <a:prstGeom prst="rect">
            <a:avLst/>
          </a:prstGeom>
        </p:spPr>
      </p:pic>
    </p:spTree>
    <p:extLst>
      <p:ext uri="{BB962C8B-B14F-4D97-AF65-F5344CB8AC3E}">
        <p14:creationId xmlns:p14="http://schemas.microsoft.com/office/powerpoint/2010/main" val="38668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6449473" y="836433"/>
            <a:ext cx="5191542" cy="707886"/>
          </a:xfrm>
          <a:prstGeom prst="rect">
            <a:avLst/>
          </a:prstGeom>
          <a:solidFill>
            <a:schemeClr val="tx1">
              <a:lumMod val="60000"/>
              <a:lumOff val="40000"/>
            </a:schemeClr>
          </a:solidFill>
        </p:spPr>
        <p:txBody>
          <a:bodyPr wrap="square" rtlCol="0">
            <a:spAutoFit/>
          </a:bodyPr>
          <a:lstStyle/>
          <a:p>
            <a:r>
              <a:rPr lang="en-US" sz="4000">
                <a:latin typeface="Arial" panose="020B0604020202020204" pitchFamily="34" charset="0"/>
                <a:cs typeface="Arial" panose="020B0604020202020204" pitchFamily="34" charset="0"/>
              </a:rPr>
              <a:t>LUYỆN ĐỌC CẢ BÀI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08" y="547786"/>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Lưu</a:t>
            </a:r>
            <a:r>
              <a:rPr lang="en-US" sz="3200" dirty="0">
                <a:solidFill>
                  <a:srgbClr val="002060"/>
                </a:solidFill>
                <a:latin typeface="Arial" panose="020B0604020202020204" pitchFamily="34" charset="0"/>
                <a:cs typeface="Arial" panose="020B0604020202020204" pitchFamily="34" charset="0"/>
              </a:rPr>
              <a:t> ý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p>
          <a:p>
            <a:pPr marL="285750" indent="-285750">
              <a:buFontTx/>
              <a:buChar char="-"/>
            </a:pP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đúng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endParaRPr lang="en-US" sz="3200" dirty="0">
              <a:solidFill>
                <a:srgbClr val="002060"/>
              </a:solidFill>
              <a:latin typeface="Arial" panose="020B0604020202020204" pitchFamily="34" charset="0"/>
              <a:cs typeface="Arial" panose="020B0604020202020204" pitchFamily="34" charset="0"/>
            </a:endParaRPr>
          </a:p>
          <a:p>
            <a:pPr marL="285750" indent="-285750">
              <a:buFontTx/>
              <a:buChar char="-"/>
            </a:pP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ngắt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đúng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sau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cụm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dài</a:t>
            </a:r>
            <a:endParaRPr lang="en-US" sz="3200" dirty="0">
              <a:solidFill>
                <a:srgbClr val="002060"/>
              </a:solidFill>
              <a:latin typeface="Arial" panose="020B0604020202020204" pitchFamily="34" charset="0"/>
              <a:cs typeface="Arial" panose="020B0604020202020204" pitchFamily="34" charset="0"/>
            </a:endParaRPr>
          </a:p>
          <a:p>
            <a:pPr marL="285750" indent="-285750">
              <a:buFontTx/>
              <a:buChar char="-"/>
            </a:pP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rõ</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ràng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dừng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sau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mỗi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đoạn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học</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55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TextBox 7">
            <a:extLst>
              <a:ext uri="{FF2B5EF4-FFF2-40B4-BE49-F238E27FC236}">
                <a16:creationId xmlns:a16="http://schemas.microsoft.com/office/drawing/2014/main" id="{EE55081D-EC18-4C7D-9227-EE7250C35F72}"/>
              </a:ext>
            </a:extLst>
          </p:cNvPr>
          <p:cNvSpPr txBox="1"/>
          <p:nvPr/>
        </p:nvSpPr>
        <p:spPr>
          <a:xfrm>
            <a:off x="521467" y="1047001"/>
            <a:ext cx="11409800" cy="5262979"/>
          </a:xfrm>
          <a:prstGeom prst="rect">
            <a:avLst/>
          </a:prstGeom>
          <a:noFill/>
        </p:spPr>
        <p:txBody>
          <a:bodyPr wrap="square" rtlCol="0">
            <a:spAutoFit/>
          </a:bodyPr>
          <a:lstStyle/>
          <a:p>
            <a:pPr indent="383108"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rất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cùng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có</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chậm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tốt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chưa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nhận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à,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buồn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đồng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ý.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Trong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được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cố</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gắng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phải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lâu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Hằng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từ</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sớm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gôn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thế</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càng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Một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hôm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đang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nhiên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quá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đây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đỏ</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sau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vui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nghĩ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Hóa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ra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hay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a:solidFill>
                  <a:schemeClr val="bg1">
                    <a:lumMod val="10000"/>
                  </a:schemeClr>
                </a:solidFill>
                <a:ea typeface="Arial-Rounded" panose="020B0500000000000000" pitchFamily="34" charset="0"/>
                <a:cs typeface="Arial-Rounded" panose="020B0500000000000000" pitchFamily="34" charset="0"/>
                <a:sym typeface="Arial"/>
              </a:rPr>
              <a:t>                                                                       </a:t>
            </a:r>
          </a:p>
          <a:p>
            <a:pPr algn="just" defTabSz="1219170">
              <a:buClr>
                <a:srgbClr val="000000"/>
              </a:buClr>
            </a:pPr>
            <a:r>
              <a:rPr lang="en-US" sz="2400" kern="0">
                <a:solidFill>
                  <a:schemeClr val="bg1">
                    <a:lumMod val="10000"/>
                  </a:schemeClr>
                </a:solidFill>
                <a:ea typeface="Arial-Rounded" panose="020B0500000000000000" pitchFamily="34" charset="0"/>
                <a:cs typeface="Arial-Rounded" panose="020B0500000000000000" pitchFamily="34" charset="0"/>
                <a:sym typeface="Arial"/>
              </a:rPr>
              <a:t>                                                                  </a:t>
            </a:r>
            <a:r>
              <a:rPr lang="en-US" sz="2400" i="1" kern="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a:solidFill>
                  <a:schemeClr val="bg1">
                    <a:lumMod val="10000"/>
                  </a:schemeClr>
                </a:solidFill>
                <a:ea typeface="Arial-Rounded" panose="020B0500000000000000" pitchFamily="34" charset="0"/>
                <a:cs typeface="Arial-Rounded" panose="020B0500000000000000" pitchFamily="34" charset="0"/>
                <a:sym typeface="Arial"/>
              </a:rPr>
              <a:t>Theo </a:t>
            </a:r>
            <a:r>
              <a:rPr lang="en-US" sz="2400" i="1" kern="0">
                <a:solidFill>
                  <a:schemeClr val="bg1">
                    <a:lumMod val="10000"/>
                  </a:schemeClr>
                </a:solidFill>
                <a:ea typeface="Arial-Rounded" panose="020B0500000000000000" pitchFamily="34" charset="0"/>
                <a:cs typeface="Arial-Rounded" panose="020B0500000000000000" pitchFamily="34" charset="0"/>
                <a:sym typeface="Arial"/>
              </a:rPr>
              <a:t>100 truyện ngụ ngôn hay nhất)</a:t>
            </a:r>
            <a:endParaRPr lang="en-US" sz="2400" kern="0" dirty="0">
              <a:solidFill>
                <a:schemeClr val="bg1">
                  <a:lumMod val="10000"/>
                </a:schemeClr>
              </a:solidFill>
              <a:ea typeface="Arial-Rounded" panose="020B0500000000000000" pitchFamily="34" charset="0"/>
              <a:cs typeface="Arial-Rounded" panose="020B0500000000000000" pitchFamily="34" charset="0"/>
              <a:sym typeface="Arial"/>
            </a:endParaRPr>
          </a:p>
        </p:txBody>
      </p:sp>
      <p:sp>
        <p:nvSpPr>
          <p:cNvPr id="4" name="Rounded Rectangle 3"/>
          <p:cNvSpPr/>
          <p:nvPr/>
        </p:nvSpPr>
        <p:spPr>
          <a:xfrm>
            <a:off x="2688896" y="364291"/>
            <a:ext cx="6814207" cy="71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000" b="1" kern="0" dirty="0" err="1">
                <a:solidFill>
                  <a:schemeClr val="accent6">
                    <a:lumMod val="75000"/>
                  </a:schemeClr>
                </a:solidFill>
                <a:sym typeface="Arial"/>
              </a:rPr>
              <a:t>CẦU</a:t>
            </a:r>
            <a:r>
              <a:rPr lang="en-US" sz="3000" b="1" kern="0" dirty="0">
                <a:solidFill>
                  <a:schemeClr val="accent6">
                    <a:lumMod val="75000"/>
                  </a:schemeClr>
                </a:solidFill>
                <a:sym typeface="Arial"/>
              </a:rPr>
              <a:t> THỦ DỰ BỊ</a:t>
            </a:r>
          </a:p>
        </p:txBody>
      </p:sp>
      <p:sp>
        <p:nvSpPr>
          <p:cNvPr id="14" name="Oval 13"/>
          <p:cNvSpPr/>
          <p:nvPr/>
        </p:nvSpPr>
        <p:spPr>
          <a:xfrm>
            <a:off x="447148" y="1020427"/>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5" name="Oval 14"/>
          <p:cNvSpPr/>
          <p:nvPr/>
        </p:nvSpPr>
        <p:spPr>
          <a:xfrm>
            <a:off x="447149" y="1824621"/>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6" name="Oval 15"/>
          <p:cNvSpPr/>
          <p:nvPr/>
        </p:nvSpPr>
        <p:spPr>
          <a:xfrm>
            <a:off x="447149" y="2899951"/>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Oval 16"/>
          <p:cNvSpPr/>
          <p:nvPr/>
        </p:nvSpPr>
        <p:spPr>
          <a:xfrm>
            <a:off x="447148" y="3635242"/>
            <a:ext cx="387141" cy="413002"/>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grpSp>
        <p:nvGrpSpPr>
          <p:cNvPr id="9" name="Group 8">
            <a:extLst>
              <a:ext uri="{FF2B5EF4-FFF2-40B4-BE49-F238E27FC236}">
                <a16:creationId xmlns:a16="http://schemas.microsoft.com/office/drawing/2014/main" id="{DBB2F340-2EC6-46EA-89DF-9FF4166EDD1F}"/>
              </a:ext>
            </a:extLst>
          </p:cNvPr>
          <p:cNvGrpSpPr/>
          <p:nvPr/>
        </p:nvGrpSpPr>
        <p:grpSpPr>
          <a:xfrm>
            <a:off x="0" y="-43710"/>
            <a:ext cx="12192000" cy="368301"/>
            <a:chOff x="0" y="-127508"/>
            <a:chExt cx="12192000" cy="1361811"/>
          </a:xfrm>
        </p:grpSpPr>
        <p:sp>
          <p:nvSpPr>
            <p:cNvPr id="10" name="Rectangle: Top Corners Rounded 17">
              <a:extLst>
                <a:ext uri="{FF2B5EF4-FFF2-40B4-BE49-F238E27FC236}">
                  <a16:creationId xmlns:a16="http://schemas.microsoft.com/office/drawing/2014/main" id="{AEAB367C-9853-49C5-A118-C9B4635EC7B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8">
              <a:extLst>
                <a:ext uri="{FF2B5EF4-FFF2-40B4-BE49-F238E27FC236}">
                  <a16:creationId xmlns:a16="http://schemas.microsoft.com/office/drawing/2014/main" id="{1D5EEC3B-952C-441D-B67F-BFC5F0E3A9E9}"/>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667FBFB-023E-455C-A81C-9465D3655B11}"/>
              </a:ext>
            </a:extLst>
          </p:cNvPr>
          <p:cNvGrpSpPr/>
          <p:nvPr/>
        </p:nvGrpSpPr>
        <p:grpSpPr>
          <a:xfrm>
            <a:off x="1360196" y="6017592"/>
            <a:ext cx="4240126" cy="584775"/>
            <a:chOff x="708943" y="6023994"/>
            <a:chExt cx="5825836" cy="712360"/>
          </a:xfrm>
        </p:grpSpPr>
        <p:sp>
          <p:nvSpPr>
            <p:cNvPr id="13" name="TextBox 12">
              <a:extLst>
                <a:ext uri="{FF2B5EF4-FFF2-40B4-BE49-F238E27FC236}">
                  <a16:creationId xmlns:a16="http://schemas.microsoft.com/office/drawing/2014/main" id="{CEC9DE29-B131-40A6-96E3-D4E5CF635DF9}"/>
                </a:ext>
              </a:extLst>
            </p:cNvPr>
            <p:cNvSpPr txBox="1"/>
            <p:nvPr/>
          </p:nvSpPr>
          <p:spPr>
            <a:xfrm>
              <a:off x="708943" y="6110866"/>
              <a:ext cx="5825836" cy="562579"/>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18" name="TextBox 17">
              <a:extLst>
                <a:ext uri="{FF2B5EF4-FFF2-40B4-BE49-F238E27FC236}">
                  <a16:creationId xmlns:a16="http://schemas.microsoft.com/office/drawing/2014/main" id="{5202C13A-8BA6-4963-8B5A-BBE1CCB84EDA}"/>
                </a:ext>
              </a:extLst>
            </p:cNvPr>
            <p:cNvSpPr txBox="1"/>
            <p:nvPr/>
          </p:nvSpPr>
          <p:spPr>
            <a:xfrm>
              <a:off x="1038167" y="6023994"/>
              <a:ext cx="5167386" cy="712360"/>
            </a:xfrm>
            <a:prstGeom prst="rect">
              <a:avLst/>
            </a:prstGeom>
            <a:noFill/>
          </p:spPr>
          <p:txBody>
            <a:bodyPr wrap="square">
              <a:spAutoFit/>
            </a:bodyPr>
            <a:lstStyle/>
            <a:p>
              <a:pPr algn="ctr"/>
              <a:r>
                <a:rPr lang="en-US" sz="3200" err="1">
                  <a:solidFill>
                    <a:schemeClr val="bg1"/>
                  </a:solidFill>
                  <a:latin typeface="Arial" panose="020B0604020202020204" pitchFamily="34" charset="0"/>
                  <a:ea typeface="Arial-Rounded" panose="020B0500000000000000" charset="0"/>
                  <a:cs typeface="Arial" panose="020B0604020202020204" pitchFamily="34" charset="0"/>
                </a:rPr>
                <a:t>Đọc</a:t>
              </a:r>
              <a:r>
                <a:rPr lang="en-US" sz="3200">
                  <a:solidFill>
                    <a:schemeClr val="bg1"/>
                  </a:solidFill>
                  <a:latin typeface="Arial" panose="020B0604020202020204" pitchFamily="34" charset="0"/>
                  <a:ea typeface="Arial-Rounded" panose="020B0500000000000000" charset="0"/>
                  <a:cs typeface="Arial" panose="020B0604020202020204" pitchFamily="34" charset="0"/>
                </a:rPr>
                <a:t> toàn bài </a:t>
              </a:r>
              <a:endParaRPr lang="en-US" sz="3200" dirty="0">
                <a:solidFill>
                  <a:schemeClr val="bg1"/>
                </a:solidFill>
                <a:latin typeface="Arial" panose="020B0604020202020204" pitchFamily="34" charset="0"/>
                <a:ea typeface="Arial-Rounded" panose="020B0500000000000000" charset="0"/>
                <a:cs typeface="Arial" panose="020B0604020202020204" pitchFamily="34" charset="0"/>
              </a:endParaRPr>
            </a:p>
          </p:txBody>
        </p:sp>
      </p:grpSp>
    </p:spTree>
    <p:extLst>
      <p:ext uri="{BB962C8B-B14F-4D97-AF65-F5344CB8AC3E}">
        <p14:creationId xmlns:p14="http://schemas.microsoft.com/office/powerpoint/2010/main" val="1222262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b="1">
                  <a:solidFill>
                    <a:srgbClr val="F64282"/>
                  </a:solidFill>
                  <a:latin typeface="Arial" panose="020B0604020202020204" pitchFamily="34" charset="0"/>
                  <a:cs typeface="Arial" panose="020B0604020202020204" pitchFamily="34" charset="0"/>
                </a:rPr>
                <a:t>BÀI 8</a:t>
              </a:r>
              <a:endParaRPr lang="en-US" sz="5400" b="1" dirty="0">
                <a:solidFill>
                  <a:srgbClr val="F64282"/>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b="1">
                <a:solidFill>
                  <a:schemeClr val="bg2">
                    <a:lumMod val="50000"/>
                    <a:lumOff val="50000"/>
                  </a:schemeClr>
                </a:solidFill>
                <a:latin typeface="Arial" panose="020B0604020202020204" pitchFamily="34" charset="0"/>
                <a:cs typeface="Arial" panose="020B0604020202020204" pitchFamily="34" charset="0"/>
              </a:rPr>
              <a:t>CẦU THỦ DỰ BỊ</a:t>
            </a:r>
            <a:endParaRPr lang="en-US" sz="5400" b="1" dirty="0">
              <a:solidFill>
                <a:schemeClr val="bg2">
                  <a:lumMod val="50000"/>
                  <a:lumOff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110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31885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
          <p:cNvGrpSpPr/>
          <p:nvPr/>
        </p:nvGrpSpPr>
        <p:grpSpPr>
          <a:xfrm rot="398685">
            <a:off x="971549" y="2701297"/>
            <a:ext cx="10248899" cy="2688095"/>
            <a:chOff x="323847" y="1180998"/>
            <a:chExt cx="6795776" cy="2688094"/>
          </a:xfrm>
        </p:grpSpPr>
        <p:sp>
          <p:nvSpPr>
            <p:cNvPr id="14" name="椭圆 5"/>
            <p:cNvSpPr/>
            <p:nvPr/>
          </p:nvSpPr>
          <p:spPr>
            <a:xfrm rot="21300580">
              <a:off x="323847" y="1180998"/>
              <a:ext cx="6795776" cy="2688094"/>
            </a:xfrm>
            <a:custGeom>
              <a:avLst/>
              <a:gdLst>
                <a:gd name="connsiteX0" fmla="*/ 0 w 9315450"/>
                <a:gd name="connsiteY0" fmla="*/ 2676525 h 5353050"/>
                <a:gd name="connsiteX1" fmla="*/ 4657725 w 9315450"/>
                <a:gd name="connsiteY1" fmla="*/ 0 h 5353050"/>
                <a:gd name="connsiteX2" fmla="*/ 9315450 w 9315450"/>
                <a:gd name="connsiteY2" fmla="*/ 2676525 h 5353050"/>
                <a:gd name="connsiteX3" fmla="*/ 4657725 w 9315450"/>
                <a:gd name="connsiteY3" fmla="*/ 5353050 h 5353050"/>
                <a:gd name="connsiteX4" fmla="*/ 0 w 9315450"/>
                <a:gd name="connsiteY4" fmla="*/ 2676525 h 5353050"/>
                <a:gd name="connsiteX0" fmla="*/ 132543 w 9447993"/>
                <a:gd name="connsiteY0" fmla="*/ 2676525 h 5512764"/>
                <a:gd name="connsiteX1" fmla="*/ 4790268 w 9447993"/>
                <a:gd name="connsiteY1" fmla="*/ 0 h 5512764"/>
                <a:gd name="connsiteX2" fmla="*/ 9447993 w 9447993"/>
                <a:gd name="connsiteY2" fmla="*/ 2676525 h 5512764"/>
                <a:gd name="connsiteX3" fmla="*/ 4790268 w 9447993"/>
                <a:gd name="connsiteY3" fmla="*/ 5353050 h 5512764"/>
                <a:gd name="connsiteX4" fmla="*/ 1580343 w 9447993"/>
                <a:gd name="connsiteY4" fmla="*/ 4933950 h 5512764"/>
                <a:gd name="connsiteX5" fmla="*/ 132543 w 9447993"/>
                <a:gd name="connsiteY5" fmla="*/ 2676525 h 5512764"/>
                <a:gd name="connsiteX0" fmla="*/ 1243 w 9316693"/>
                <a:gd name="connsiteY0" fmla="*/ 2790057 h 5626296"/>
                <a:gd name="connsiteX1" fmla="*/ 1658594 w 9316693"/>
                <a:gd name="connsiteY1" fmla="*/ 723132 h 5626296"/>
                <a:gd name="connsiteX2" fmla="*/ 4658968 w 9316693"/>
                <a:gd name="connsiteY2" fmla="*/ 113532 h 5626296"/>
                <a:gd name="connsiteX3" fmla="*/ 9316693 w 9316693"/>
                <a:gd name="connsiteY3" fmla="*/ 2790057 h 5626296"/>
                <a:gd name="connsiteX4" fmla="*/ 4658968 w 9316693"/>
                <a:gd name="connsiteY4" fmla="*/ 5466582 h 5626296"/>
                <a:gd name="connsiteX5" fmla="*/ 1449043 w 9316693"/>
                <a:gd name="connsiteY5" fmla="*/ 5047482 h 5626296"/>
                <a:gd name="connsiteX6" fmla="*/ 1243 w 9316693"/>
                <a:gd name="connsiteY6" fmla="*/ 2790057 h 5626296"/>
                <a:gd name="connsiteX0" fmla="*/ 1243 w 9386532"/>
                <a:gd name="connsiteY0" fmla="*/ 2676697 h 5512936"/>
                <a:gd name="connsiteX1" fmla="*/ 1658594 w 9386532"/>
                <a:gd name="connsiteY1" fmla="*/ 609772 h 5512936"/>
                <a:gd name="connsiteX2" fmla="*/ 4658968 w 9386532"/>
                <a:gd name="connsiteY2" fmla="*/ 172 h 5512936"/>
                <a:gd name="connsiteX3" fmla="*/ 7468844 w 9386532"/>
                <a:gd name="connsiteY3" fmla="*/ 647872 h 5512936"/>
                <a:gd name="connsiteX4" fmla="*/ 9316693 w 9386532"/>
                <a:gd name="connsiteY4" fmla="*/ 2676697 h 5512936"/>
                <a:gd name="connsiteX5" fmla="*/ 4658968 w 9386532"/>
                <a:gd name="connsiteY5" fmla="*/ 5353222 h 5512936"/>
                <a:gd name="connsiteX6" fmla="*/ 1449043 w 9386532"/>
                <a:gd name="connsiteY6" fmla="*/ 4934122 h 5512936"/>
                <a:gd name="connsiteX7" fmla="*/ 1243 w 9386532"/>
                <a:gd name="connsiteY7" fmla="*/ 2676697 h 5512936"/>
                <a:gd name="connsiteX0" fmla="*/ 1243 w 9316755"/>
                <a:gd name="connsiteY0" fmla="*/ 2676697 h 5389313"/>
                <a:gd name="connsiteX1" fmla="*/ 1658594 w 9316755"/>
                <a:gd name="connsiteY1" fmla="*/ 609772 h 5389313"/>
                <a:gd name="connsiteX2" fmla="*/ 4658968 w 9316755"/>
                <a:gd name="connsiteY2" fmla="*/ 172 h 5389313"/>
                <a:gd name="connsiteX3" fmla="*/ 7468844 w 9316755"/>
                <a:gd name="connsiteY3" fmla="*/ 647872 h 5389313"/>
                <a:gd name="connsiteX4" fmla="*/ 9316693 w 9316755"/>
                <a:gd name="connsiteY4" fmla="*/ 2676697 h 5389313"/>
                <a:gd name="connsiteX5" fmla="*/ 7564093 w 9316755"/>
                <a:gd name="connsiteY5" fmla="*/ 4381672 h 5389313"/>
                <a:gd name="connsiteX6" fmla="*/ 4658968 w 9316755"/>
                <a:gd name="connsiteY6" fmla="*/ 5353222 h 5389313"/>
                <a:gd name="connsiteX7" fmla="*/ 1449043 w 9316755"/>
                <a:gd name="connsiteY7" fmla="*/ 4934122 h 5389313"/>
                <a:gd name="connsiteX8" fmla="*/ 1243 w 9316755"/>
                <a:gd name="connsiteY8" fmla="*/ 2676697 h 5389313"/>
                <a:gd name="connsiteX0" fmla="*/ 1243 w 9316755"/>
                <a:gd name="connsiteY0" fmla="*/ 2676697 h 5389313"/>
                <a:gd name="connsiteX1" fmla="*/ 1658594 w 9316755"/>
                <a:gd name="connsiteY1" fmla="*/ 609772 h 5389313"/>
                <a:gd name="connsiteX2" fmla="*/ 4658968 w 9316755"/>
                <a:gd name="connsiteY2" fmla="*/ 172 h 5389313"/>
                <a:gd name="connsiteX3" fmla="*/ 7468844 w 9316755"/>
                <a:gd name="connsiteY3" fmla="*/ 647872 h 5389313"/>
                <a:gd name="connsiteX4" fmla="*/ 9316693 w 9316755"/>
                <a:gd name="connsiteY4" fmla="*/ 2676697 h 5389313"/>
                <a:gd name="connsiteX5" fmla="*/ 7564093 w 9316755"/>
                <a:gd name="connsiteY5" fmla="*/ 4381672 h 5389313"/>
                <a:gd name="connsiteX6" fmla="*/ 4658968 w 9316755"/>
                <a:gd name="connsiteY6" fmla="*/ 5353222 h 5389313"/>
                <a:gd name="connsiteX7" fmla="*/ 1449043 w 9316755"/>
                <a:gd name="connsiteY7" fmla="*/ 4934122 h 5389313"/>
                <a:gd name="connsiteX8" fmla="*/ 1243 w 9316755"/>
                <a:gd name="connsiteY8" fmla="*/ 2676697 h 5389313"/>
                <a:gd name="connsiteX0" fmla="*/ 1730 w 9107692"/>
                <a:gd name="connsiteY0" fmla="*/ 2943397 h 5389313"/>
                <a:gd name="connsiteX1" fmla="*/ 1449531 w 9107692"/>
                <a:gd name="connsiteY1" fmla="*/ 609772 h 5389313"/>
                <a:gd name="connsiteX2" fmla="*/ 4449905 w 9107692"/>
                <a:gd name="connsiteY2" fmla="*/ 172 h 5389313"/>
                <a:gd name="connsiteX3" fmla="*/ 7259781 w 9107692"/>
                <a:gd name="connsiteY3" fmla="*/ 647872 h 5389313"/>
                <a:gd name="connsiteX4" fmla="*/ 9107630 w 9107692"/>
                <a:gd name="connsiteY4" fmla="*/ 2676697 h 5389313"/>
                <a:gd name="connsiteX5" fmla="*/ 7355030 w 9107692"/>
                <a:gd name="connsiteY5" fmla="*/ 4381672 h 5389313"/>
                <a:gd name="connsiteX6" fmla="*/ 4449905 w 9107692"/>
                <a:gd name="connsiteY6" fmla="*/ 5353222 h 5389313"/>
                <a:gd name="connsiteX7" fmla="*/ 1239980 w 9107692"/>
                <a:gd name="connsiteY7" fmla="*/ 4934122 h 5389313"/>
                <a:gd name="connsiteX8" fmla="*/ 1730 w 9107692"/>
                <a:gd name="connsiteY8" fmla="*/ 2943397 h 5389313"/>
                <a:gd name="connsiteX0" fmla="*/ 1730 w 8651571"/>
                <a:gd name="connsiteY0" fmla="*/ 2943397 h 5389313"/>
                <a:gd name="connsiteX1" fmla="*/ 1449531 w 8651571"/>
                <a:gd name="connsiteY1" fmla="*/ 609772 h 5389313"/>
                <a:gd name="connsiteX2" fmla="*/ 4449905 w 8651571"/>
                <a:gd name="connsiteY2" fmla="*/ 172 h 5389313"/>
                <a:gd name="connsiteX3" fmla="*/ 7259781 w 8651571"/>
                <a:gd name="connsiteY3" fmla="*/ 647872 h 5389313"/>
                <a:gd name="connsiteX4" fmla="*/ 8651464 w 8651571"/>
                <a:gd name="connsiteY4" fmla="*/ 2647321 h 5389313"/>
                <a:gd name="connsiteX5" fmla="*/ 7355030 w 8651571"/>
                <a:gd name="connsiteY5" fmla="*/ 4381672 h 5389313"/>
                <a:gd name="connsiteX6" fmla="*/ 4449905 w 8651571"/>
                <a:gd name="connsiteY6" fmla="*/ 5353222 h 5389313"/>
                <a:gd name="connsiteX7" fmla="*/ 1239980 w 8651571"/>
                <a:gd name="connsiteY7" fmla="*/ 4934122 h 5389313"/>
                <a:gd name="connsiteX8" fmla="*/ 1730 w 8651571"/>
                <a:gd name="connsiteY8" fmla="*/ 2943397 h 538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1571" h="5389313">
                  <a:moveTo>
                    <a:pt x="1730" y="2943397"/>
                  </a:moveTo>
                  <a:cubicBezTo>
                    <a:pt x="36655" y="2222672"/>
                    <a:pt x="673244" y="1055860"/>
                    <a:pt x="1449531" y="609772"/>
                  </a:cubicBezTo>
                  <a:cubicBezTo>
                    <a:pt x="2225819" y="163685"/>
                    <a:pt x="3481530" y="-6178"/>
                    <a:pt x="4449905" y="172"/>
                  </a:cubicBezTo>
                  <a:cubicBezTo>
                    <a:pt x="5418280" y="6522"/>
                    <a:pt x="6483494" y="201785"/>
                    <a:pt x="7259781" y="647872"/>
                  </a:cubicBezTo>
                  <a:cubicBezTo>
                    <a:pt x="8036069" y="1093960"/>
                    <a:pt x="8660989" y="2066296"/>
                    <a:pt x="8651464" y="2647321"/>
                  </a:cubicBezTo>
                  <a:cubicBezTo>
                    <a:pt x="8641939" y="3228346"/>
                    <a:pt x="8131318" y="3935585"/>
                    <a:pt x="7355030" y="4381672"/>
                  </a:cubicBezTo>
                  <a:cubicBezTo>
                    <a:pt x="6578743" y="4827760"/>
                    <a:pt x="5469080" y="5261147"/>
                    <a:pt x="4449905" y="5353222"/>
                  </a:cubicBezTo>
                  <a:cubicBezTo>
                    <a:pt x="3430730" y="5445297"/>
                    <a:pt x="2016268" y="5380210"/>
                    <a:pt x="1239980" y="4934122"/>
                  </a:cubicBezTo>
                  <a:cubicBezTo>
                    <a:pt x="463692" y="4488035"/>
                    <a:pt x="-33195" y="3664122"/>
                    <a:pt x="1730" y="2943397"/>
                  </a:cubicBezTo>
                  <a:close/>
                </a:path>
              </a:pathLst>
            </a:custGeom>
            <a:solidFill>
              <a:srgbClr val="05A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36号-正文宋楷" panose="02000000000000000000" pitchFamily="2" charset="-122"/>
                <a:ea typeface="字魂36号-正文宋楷" panose="02000000000000000000" pitchFamily="2" charset="-122"/>
              </a:endParaRPr>
            </a:p>
          </p:txBody>
        </p:sp>
        <p:sp>
          <p:nvSpPr>
            <p:cNvPr id="15" name="椭圆 5"/>
            <p:cNvSpPr/>
            <p:nvPr/>
          </p:nvSpPr>
          <p:spPr>
            <a:xfrm rot="21300580">
              <a:off x="537516" y="1330640"/>
              <a:ext cx="6436800" cy="2329200"/>
            </a:xfrm>
            <a:custGeom>
              <a:avLst/>
              <a:gdLst>
                <a:gd name="connsiteX0" fmla="*/ 0 w 9315450"/>
                <a:gd name="connsiteY0" fmla="*/ 2676525 h 5353050"/>
                <a:gd name="connsiteX1" fmla="*/ 4657725 w 9315450"/>
                <a:gd name="connsiteY1" fmla="*/ 0 h 5353050"/>
                <a:gd name="connsiteX2" fmla="*/ 9315450 w 9315450"/>
                <a:gd name="connsiteY2" fmla="*/ 2676525 h 5353050"/>
                <a:gd name="connsiteX3" fmla="*/ 4657725 w 9315450"/>
                <a:gd name="connsiteY3" fmla="*/ 5353050 h 5353050"/>
                <a:gd name="connsiteX4" fmla="*/ 0 w 9315450"/>
                <a:gd name="connsiteY4" fmla="*/ 2676525 h 5353050"/>
                <a:gd name="connsiteX0" fmla="*/ 132543 w 9447993"/>
                <a:gd name="connsiteY0" fmla="*/ 2676525 h 5512764"/>
                <a:gd name="connsiteX1" fmla="*/ 4790268 w 9447993"/>
                <a:gd name="connsiteY1" fmla="*/ 0 h 5512764"/>
                <a:gd name="connsiteX2" fmla="*/ 9447993 w 9447993"/>
                <a:gd name="connsiteY2" fmla="*/ 2676525 h 5512764"/>
                <a:gd name="connsiteX3" fmla="*/ 4790268 w 9447993"/>
                <a:gd name="connsiteY3" fmla="*/ 5353050 h 5512764"/>
                <a:gd name="connsiteX4" fmla="*/ 1580343 w 9447993"/>
                <a:gd name="connsiteY4" fmla="*/ 4933950 h 5512764"/>
                <a:gd name="connsiteX5" fmla="*/ 132543 w 9447993"/>
                <a:gd name="connsiteY5" fmla="*/ 2676525 h 5512764"/>
                <a:gd name="connsiteX0" fmla="*/ 1243 w 9316693"/>
                <a:gd name="connsiteY0" fmla="*/ 2790057 h 5626296"/>
                <a:gd name="connsiteX1" fmla="*/ 1658594 w 9316693"/>
                <a:gd name="connsiteY1" fmla="*/ 723132 h 5626296"/>
                <a:gd name="connsiteX2" fmla="*/ 4658968 w 9316693"/>
                <a:gd name="connsiteY2" fmla="*/ 113532 h 5626296"/>
                <a:gd name="connsiteX3" fmla="*/ 9316693 w 9316693"/>
                <a:gd name="connsiteY3" fmla="*/ 2790057 h 5626296"/>
                <a:gd name="connsiteX4" fmla="*/ 4658968 w 9316693"/>
                <a:gd name="connsiteY4" fmla="*/ 5466582 h 5626296"/>
                <a:gd name="connsiteX5" fmla="*/ 1449043 w 9316693"/>
                <a:gd name="connsiteY5" fmla="*/ 5047482 h 5626296"/>
                <a:gd name="connsiteX6" fmla="*/ 1243 w 9316693"/>
                <a:gd name="connsiteY6" fmla="*/ 2790057 h 5626296"/>
                <a:gd name="connsiteX0" fmla="*/ 1243 w 9386532"/>
                <a:gd name="connsiteY0" fmla="*/ 2676697 h 5512936"/>
                <a:gd name="connsiteX1" fmla="*/ 1658594 w 9386532"/>
                <a:gd name="connsiteY1" fmla="*/ 609772 h 5512936"/>
                <a:gd name="connsiteX2" fmla="*/ 4658968 w 9386532"/>
                <a:gd name="connsiteY2" fmla="*/ 172 h 5512936"/>
                <a:gd name="connsiteX3" fmla="*/ 7468844 w 9386532"/>
                <a:gd name="connsiteY3" fmla="*/ 647872 h 5512936"/>
                <a:gd name="connsiteX4" fmla="*/ 9316693 w 9386532"/>
                <a:gd name="connsiteY4" fmla="*/ 2676697 h 5512936"/>
                <a:gd name="connsiteX5" fmla="*/ 4658968 w 9386532"/>
                <a:gd name="connsiteY5" fmla="*/ 5353222 h 5512936"/>
                <a:gd name="connsiteX6" fmla="*/ 1449043 w 9386532"/>
                <a:gd name="connsiteY6" fmla="*/ 4934122 h 5512936"/>
                <a:gd name="connsiteX7" fmla="*/ 1243 w 9386532"/>
                <a:gd name="connsiteY7" fmla="*/ 2676697 h 5512936"/>
                <a:gd name="connsiteX0" fmla="*/ 1243 w 9316755"/>
                <a:gd name="connsiteY0" fmla="*/ 2676697 h 5389313"/>
                <a:gd name="connsiteX1" fmla="*/ 1658594 w 9316755"/>
                <a:gd name="connsiteY1" fmla="*/ 609772 h 5389313"/>
                <a:gd name="connsiteX2" fmla="*/ 4658968 w 9316755"/>
                <a:gd name="connsiteY2" fmla="*/ 172 h 5389313"/>
                <a:gd name="connsiteX3" fmla="*/ 7468844 w 9316755"/>
                <a:gd name="connsiteY3" fmla="*/ 647872 h 5389313"/>
                <a:gd name="connsiteX4" fmla="*/ 9316693 w 9316755"/>
                <a:gd name="connsiteY4" fmla="*/ 2676697 h 5389313"/>
                <a:gd name="connsiteX5" fmla="*/ 7564093 w 9316755"/>
                <a:gd name="connsiteY5" fmla="*/ 4381672 h 5389313"/>
                <a:gd name="connsiteX6" fmla="*/ 4658968 w 9316755"/>
                <a:gd name="connsiteY6" fmla="*/ 5353222 h 5389313"/>
                <a:gd name="connsiteX7" fmla="*/ 1449043 w 9316755"/>
                <a:gd name="connsiteY7" fmla="*/ 4934122 h 5389313"/>
                <a:gd name="connsiteX8" fmla="*/ 1243 w 9316755"/>
                <a:gd name="connsiteY8" fmla="*/ 2676697 h 5389313"/>
                <a:gd name="connsiteX0" fmla="*/ 1243 w 9316755"/>
                <a:gd name="connsiteY0" fmla="*/ 2676697 h 5389313"/>
                <a:gd name="connsiteX1" fmla="*/ 1658594 w 9316755"/>
                <a:gd name="connsiteY1" fmla="*/ 609772 h 5389313"/>
                <a:gd name="connsiteX2" fmla="*/ 4658968 w 9316755"/>
                <a:gd name="connsiteY2" fmla="*/ 172 h 5389313"/>
                <a:gd name="connsiteX3" fmla="*/ 7468844 w 9316755"/>
                <a:gd name="connsiteY3" fmla="*/ 647872 h 5389313"/>
                <a:gd name="connsiteX4" fmla="*/ 9316693 w 9316755"/>
                <a:gd name="connsiteY4" fmla="*/ 2676697 h 5389313"/>
                <a:gd name="connsiteX5" fmla="*/ 7564093 w 9316755"/>
                <a:gd name="connsiteY5" fmla="*/ 4381672 h 5389313"/>
                <a:gd name="connsiteX6" fmla="*/ 4658968 w 9316755"/>
                <a:gd name="connsiteY6" fmla="*/ 5353222 h 5389313"/>
                <a:gd name="connsiteX7" fmla="*/ 1449043 w 9316755"/>
                <a:gd name="connsiteY7" fmla="*/ 4934122 h 5389313"/>
                <a:gd name="connsiteX8" fmla="*/ 1243 w 9316755"/>
                <a:gd name="connsiteY8" fmla="*/ 2676697 h 5389313"/>
                <a:gd name="connsiteX0" fmla="*/ 1730 w 9107692"/>
                <a:gd name="connsiteY0" fmla="*/ 2943397 h 5389313"/>
                <a:gd name="connsiteX1" fmla="*/ 1449531 w 9107692"/>
                <a:gd name="connsiteY1" fmla="*/ 609772 h 5389313"/>
                <a:gd name="connsiteX2" fmla="*/ 4449905 w 9107692"/>
                <a:gd name="connsiteY2" fmla="*/ 172 h 5389313"/>
                <a:gd name="connsiteX3" fmla="*/ 7259781 w 9107692"/>
                <a:gd name="connsiteY3" fmla="*/ 647872 h 5389313"/>
                <a:gd name="connsiteX4" fmla="*/ 9107630 w 9107692"/>
                <a:gd name="connsiteY4" fmla="*/ 2676697 h 5389313"/>
                <a:gd name="connsiteX5" fmla="*/ 7355030 w 9107692"/>
                <a:gd name="connsiteY5" fmla="*/ 4381672 h 5389313"/>
                <a:gd name="connsiteX6" fmla="*/ 4449905 w 9107692"/>
                <a:gd name="connsiteY6" fmla="*/ 5353222 h 5389313"/>
                <a:gd name="connsiteX7" fmla="*/ 1239980 w 9107692"/>
                <a:gd name="connsiteY7" fmla="*/ 4934122 h 5389313"/>
                <a:gd name="connsiteX8" fmla="*/ 1730 w 9107692"/>
                <a:gd name="connsiteY8" fmla="*/ 2943397 h 5389313"/>
                <a:gd name="connsiteX0" fmla="*/ 1730 w 8651571"/>
                <a:gd name="connsiteY0" fmla="*/ 2943397 h 5389313"/>
                <a:gd name="connsiteX1" fmla="*/ 1449531 w 8651571"/>
                <a:gd name="connsiteY1" fmla="*/ 609772 h 5389313"/>
                <a:gd name="connsiteX2" fmla="*/ 4449905 w 8651571"/>
                <a:gd name="connsiteY2" fmla="*/ 172 h 5389313"/>
                <a:gd name="connsiteX3" fmla="*/ 7259781 w 8651571"/>
                <a:gd name="connsiteY3" fmla="*/ 647872 h 5389313"/>
                <a:gd name="connsiteX4" fmla="*/ 8651464 w 8651571"/>
                <a:gd name="connsiteY4" fmla="*/ 2647321 h 5389313"/>
                <a:gd name="connsiteX5" fmla="*/ 7355030 w 8651571"/>
                <a:gd name="connsiteY5" fmla="*/ 4381672 h 5389313"/>
                <a:gd name="connsiteX6" fmla="*/ 4449905 w 8651571"/>
                <a:gd name="connsiteY6" fmla="*/ 5353222 h 5389313"/>
                <a:gd name="connsiteX7" fmla="*/ 1239980 w 8651571"/>
                <a:gd name="connsiteY7" fmla="*/ 4934122 h 5389313"/>
                <a:gd name="connsiteX8" fmla="*/ 1730 w 8651571"/>
                <a:gd name="connsiteY8" fmla="*/ 2943397 h 538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1571" h="5389313">
                  <a:moveTo>
                    <a:pt x="1730" y="2943397"/>
                  </a:moveTo>
                  <a:cubicBezTo>
                    <a:pt x="36655" y="2222672"/>
                    <a:pt x="673244" y="1055860"/>
                    <a:pt x="1449531" y="609772"/>
                  </a:cubicBezTo>
                  <a:cubicBezTo>
                    <a:pt x="2225819" y="163685"/>
                    <a:pt x="3481530" y="-6178"/>
                    <a:pt x="4449905" y="172"/>
                  </a:cubicBezTo>
                  <a:cubicBezTo>
                    <a:pt x="5418280" y="6522"/>
                    <a:pt x="6483494" y="201785"/>
                    <a:pt x="7259781" y="647872"/>
                  </a:cubicBezTo>
                  <a:cubicBezTo>
                    <a:pt x="8036069" y="1093960"/>
                    <a:pt x="8660989" y="2066296"/>
                    <a:pt x="8651464" y="2647321"/>
                  </a:cubicBezTo>
                  <a:cubicBezTo>
                    <a:pt x="8641939" y="3228346"/>
                    <a:pt x="8131318" y="3935585"/>
                    <a:pt x="7355030" y="4381672"/>
                  </a:cubicBezTo>
                  <a:cubicBezTo>
                    <a:pt x="6578743" y="4827760"/>
                    <a:pt x="5469080" y="5261147"/>
                    <a:pt x="4449905" y="5353222"/>
                  </a:cubicBezTo>
                  <a:cubicBezTo>
                    <a:pt x="3430730" y="5445297"/>
                    <a:pt x="2016268" y="5380210"/>
                    <a:pt x="1239980" y="4934122"/>
                  </a:cubicBezTo>
                  <a:cubicBezTo>
                    <a:pt x="463692" y="4488035"/>
                    <a:pt x="-33195" y="3664122"/>
                    <a:pt x="1730" y="2943397"/>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36号-正文宋楷" panose="02000000000000000000" pitchFamily="2" charset="-122"/>
                <a:ea typeface="字魂36号-正文宋楷" panose="02000000000000000000" pitchFamily="2" charset="-122"/>
              </a:endParaRPr>
            </a:p>
          </p:txBody>
        </p:sp>
      </p:grpSp>
      <p:pic>
        <p:nvPicPr>
          <p:cNvPr id="16" name="图片 7"/>
          <p:cNvPicPr>
            <a:picLocks noChangeAspect="1"/>
          </p:cNvPicPr>
          <p:nvPr/>
        </p:nvPicPr>
        <p:blipFill rotWithShape="1">
          <a:blip r:embed="rId2" cstate="print">
            <a:extLst>
              <a:ext uri="{28A0092B-C50C-407E-A947-70E740481C1C}">
                <a14:useLocalDpi xmlns:a14="http://schemas.microsoft.com/office/drawing/2010/main" val="0"/>
              </a:ext>
            </a:extLst>
          </a:blip>
          <a:srcRect l="49800"/>
          <a:stretch/>
        </p:blipFill>
        <p:spPr>
          <a:xfrm>
            <a:off x="8154596" y="678295"/>
            <a:ext cx="1994645" cy="2520000"/>
          </a:xfrm>
          <a:prstGeom prst="rect">
            <a:avLst/>
          </a:prstGeom>
        </p:spPr>
      </p:pic>
      <p:pic>
        <p:nvPicPr>
          <p:cNvPr id="17"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7149" y="678295"/>
            <a:ext cx="1817705" cy="2520000"/>
          </a:xfrm>
          <a:prstGeom prst="rect">
            <a:avLst/>
          </a:prstGeom>
        </p:spPr>
      </p:pic>
      <p:pic>
        <p:nvPicPr>
          <p:cNvPr id="18" name="图片 16"/>
          <p:cNvPicPr>
            <a:picLocks noChangeAspect="1"/>
          </p:cNvPicPr>
          <p:nvPr/>
        </p:nvPicPr>
        <p:blipFill rotWithShape="1">
          <a:blip r:embed="rId2" cstate="print">
            <a:extLst>
              <a:ext uri="{28A0092B-C50C-407E-A947-70E740481C1C}">
                <a14:useLocalDpi xmlns:a14="http://schemas.microsoft.com/office/drawing/2010/main" val="0"/>
              </a:ext>
            </a:extLst>
          </a:blip>
          <a:srcRect r="50761"/>
          <a:stretch/>
        </p:blipFill>
        <p:spPr>
          <a:xfrm>
            <a:off x="1884322" y="678295"/>
            <a:ext cx="1956423" cy="2520000"/>
          </a:xfrm>
          <a:prstGeom prst="rect">
            <a:avLst/>
          </a:prstGeom>
        </p:spPr>
      </p:pic>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33311" y="3583678"/>
            <a:ext cx="6418608" cy="933654"/>
          </a:xfrm>
          <a:prstGeom prst="rect">
            <a:avLst/>
          </a:prstGeom>
          <a:noFill/>
          <a:ln>
            <a:noFill/>
          </a:ln>
        </p:spPr>
        <p:txBody>
          <a:bodyPr wrap="square" lIns="91440" tIns="45720" rIns="91440" bIns="45720">
            <a:spAutoFit/>
          </a:bodyPr>
          <a:lstStyle/>
          <a:p>
            <a:pPr algn="ctr" defTabSz="1219140">
              <a:defRPr/>
            </a:pPr>
            <a:r>
              <a:rPr lang="en-US" altLang="zh-CN" sz="5467" b="1" spc="800" dirty="0" err="1">
                <a:solidFill>
                  <a:schemeClr val="bg1"/>
                </a:solidFill>
                <a:latin typeface="iCiel Nabila" pitchFamily="2" charset="0"/>
                <a:ea typeface="Arial-Rounded" panose="020B0500000000000000" pitchFamily="34" charset="0"/>
                <a:cs typeface="Arial-Rounded" panose="020B0500000000000000" pitchFamily="34" charset="0"/>
              </a:rPr>
              <a:t>Tìm</a:t>
            </a:r>
            <a:r>
              <a:rPr lang="en-US" altLang="zh-CN" sz="5467" b="1" spc="800" dirty="0">
                <a:solidFill>
                  <a:schemeClr val="bg1"/>
                </a:solidFill>
                <a:latin typeface="iCiel Nabila" pitchFamily="2" charset="0"/>
                <a:ea typeface="Arial-Rounded" panose="020B0500000000000000" pitchFamily="34" charset="0"/>
                <a:cs typeface="Arial-Rounded" panose="020B0500000000000000" pitchFamily="34" charset="0"/>
              </a:rPr>
              <a:t> </a:t>
            </a:r>
            <a:r>
              <a:rPr lang="en-US" altLang="zh-CN" sz="5467" b="1" spc="800" dirty="0" err="1">
                <a:solidFill>
                  <a:schemeClr val="bg1"/>
                </a:solidFill>
                <a:latin typeface="iCiel Nabila" pitchFamily="2" charset="0"/>
                <a:ea typeface="Arial-Rounded" panose="020B0500000000000000" pitchFamily="34" charset="0"/>
                <a:cs typeface="Arial-Rounded" panose="020B0500000000000000" pitchFamily="34" charset="0"/>
              </a:rPr>
              <a:t>hiểu</a:t>
            </a:r>
            <a:r>
              <a:rPr lang="en-US" altLang="zh-CN" sz="5467" b="1" spc="800" dirty="0">
                <a:solidFill>
                  <a:schemeClr val="bg1"/>
                </a:solidFill>
                <a:latin typeface="iCiel Nabila" pitchFamily="2" charset="0"/>
                <a:ea typeface="Arial-Rounded" panose="020B0500000000000000" pitchFamily="34" charset="0"/>
                <a:cs typeface="Arial-Rounded" panose="020B0500000000000000" pitchFamily="34" charset="0"/>
              </a:rPr>
              <a:t> </a:t>
            </a:r>
            <a:r>
              <a:rPr lang="en-US" altLang="zh-CN" sz="5467" b="1" spc="800" dirty="0" err="1">
                <a:solidFill>
                  <a:schemeClr val="bg1"/>
                </a:solidFill>
                <a:latin typeface="iCiel Nabila" pitchFamily="2" charset="0"/>
                <a:ea typeface="Arial-Rounded" panose="020B0500000000000000" pitchFamily="34" charset="0"/>
                <a:cs typeface="Arial-Rounded" panose="020B0500000000000000" pitchFamily="34" charset="0"/>
              </a:rPr>
              <a:t>bài</a:t>
            </a:r>
            <a:endParaRPr lang="zh-CN" altLang="en-US" sz="5467" b="1" spc="800" dirty="0">
              <a:solidFill>
                <a:schemeClr val="bg1"/>
              </a:solidFill>
              <a:latin typeface="iCiel Nabila"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5607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AE8F67B-0360-4E64-A353-BF62688823B3}"/>
              </a:ext>
            </a:extLst>
          </p:cNvPr>
          <p:cNvSpPr/>
          <p:nvPr/>
        </p:nvSpPr>
        <p:spPr>
          <a:xfrm>
            <a:off x="3242044" y="77088"/>
            <a:ext cx="57079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292" y="2305047"/>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020" y="2743197"/>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698" y="3177719"/>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2637332" y="2439841"/>
            <a:ext cx="691734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panose="020F0502020204030204"/>
                <a:ea typeface="+mn-ea"/>
                <a:cs typeface="+mn-cs"/>
              </a:rPr>
              <a:t>EM TẬP LÀM THỦ MÔN</a:t>
            </a:r>
          </a:p>
        </p:txBody>
      </p:sp>
      <p:sp>
        <p:nvSpPr>
          <p:cNvPr id="3" name="TextBox 2"/>
          <p:cNvSpPr txBox="1"/>
          <p:nvPr/>
        </p:nvSpPr>
        <p:spPr>
          <a:xfrm>
            <a:off x="1856102" y="1187851"/>
            <a:ext cx="3608435" cy="1015663"/>
          </a:xfrm>
          <a:prstGeom prst="rect">
            <a:avLst/>
          </a:prstGeom>
          <a:solidFill>
            <a:srgbClr val="92D050"/>
          </a:solidFill>
        </p:spPr>
        <p:txBody>
          <a:bodyPr wrap="square" rtlCol="0">
            <a:spAutoFit/>
          </a:bodyPr>
          <a:lstStyle/>
          <a:p>
            <a:pPr algn="ctr"/>
            <a:r>
              <a:rPr lang="en-US" sz="6000">
                <a:solidFill>
                  <a:srgbClr val="00B050"/>
                </a:solidFill>
              </a:rPr>
              <a:t>TRÒ CHƠI </a:t>
            </a:r>
          </a:p>
        </p:txBody>
      </p:sp>
      <p:pic>
        <p:nvPicPr>
          <p:cNvPr id="21"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2246592" y="6409848"/>
            <a:ext cx="461510" cy="461510"/>
          </a:xfrm>
          <a:prstGeom prst="rect">
            <a:avLst/>
          </a:prstGeom>
        </p:spPr>
      </p:pic>
    </p:spTree>
    <p:extLst>
      <p:ext uri="{BB962C8B-B14F-4D97-AF65-F5344CB8AC3E}">
        <p14:creationId xmlns:p14="http://schemas.microsoft.com/office/powerpoint/2010/main" val="77798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1"/>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6209" y="762773"/>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cs typeface="Tahoma" panose="020B0604030504040204" pitchFamily="34" charset="0"/>
              </a:rPr>
              <a:t>Câu 1: Câu chuyện kể về ai ?</a:t>
            </a:r>
          </a:p>
        </p:txBody>
      </p:sp>
      <p:sp>
        <p:nvSpPr>
          <p:cNvPr id="9" name="1"/>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cs typeface="Tahoma" panose="020B0604030504040204" pitchFamily="34" charset="0"/>
              </a:rPr>
              <a:t>A. Câu chuyện kể về gấu con và các bạn của gấu con</a:t>
            </a:r>
            <a:r>
              <a:rPr lang="en-US" sz="2200">
                <a:solidFill>
                  <a:schemeClr val="bg1"/>
                </a:solidFill>
                <a:cs typeface="Tahoma" panose="020B0604030504040204" pitchFamily="34" charset="0"/>
              </a:rPr>
              <a:t> </a:t>
            </a:r>
          </a:p>
        </p:txBody>
      </p:sp>
      <p:sp>
        <p:nvSpPr>
          <p:cNvPr id="10" name="3"/>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cs typeface="Tahoma" panose="020B0604030504040204" pitchFamily="34" charset="0"/>
              </a:rPr>
              <a:t>C. Câu chuyện kể về bạn của gấu con </a:t>
            </a:r>
          </a:p>
        </p:txBody>
      </p:sp>
      <p:sp>
        <p:nvSpPr>
          <p:cNvPr id="11" name="2"/>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cs typeface="Tahoma" panose="020B0604030504040204" pitchFamily="34" charset="0"/>
              </a:rPr>
              <a:t>B. Câu chuyện kể về khỉ con</a:t>
            </a:r>
          </a:p>
        </p:txBody>
      </p:sp>
      <p:sp>
        <p:nvSpPr>
          <p:cNvPr id="12" name="4"/>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cs typeface="Tahoma" panose="020B0604030504040204" pitchFamily="34" charset="0"/>
              </a:rPr>
              <a:t>D. Câu chuyện kể về gấu con</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445" y="55575"/>
            <a:ext cx="2889754" cy="1414395"/>
          </a:xfrm>
          <a:prstGeom prst="rect">
            <a:avLst/>
          </a:prstGeom>
        </p:spPr>
      </p:pic>
      <p:pic>
        <p:nvPicPr>
          <p:cNvPr id="14" name="Picture 13">
            <a:extLst>
              <a:ext uri="{FF2B5EF4-FFF2-40B4-BE49-F238E27FC236}">
                <a16:creationId xmlns:a16="http://schemas.microsoft.com/office/drawing/2014/main" id="{FB195118-18A1-425C-8A5A-0A2171B7FE78}"/>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3130086" y="3742507"/>
            <a:ext cx="753503" cy="735842"/>
          </a:xfrm>
          <a:prstGeom prst="ellipse">
            <a:avLst/>
          </a:prstGeom>
          <a:ln w="19050">
            <a:solidFill>
              <a:srgbClr val="0070C0"/>
            </a:solidFill>
          </a:ln>
        </p:spPr>
      </p:pic>
    </p:spTree>
    <p:extLst>
      <p:ext uri="{BB962C8B-B14F-4D97-AF65-F5344CB8AC3E}">
        <p14:creationId xmlns:p14="http://schemas.microsoft.com/office/powerpoint/2010/main" val="3746713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grpId="0" nodeType="clickEffect">
                                  <p:stCondLst>
                                    <p:cond delay="0"/>
                                  </p:stCondLst>
                                  <p:childTnLst>
                                    <p:animClr clrSpc="rgb" dir="cw">
                                      <p:cBhvr>
                                        <p:cTn id="12" dur="750" fill="hold"/>
                                        <p:tgtEl>
                                          <p:spTgt spid="9"/>
                                        </p:tgtEl>
                                        <p:attrNameLst>
                                          <p:attrName>fillcolor</p:attrName>
                                        </p:attrNameLst>
                                      </p:cBhvr>
                                      <p:to>
                                        <a:srgbClr val="FFC000"/>
                                      </p:to>
                                    </p:animClr>
                                    <p:set>
                                      <p:cBhvr>
                                        <p:cTn id="13" dur="750" fill="hold"/>
                                        <p:tgtEl>
                                          <p:spTgt spid="9"/>
                                        </p:tgtEl>
                                        <p:attrNameLst>
                                          <p:attrName>fill.type</p:attrName>
                                        </p:attrNameLst>
                                      </p:cBhvr>
                                      <p:to>
                                        <p:strVal val="solid"/>
                                      </p:to>
                                    </p:set>
                                    <p:set>
                                      <p:cBhvr>
                                        <p:cTn id="14" dur="750" fill="hold"/>
                                        <p:tgtEl>
                                          <p:spTgt spid="9"/>
                                        </p:tgtEl>
                                        <p:attrNameLst>
                                          <p:attrName>fill.on</p:attrName>
                                        </p:attrNameLst>
                                      </p:cBhvr>
                                      <p:to>
                                        <p:strVal val="true"/>
                                      </p:to>
                                    </p:set>
                                  </p:childTnLst>
                                </p:cTn>
                              </p:par>
                            </p:childTnLst>
                          </p:cTn>
                        </p:par>
                        <p:par>
                          <p:cTn id="15" fill="hold">
                            <p:stCondLst>
                              <p:cond delay="750"/>
                            </p:stCondLst>
                            <p:childTnLst>
                              <p:par>
                                <p:cTn id="16" presetID="64" presetClass="path" presetSubtype="0" accel="50000" decel="50000" fill="hold" nodeType="afterEffect">
                                  <p:stCondLst>
                                    <p:cond delay="0"/>
                                  </p:stCondLst>
                                  <p:childTnLst>
                                    <p:animMotion origin="layout" path="M 0 -1.85185E-6 L -0.12383 -0.31643 " pathEditMode="relative" rAng="0" ptsTypes="AA">
                                      <p:cBhvr>
                                        <p:cTn id="17" dur="500" fill="hold"/>
                                        <p:tgtEl>
                                          <p:spTgt spid="7"/>
                                        </p:tgtEl>
                                        <p:attrNameLst>
                                          <p:attrName>ppt_x</p:attrName>
                                          <p:attrName>ppt_y</p:attrName>
                                        </p:attrNameLst>
                                      </p:cBhvr>
                                      <p:rCtr x="-6198" y="-15833"/>
                                    </p:animMotion>
                                  </p:childTnLst>
                                  <p:subTnLst>
                                    <p:audio>
                                      <p:cMediaNode>
                                        <p:cTn display="0" masterRel="sameClick">
                                          <p:stCondLst>
                                            <p:cond evt="begin" delay="0">
                                              <p:tn val="16"/>
                                            </p:cond>
                                          </p:stCondLst>
                                          <p:endCondLst>
                                            <p:cond evt="onStopAudio" delay="0">
                                              <p:tgtEl>
                                                <p:sldTgt/>
                                              </p:tgtEl>
                                            </p:cond>
                                          </p:endCondLst>
                                        </p:cTn>
                                        <p:tgtEl>
                                          <p:sndTgt r:embed="rId2" name="sut.wav"/>
                                        </p:tgtEl>
                                      </p:cMediaNode>
                                    </p:audio>
                                  </p:subTnLst>
                                </p:cTn>
                              </p:par>
                              <p:par>
                                <p:cTn id="18" presetID="6" presetClass="emph" presetSubtype="0" fill="hold" nodeType="withEffect">
                                  <p:stCondLst>
                                    <p:cond delay="0"/>
                                  </p:stCondLst>
                                  <p:childTnLst>
                                    <p:animScale>
                                      <p:cBhvr>
                                        <p:cTn id="19" dur="500" fill="hold"/>
                                        <p:tgtEl>
                                          <p:spTgt spid="7"/>
                                        </p:tgtEl>
                                      </p:cBhvr>
                                      <p:by x="70000" y="70000"/>
                                    </p:animScale>
                                  </p:childTnLst>
                                </p:cTn>
                              </p:par>
                              <p:par>
                                <p:cTn id="20" presetID="8" presetClass="emph" presetSubtype="0" fill="hold" nodeType="withEffect">
                                  <p:stCondLst>
                                    <p:cond delay="0"/>
                                  </p:stCondLst>
                                  <p:childTnLst>
                                    <p:animRot by="10800000">
                                      <p:cBhvr>
                                        <p:cTn id="21" dur="500" fill="hold"/>
                                        <p:tgtEl>
                                          <p:spTgt spid="7"/>
                                        </p:tgtEl>
                                        <p:attrNameLst>
                                          <p:attrName>r</p:attrName>
                                        </p:attrNameLst>
                                      </p:cBhvr>
                                    </p:animRot>
                                  </p:childTnLst>
                                </p:cTn>
                              </p:par>
                              <p:par>
                                <p:cTn id="22" presetID="35" presetClass="path" presetSubtype="0" accel="50000" decel="50000" fill="hold" nodeType="withEffect">
                                  <p:stCondLst>
                                    <p:cond delay="0"/>
                                  </p:stCondLst>
                                  <p:childTnLst>
                                    <p:animMotion origin="layout" path="M 0 -1.48148E-6 L -0.1625 -0.02106 " pathEditMode="relative" rAng="0" ptsTypes="AA">
                                      <p:cBhvr>
                                        <p:cTn id="23" dur="500" fill="hold"/>
                                        <p:tgtEl>
                                          <p:spTgt spid="4"/>
                                        </p:tgtEl>
                                        <p:attrNameLst>
                                          <p:attrName>ppt_x</p:attrName>
                                          <p:attrName>ppt_y</p:attrName>
                                        </p:attrNameLst>
                                      </p:cBhvr>
                                      <p:rCtr x="-8125" y="-1065"/>
                                    </p:animMotion>
                                  </p:childTnLst>
                                </p:cTn>
                              </p:par>
                              <p:par>
                                <p:cTn id="24" presetID="8" presetClass="emph" presetSubtype="0" fill="hold" nodeType="withEffect">
                                  <p:stCondLst>
                                    <p:cond delay="0"/>
                                  </p:stCondLst>
                                  <p:childTnLst>
                                    <p:animRot by="-1800000">
                                      <p:cBhvr>
                                        <p:cTn id="25" dur="500" fill="hold"/>
                                        <p:tgtEl>
                                          <p:spTgt spid="4"/>
                                        </p:tgtEl>
                                        <p:attrNameLst>
                                          <p:attrName>r</p:attrName>
                                        </p:attrNameLst>
                                      </p:cBhvr>
                                    </p:animRot>
                                  </p:childTnLst>
                                </p:cTn>
                              </p:par>
                            </p:childTnLst>
                          </p:cTn>
                        </p:par>
                        <p:par>
                          <p:cTn id="26" fill="hold">
                            <p:stCondLst>
                              <p:cond delay="1250"/>
                            </p:stCondLst>
                            <p:childTnLst>
                              <p:par>
                                <p:cTn id="27" presetID="1" presetClass="exit" presetSubtype="0" fill="hold" nodeType="after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par>
                          <p:cTn id="29" fill="hold">
                            <p:stCondLst>
                              <p:cond delay="1250"/>
                            </p:stCondLst>
                            <p:childTnLst>
                              <p:par>
                                <p:cTn id="30" presetID="1"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yeah1.wav"/>
                                        </p:tgtEl>
                                      </p:cMediaNode>
                                    </p:audio>
                                  </p:sub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1"/>
                                        </p:tgtEl>
                                        <p:attrNameLst>
                                          <p:attrName>fillcolor</p:attrName>
                                        </p:attrNameLst>
                                      </p:cBhvr>
                                      <p:to>
                                        <a:srgbClr val="FFC000"/>
                                      </p:to>
                                    </p:animClr>
                                    <p:set>
                                      <p:cBhvr>
                                        <p:cTn id="44" dur="750" fill="hold"/>
                                        <p:tgtEl>
                                          <p:spTgt spid="11"/>
                                        </p:tgtEl>
                                        <p:attrNameLst>
                                          <p:attrName>fill.type</p:attrName>
                                        </p:attrNameLst>
                                      </p:cBhvr>
                                      <p:to>
                                        <p:strVal val="solid"/>
                                      </p:to>
                                    </p:set>
                                    <p:set>
                                      <p:cBhvr>
                                        <p:cTn id="45" dur="750" fill="hold"/>
                                        <p:tgtEl>
                                          <p:spTgt spid="11"/>
                                        </p:tgtEl>
                                        <p:attrNameLst>
                                          <p:attrName>fill.on</p:attrName>
                                        </p:attrNameLst>
                                      </p:cBhvr>
                                      <p:to>
                                        <p:strVal val="true"/>
                                      </p:to>
                                    </p:set>
                                  </p:childTnLst>
                                </p:cTn>
                              </p:par>
                            </p:childTnLst>
                          </p:cTn>
                        </p:par>
                        <p:par>
                          <p:cTn id="46" fill="hold">
                            <p:stCondLst>
                              <p:cond delay="750"/>
                            </p:stCondLst>
                            <p:childTnLst>
                              <p:par>
                                <p:cTn id="47" presetID="64" presetClass="path" presetSubtype="0" accel="50000" decel="50000" fill="hold" nodeType="afterEffect">
                                  <p:stCondLst>
                                    <p:cond delay="0"/>
                                  </p:stCondLst>
                                  <p:childTnLst>
                                    <p:animMotion origin="layout" path="M 0 -1.85185E-6 L -0.12734 -0.24768 " pathEditMode="relative" rAng="0" ptsTypes="AA">
                                      <p:cBhvr>
                                        <p:cTn id="48" dur="500" fill="hold"/>
                                        <p:tgtEl>
                                          <p:spTgt spid="7"/>
                                        </p:tgtEl>
                                        <p:attrNameLst>
                                          <p:attrName>ppt_x</p:attrName>
                                          <p:attrName>ppt_y</p:attrName>
                                        </p:attrNameLst>
                                      </p:cBhvr>
                                      <p:rCtr x="-6367" y="-12384"/>
                                    </p:animMotion>
                                  </p:childTnLst>
                                  <p:subTnLst>
                                    <p:audio>
                                      <p:cMediaNode>
                                        <p:cTn display="0" masterRel="sameClick">
                                          <p:stCondLst>
                                            <p:cond evt="begin" delay="0">
                                              <p:tn val="47"/>
                                            </p:cond>
                                          </p:stCondLst>
                                          <p:endCondLst>
                                            <p:cond evt="onStopAudio" delay="0">
                                              <p:tgtEl>
                                                <p:sldTgt/>
                                              </p:tgtEl>
                                            </p:cond>
                                          </p:endCondLst>
                                        </p:cTn>
                                        <p:tgtEl>
                                          <p:sndTgt r:embed="rId2" name="sut.wav"/>
                                        </p:tgtEl>
                                      </p:cMediaNode>
                                    </p:audio>
                                  </p:subTnLst>
                                </p:cTn>
                              </p:par>
                              <p:par>
                                <p:cTn id="49" presetID="6" presetClass="emph" presetSubtype="0" fill="hold" nodeType="withEffect">
                                  <p:stCondLst>
                                    <p:cond delay="0"/>
                                  </p:stCondLst>
                                  <p:childTnLst>
                                    <p:animScale>
                                      <p:cBhvr>
                                        <p:cTn id="50" dur="500" fill="hold"/>
                                        <p:tgtEl>
                                          <p:spTgt spid="7"/>
                                        </p:tgtEl>
                                      </p:cBhvr>
                                      <p:by x="50000" y="50000"/>
                                    </p:animScale>
                                  </p:childTnLst>
                                </p:cTn>
                              </p:par>
                              <p:par>
                                <p:cTn id="51" presetID="8" presetClass="emph" presetSubtype="0" fill="hold" nodeType="withEffect">
                                  <p:stCondLst>
                                    <p:cond delay="0"/>
                                  </p:stCondLst>
                                  <p:childTnLst>
                                    <p:animRot by="5400000">
                                      <p:cBhvr>
                                        <p:cTn id="52" dur="500" fill="hold"/>
                                        <p:tgtEl>
                                          <p:spTgt spid="7"/>
                                        </p:tgtEl>
                                        <p:attrNameLst>
                                          <p:attrName>r</p:attrName>
                                        </p:attrNameLst>
                                      </p:cBhvr>
                                    </p:animRot>
                                  </p:childTnLst>
                                </p:cTn>
                              </p:par>
                              <p:par>
                                <p:cTn id="53" presetID="63" presetClass="path" presetSubtype="0" accel="50000" decel="50000" fill="hold" nodeType="withEffect">
                                  <p:stCondLst>
                                    <p:cond delay="0"/>
                                  </p:stCondLst>
                                  <p:childTnLst>
                                    <p:animMotion origin="layout" path="M 0 -1.48148E-6 L 0.17539 -0.02454 " pathEditMode="relative" rAng="0" ptsTypes="AA">
                                      <p:cBhvr>
                                        <p:cTn id="54" dur="500" fill="hold"/>
                                        <p:tgtEl>
                                          <p:spTgt spid="4"/>
                                        </p:tgtEl>
                                        <p:attrNameLst>
                                          <p:attrName>ppt_x</p:attrName>
                                          <p:attrName>ppt_y</p:attrName>
                                        </p:attrNameLst>
                                      </p:cBhvr>
                                      <p:rCtr x="8763" y="-1227"/>
                                    </p:animMotion>
                                  </p:childTnLst>
                                </p:cTn>
                              </p:par>
                              <p:par>
                                <p:cTn id="55" presetID="8" presetClass="emph" presetSubtype="0" fill="hold" nodeType="withEffect">
                                  <p:stCondLst>
                                    <p:cond delay="0"/>
                                  </p:stCondLst>
                                  <p:childTnLst>
                                    <p:animRot by="1800000">
                                      <p:cBhvr>
                                        <p:cTn id="56" dur="500" fill="hold"/>
                                        <p:tgtEl>
                                          <p:spTgt spid="4"/>
                                        </p:tgtEl>
                                        <p:attrNameLst>
                                          <p:attrName>r</p:attrName>
                                        </p:attrNameLst>
                                      </p:cBhvr>
                                    </p:animRot>
                                  </p:childTnLst>
                                </p:cTn>
                              </p:par>
                            </p:childTnLst>
                          </p:cTn>
                        </p:par>
                        <p:par>
                          <p:cTn id="57" fill="hold">
                            <p:stCondLst>
                              <p:cond delay="1250"/>
                            </p:stCondLst>
                            <p:childTnLst>
                              <p:par>
                                <p:cTn id="58" presetID="1" presetClass="exit" presetSubtype="0" fill="hold" nodeType="afterEffect">
                                  <p:stCondLst>
                                    <p:cond delay="0"/>
                                  </p:stCondLst>
                                  <p:childTnLst>
                                    <p:set>
                                      <p:cBhvr>
                                        <p:cTn id="59" dur="1" fill="hold">
                                          <p:stCondLst>
                                            <p:cond delay="0"/>
                                          </p:stCondLst>
                                        </p:cTn>
                                        <p:tgtEl>
                                          <p:spTgt spid="4"/>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sai.wav"/>
                                        </p:tgtEl>
                                      </p:cMediaNode>
                                    </p:audio>
                                  </p:subTnLst>
                                </p:cTn>
                              </p:par>
                            </p:childTnLst>
                          </p:cTn>
                        </p:par>
                        <p:par>
                          <p:cTn id="62" fill="hold">
                            <p:stCondLst>
                              <p:cond delay="1250"/>
                            </p:stCondLst>
                            <p:childTnLst>
                              <p:par>
                                <p:cTn id="63" presetID="26" presetClass="emph" presetSubtype="0" repeatCount="3000" fill="hold" nodeType="afterEffect">
                                  <p:stCondLst>
                                    <p:cond delay="0"/>
                                  </p:stCondLst>
                                  <p:childTnLst>
                                    <p:animEffect transition="out" filter="fade">
                                      <p:cBhvr>
                                        <p:cTn id="64" dur="500" tmFilter="0, 0; .2, .5; .8, .5; 1, 0"/>
                                        <p:tgtEl>
                                          <p:spTgt spid="9"/>
                                        </p:tgtEl>
                                      </p:cBhvr>
                                    </p:animEffect>
                                    <p:animScale>
                                      <p:cBhvr>
                                        <p:cTn id="65" dur="250" autoRev="1" fill="hold"/>
                                        <p:tgtEl>
                                          <p:spTgt spid="9"/>
                                        </p:tgtEl>
                                      </p:cBhvr>
                                      <p:by x="105000" y="105000"/>
                                    </p:animScale>
                                  </p:childTnLst>
                                </p:cTn>
                              </p:par>
                              <p:par>
                                <p:cTn id="66" presetID="1" presetClass="emph" presetSubtype="2" fill="hold" nodeType="withEffect">
                                  <p:stCondLst>
                                    <p:cond delay="0"/>
                                  </p:stCondLst>
                                  <p:childTnLst>
                                    <p:animClr clrSpc="rgb" dir="cw">
                                      <p:cBhvr>
                                        <p:cTn id="67" dur="1500" fill="hold"/>
                                        <p:tgtEl>
                                          <p:spTgt spid="9"/>
                                        </p:tgtEl>
                                        <p:attrNameLst>
                                          <p:attrName>fillcolor</p:attrName>
                                        </p:attrNameLst>
                                      </p:cBhvr>
                                      <p:to>
                                        <a:srgbClr val="FF0000"/>
                                      </p:to>
                                    </p:animClr>
                                    <p:set>
                                      <p:cBhvr>
                                        <p:cTn id="68" dur="1500" fill="hold"/>
                                        <p:tgtEl>
                                          <p:spTgt spid="9"/>
                                        </p:tgtEl>
                                        <p:attrNameLst>
                                          <p:attrName>fill.type</p:attrName>
                                        </p:attrNameLst>
                                      </p:cBhvr>
                                      <p:to>
                                        <p:strVal val="solid"/>
                                      </p:to>
                                    </p:set>
                                    <p:set>
                                      <p:cBhvr>
                                        <p:cTn id="69"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750" fill="hold"/>
                                        <p:tgtEl>
                                          <p:spTgt spid="10"/>
                                        </p:tgtEl>
                                        <p:attrNameLst>
                                          <p:attrName>fillcolor</p:attrName>
                                        </p:attrNameLst>
                                      </p:cBhvr>
                                      <p:to>
                                        <a:srgbClr val="FFC000"/>
                                      </p:to>
                                    </p:animClr>
                                    <p:set>
                                      <p:cBhvr>
                                        <p:cTn id="75" dur="750" fill="hold"/>
                                        <p:tgtEl>
                                          <p:spTgt spid="10"/>
                                        </p:tgtEl>
                                        <p:attrNameLst>
                                          <p:attrName>fill.type</p:attrName>
                                        </p:attrNameLst>
                                      </p:cBhvr>
                                      <p:to>
                                        <p:strVal val="solid"/>
                                      </p:to>
                                    </p:set>
                                    <p:set>
                                      <p:cBhvr>
                                        <p:cTn id="76" dur="750" fill="hold"/>
                                        <p:tgtEl>
                                          <p:spTgt spid="10"/>
                                        </p:tgtEl>
                                        <p:attrNameLst>
                                          <p:attrName>fill.on</p:attrName>
                                        </p:attrNameLst>
                                      </p:cBhvr>
                                      <p:to>
                                        <p:strVal val="true"/>
                                      </p:to>
                                    </p:set>
                                  </p:childTnLst>
                                </p:cTn>
                              </p:par>
                            </p:childTnLst>
                          </p:cTn>
                        </p:par>
                        <p:par>
                          <p:cTn id="77" fill="hold">
                            <p:stCondLst>
                              <p:cond delay="750"/>
                            </p:stCondLst>
                            <p:childTnLst>
                              <p:par>
                                <p:cTn id="78" presetID="64" presetClass="path" presetSubtype="0" accel="50000" decel="50000" fill="hold" nodeType="afterEffect">
                                  <p:stCondLst>
                                    <p:cond delay="0"/>
                                  </p:stCondLst>
                                  <p:childTnLst>
                                    <p:animMotion origin="layout" path="M 0 -1.85185E-6 L -0.01589 -0.22523 " pathEditMode="relative" rAng="0" ptsTypes="AA">
                                      <p:cBhvr>
                                        <p:cTn id="79" dur="500" fill="hold"/>
                                        <p:tgtEl>
                                          <p:spTgt spid="7"/>
                                        </p:tgtEl>
                                        <p:attrNameLst>
                                          <p:attrName>ppt_x</p:attrName>
                                          <p:attrName>ppt_y</p:attrName>
                                        </p:attrNameLst>
                                      </p:cBhvr>
                                      <p:rCtr x="-794" y="-11273"/>
                                    </p:animMotion>
                                  </p:childTnLst>
                                  <p:subTnLst>
                                    <p:audio>
                                      <p:cMediaNode>
                                        <p:cTn display="0" masterRel="sameClick">
                                          <p:stCondLst>
                                            <p:cond evt="begin" delay="0">
                                              <p:tn val="78"/>
                                            </p:cond>
                                          </p:stCondLst>
                                          <p:endCondLst>
                                            <p:cond evt="onStopAudio" delay="0">
                                              <p:tgtEl>
                                                <p:sldTgt/>
                                              </p:tgtEl>
                                            </p:cond>
                                          </p:endCondLst>
                                        </p:cTn>
                                        <p:tgtEl>
                                          <p:sndTgt r:embed="rId2" name="sut.wav"/>
                                        </p:tgtEl>
                                      </p:cMediaNode>
                                    </p:audio>
                                  </p:subTnLst>
                                </p:cTn>
                              </p:par>
                              <p:par>
                                <p:cTn id="80" presetID="6" presetClass="emph" presetSubtype="0" fill="hold" nodeType="withEffect">
                                  <p:stCondLst>
                                    <p:cond delay="0"/>
                                  </p:stCondLst>
                                  <p:childTnLst>
                                    <p:animScale>
                                      <p:cBhvr>
                                        <p:cTn id="81" dur="500" fill="hold"/>
                                        <p:tgtEl>
                                          <p:spTgt spid="7"/>
                                        </p:tgtEl>
                                      </p:cBhvr>
                                      <p:by x="50000" y="50000"/>
                                    </p:animScale>
                                  </p:childTnLst>
                                </p:cTn>
                              </p:par>
                              <p:par>
                                <p:cTn id="82" presetID="8" presetClass="emph" presetSubtype="0" fill="hold" nodeType="withEffect">
                                  <p:stCondLst>
                                    <p:cond delay="0"/>
                                  </p:stCondLst>
                                  <p:childTnLst>
                                    <p:animRot by="21600000">
                                      <p:cBhvr>
                                        <p:cTn id="83" dur="500" fill="hold"/>
                                        <p:tgtEl>
                                          <p:spTgt spid="7"/>
                                        </p:tgtEl>
                                        <p:attrNameLst>
                                          <p:attrName>r</p:attrName>
                                        </p:attrNameLst>
                                      </p:cBhvr>
                                    </p:animRot>
                                  </p:childTnLst>
                                </p:cTn>
                              </p:par>
                              <p:par>
                                <p:cTn id="84" presetID="63" presetClass="path" presetSubtype="0" accel="50000" decel="50000" fill="hold" nodeType="withEffect">
                                  <p:stCondLst>
                                    <p:cond delay="0"/>
                                  </p:stCondLst>
                                  <p:childTnLst>
                                    <p:animMotion origin="layout" path="M 0 -1.48148E-6 L 0.17578 -0.02592 " pathEditMode="relative" rAng="0" ptsTypes="AA">
                                      <p:cBhvr>
                                        <p:cTn id="85" dur="500" fill="hold"/>
                                        <p:tgtEl>
                                          <p:spTgt spid="4"/>
                                        </p:tgtEl>
                                        <p:attrNameLst>
                                          <p:attrName>ppt_x</p:attrName>
                                          <p:attrName>ppt_y</p:attrName>
                                        </p:attrNameLst>
                                      </p:cBhvr>
                                      <p:rCtr x="8789" y="-1296"/>
                                    </p:animMotion>
                                  </p:childTnLst>
                                </p:cTn>
                              </p:par>
                              <p:par>
                                <p:cTn id="86" presetID="8" presetClass="emph" presetSubtype="0" fill="hold" nodeType="withEffect">
                                  <p:stCondLst>
                                    <p:cond delay="0"/>
                                  </p:stCondLst>
                                  <p:childTnLst>
                                    <p:animRot by="1800000">
                                      <p:cBhvr>
                                        <p:cTn id="87" dur="500" fill="hold"/>
                                        <p:tgtEl>
                                          <p:spTgt spid="4"/>
                                        </p:tgtEl>
                                        <p:attrNameLst>
                                          <p:attrName>r</p:attrName>
                                        </p:attrNameLst>
                                      </p:cBhvr>
                                    </p:animRot>
                                  </p:childTnLst>
                                </p:cTn>
                              </p:par>
                            </p:childTnLst>
                          </p:cTn>
                        </p:par>
                        <p:par>
                          <p:cTn id="88" fill="hold">
                            <p:stCondLst>
                              <p:cond delay="1250"/>
                            </p:stCondLst>
                            <p:childTnLst>
                              <p:par>
                                <p:cTn id="89" presetID="1" presetClass="exit" presetSubtype="0" fill="hold" nodeType="afterEffect">
                                  <p:stCondLst>
                                    <p:cond delay="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5" name="sai.wav"/>
                                        </p:tgtEl>
                                      </p:cMediaNode>
                                    </p:audio>
                                  </p:subTnLst>
                                </p:cTn>
                              </p:par>
                            </p:childTnLst>
                          </p:cTn>
                        </p:par>
                        <p:par>
                          <p:cTn id="93" fill="hold">
                            <p:stCondLst>
                              <p:cond delay="1250"/>
                            </p:stCondLst>
                            <p:childTnLst>
                              <p:par>
                                <p:cTn id="94" presetID="26" presetClass="emph" presetSubtype="0" repeatCount="3000" fill="hold" nodeType="afterEffect">
                                  <p:stCondLst>
                                    <p:cond delay="0"/>
                                  </p:stCondLst>
                                  <p:childTnLst>
                                    <p:animEffect transition="out" filter="fade">
                                      <p:cBhvr>
                                        <p:cTn id="95" dur="500" tmFilter="0, 0; .2, .5; .8, .5; 1, 0"/>
                                        <p:tgtEl>
                                          <p:spTgt spid="9"/>
                                        </p:tgtEl>
                                      </p:cBhvr>
                                    </p:animEffect>
                                    <p:animScale>
                                      <p:cBhvr>
                                        <p:cTn id="96" dur="250" autoRev="1" fill="hold"/>
                                        <p:tgtEl>
                                          <p:spTgt spid="9"/>
                                        </p:tgtEl>
                                      </p:cBhvr>
                                      <p:by x="105000" y="105000"/>
                                    </p:animScale>
                                  </p:childTnLst>
                                </p:cTn>
                              </p:par>
                              <p:par>
                                <p:cTn id="97" presetID="1" presetClass="emph" presetSubtype="2" fill="hold" nodeType="withEffect">
                                  <p:stCondLst>
                                    <p:cond delay="0"/>
                                  </p:stCondLst>
                                  <p:childTnLst>
                                    <p:animClr clrSpc="rgb" dir="cw">
                                      <p:cBhvr>
                                        <p:cTn id="98" dur="1250" fill="hold"/>
                                        <p:tgtEl>
                                          <p:spTgt spid="9"/>
                                        </p:tgtEl>
                                        <p:attrNameLst>
                                          <p:attrName>fillcolor</p:attrName>
                                        </p:attrNameLst>
                                      </p:cBhvr>
                                      <p:to>
                                        <a:srgbClr val="FF0000"/>
                                      </p:to>
                                    </p:animClr>
                                    <p:set>
                                      <p:cBhvr>
                                        <p:cTn id="99" dur="1250" fill="hold"/>
                                        <p:tgtEl>
                                          <p:spTgt spid="9"/>
                                        </p:tgtEl>
                                        <p:attrNameLst>
                                          <p:attrName>fill.type</p:attrName>
                                        </p:attrNameLst>
                                      </p:cBhvr>
                                      <p:to>
                                        <p:strVal val="solid"/>
                                      </p:to>
                                    </p:set>
                                    <p:set>
                                      <p:cBhvr>
                                        <p:cTn id="100"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1" restart="whenNotActive" fill="hold" evtFilter="cancelBubble" nodeType="interactiveSeq">
                <p:stCondLst>
                  <p:cond evt="onClick" delay="0">
                    <p:tgtEl>
                      <p:spTgt spid="12"/>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750" fill="hold"/>
                                        <p:tgtEl>
                                          <p:spTgt spid="12"/>
                                        </p:tgtEl>
                                        <p:attrNameLst>
                                          <p:attrName>fillcolor</p:attrName>
                                        </p:attrNameLst>
                                      </p:cBhvr>
                                      <p:to>
                                        <a:srgbClr val="FFC000"/>
                                      </p:to>
                                    </p:animClr>
                                    <p:set>
                                      <p:cBhvr>
                                        <p:cTn id="106" dur="750" fill="hold"/>
                                        <p:tgtEl>
                                          <p:spTgt spid="12"/>
                                        </p:tgtEl>
                                        <p:attrNameLst>
                                          <p:attrName>fill.type</p:attrName>
                                        </p:attrNameLst>
                                      </p:cBhvr>
                                      <p:to>
                                        <p:strVal val="solid"/>
                                      </p:to>
                                    </p:set>
                                    <p:set>
                                      <p:cBhvr>
                                        <p:cTn id="107" dur="750" fill="hold"/>
                                        <p:tgtEl>
                                          <p:spTgt spid="12"/>
                                        </p:tgtEl>
                                        <p:attrNameLst>
                                          <p:attrName>fill.on</p:attrName>
                                        </p:attrNameLst>
                                      </p:cBhvr>
                                      <p:to>
                                        <p:strVal val="true"/>
                                      </p:to>
                                    </p:set>
                                  </p:childTnLst>
                                </p:cTn>
                              </p:par>
                            </p:childTnLst>
                          </p:cTn>
                        </p:par>
                        <p:par>
                          <p:cTn id="108" fill="hold">
                            <p:stCondLst>
                              <p:cond delay="750"/>
                            </p:stCondLst>
                            <p:childTnLst>
                              <p:par>
                                <p:cTn id="109" presetID="64" presetClass="path" presetSubtype="0" accel="50000" decel="50000" fill="hold" nodeType="afterEffect">
                                  <p:stCondLst>
                                    <p:cond delay="0"/>
                                  </p:stCondLst>
                                  <p:childTnLst>
                                    <p:animMotion origin="layout" path="M 0 -1.85185E-6 L -0.17643 -0.44676 " pathEditMode="relative" rAng="0" ptsTypes="AA">
                                      <p:cBhvr>
                                        <p:cTn id="110" dur="500" fill="hold"/>
                                        <p:tgtEl>
                                          <p:spTgt spid="7"/>
                                        </p:tgtEl>
                                        <p:attrNameLst>
                                          <p:attrName>ppt_x</p:attrName>
                                          <p:attrName>ppt_y</p:attrName>
                                        </p:attrNameLst>
                                      </p:cBhvr>
                                      <p:rCtr x="-8880" y="-21736"/>
                                    </p:animMotion>
                                  </p:childTnLst>
                                  <p:subTnLst>
                                    <p:audio>
                                      <p:cMediaNode>
                                        <p:cTn display="0" masterRel="sameClick">
                                          <p:stCondLst>
                                            <p:cond evt="begin" delay="0">
                                              <p:tn val="109"/>
                                            </p:cond>
                                          </p:stCondLst>
                                          <p:endCondLst>
                                            <p:cond evt="onStopAudio" delay="0">
                                              <p:tgtEl>
                                                <p:sldTgt/>
                                              </p:tgtEl>
                                            </p:cond>
                                          </p:endCondLst>
                                        </p:cTn>
                                        <p:tgtEl>
                                          <p:sndTgt r:embed="rId2" name="sut.wav"/>
                                        </p:tgtEl>
                                      </p:cMediaNode>
                                    </p:audio>
                                  </p:subTnLst>
                                </p:cTn>
                              </p:par>
                              <p:par>
                                <p:cTn id="111" presetID="42" presetClass="path" presetSubtype="0" accel="50000" decel="50000" fill="hold" nodeType="withEffect">
                                  <p:stCondLst>
                                    <p:cond delay="500"/>
                                  </p:stCondLst>
                                  <p:childTnLst>
                                    <p:animMotion origin="layout" path="M -0.17643 -0.44676 L -0.17422 -0.22824 " pathEditMode="relative" rAng="0" ptsTypes="AA">
                                      <p:cBhvr>
                                        <p:cTn id="112" dur="250" fill="hold"/>
                                        <p:tgtEl>
                                          <p:spTgt spid="7"/>
                                        </p:tgtEl>
                                        <p:attrNameLst>
                                          <p:attrName>ppt_x</p:attrName>
                                          <p:attrName>ppt_y</p:attrName>
                                        </p:attrNameLst>
                                      </p:cBhvr>
                                      <p:rCtr x="104" y="10926"/>
                                    </p:animMotion>
                                  </p:childTnLst>
                                </p:cTn>
                              </p:par>
                              <p:par>
                                <p:cTn id="113" presetID="6" presetClass="emph" presetSubtype="0" fill="hold" nodeType="withEffect">
                                  <p:stCondLst>
                                    <p:cond delay="0"/>
                                  </p:stCondLst>
                                  <p:childTnLst>
                                    <p:animScale>
                                      <p:cBhvr>
                                        <p:cTn id="114" dur="500" fill="hold"/>
                                        <p:tgtEl>
                                          <p:spTgt spid="7"/>
                                        </p:tgtEl>
                                      </p:cBhvr>
                                      <p:by x="50000" y="50000"/>
                                    </p:animScale>
                                  </p:childTnLst>
                                </p:cTn>
                              </p:par>
                              <p:par>
                                <p:cTn id="115" presetID="8" presetClass="emph" presetSubtype="0" fill="hold" nodeType="withEffect">
                                  <p:stCondLst>
                                    <p:cond delay="0"/>
                                  </p:stCondLst>
                                  <p:childTnLst>
                                    <p:animRot by="1800000">
                                      <p:cBhvr>
                                        <p:cTn id="116" dur="500" fill="hold"/>
                                        <p:tgtEl>
                                          <p:spTgt spid="7"/>
                                        </p:tgtEl>
                                        <p:attrNameLst>
                                          <p:attrName>r</p:attrName>
                                        </p:attrNameLst>
                                      </p:cBhvr>
                                    </p:animRot>
                                  </p:childTnLst>
                                </p:cTn>
                              </p:par>
                              <p:par>
                                <p:cTn id="117" presetID="63" presetClass="path" presetSubtype="0" accel="50000" decel="50000" fill="hold" nodeType="withEffect">
                                  <p:stCondLst>
                                    <p:cond delay="0"/>
                                  </p:stCondLst>
                                  <p:childTnLst>
                                    <p:animMotion origin="layout" path="M 0 -1.48148E-6 L 0.17734 -0.02592 " pathEditMode="relative" rAng="0" ptsTypes="AA">
                                      <p:cBhvr>
                                        <p:cTn id="118" dur="500" fill="hold"/>
                                        <p:tgtEl>
                                          <p:spTgt spid="4"/>
                                        </p:tgtEl>
                                        <p:attrNameLst>
                                          <p:attrName>ppt_x</p:attrName>
                                          <p:attrName>ppt_y</p:attrName>
                                        </p:attrNameLst>
                                      </p:cBhvr>
                                      <p:rCtr x="8867" y="-1296"/>
                                    </p:animMotion>
                                  </p:childTnLst>
                                </p:cTn>
                              </p:par>
                              <p:par>
                                <p:cTn id="119" presetID="8" presetClass="emph" presetSubtype="0" fill="hold" nodeType="withEffect">
                                  <p:stCondLst>
                                    <p:cond delay="0"/>
                                  </p:stCondLst>
                                  <p:childTnLst>
                                    <p:animRot by="1800000">
                                      <p:cBhvr>
                                        <p:cTn id="120" dur="500" fill="hold"/>
                                        <p:tgtEl>
                                          <p:spTgt spid="4"/>
                                        </p:tgtEl>
                                        <p:attrNameLst>
                                          <p:attrName>r</p:attrName>
                                        </p:attrNameLst>
                                      </p:cBhvr>
                                    </p:animRot>
                                  </p:childTnLst>
                                </p:cTn>
                              </p:par>
                              <p:par>
                                <p:cTn id="121" presetID="1" presetClass="exit" presetSubtype="0" fill="hold" nodeType="withEffect">
                                  <p:stCondLst>
                                    <p:cond delay="500"/>
                                  </p:stCondLst>
                                  <p:childTnLst>
                                    <p:set>
                                      <p:cBhvr>
                                        <p:cTn id="122" dur="1" fill="hold">
                                          <p:stCondLst>
                                            <p:cond delay="0"/>
                                          </p:stCondLst>
                                        </p:cTn>
                                        <p:tgtEl>
                                          <p:spTgt spid="4"/>
                                        </p:tgtEl>
                                        <p:attrNameLst>
                                          <p:attrName>style.visibility</p:attrName>
                                        </p:attrNameLst>
                                      </p:cBhvr>
                                      <p:to>
                                        <p:strVal val="hidden"/>
                                      </p:to>
                                    </p:set>
                                  </p:childTnLst>
                                </p:cTn>
                              </p:par>
                              <p:par>
                                <p:cTn id="123" presetID="1" presetClass="entr" presetSubtype="0" fill="hold" nodeType="withEffect">
                                  <p:stCondLst>
                                    <p:cond delay="500"/>
                                  </p:stCondLst>
                                  <p:childTnLst>
                                    <p:set>
                                      <p:cBhvr>
                                        <p:cTn id="1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5" name="sai.wav"/>
                                        </p:tgtEl>
                                      </p:cMediaNode>
                                    </p:audio>
                                  </p:subTnLst>
                                </p:cTn>
                              </p:par>
                            </p:childTnLst>
                          </p:cTn>
                        </p:par>
                        <p:par>
                          <p:cTn id="125" fill="hold">
                            <p:stCondLst>
                              <p:cond delay="1500"/>
                            </p:stCondLst>
                            <p:childTnLst>
                              <p:par>
                                <p:cTn id="126" presetID="26" presetClass="emph" presetSubtype="0" repeatCount="3000" fill="hold" nodeType="afterEffect">
                                  <p:stCondLst>
                                    <p:cond delay="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par>
                                <p:cTn id="129" presetID="1" presetClass="emph" presetSubtype="2" fill="hold" nodeType="withEffect">
                                  <p:stCondLst>
                                    <p:cond delay="0"/>
                                  </p:stCondLst>
                                  <p:childTnLst>
                                    <p:animClr clrSpc="rgb" dir="cw">
                                      <p:cBhvr>
                                        <p:cTn id="130" dur="1500" fill="hold"/>
                                        <p:tgtEl>
                                          <p:spTgt spid="9"/>
                                        </p:tgtEl>
                                        <p:attrNameLst>
                                          <p:attrName>fillcolor</p:attrName>
                                        </p:attrNameLst>
                                      </p:cBhvr>
                                      <p:to>
                                        <a:srgbClr val="FF0000"/>
                                      </p:to>
                                    </p:animClr>
                                    <p:set>
                                      <p:cBhvr>
                                        <p:cTn id="131" dur="1500" fill="hold"/>
                                        <p:tgtEl>
                                          <p:spTgt spid="9"/>
                                        </p:tgtEl>
                                        <p:attrNameLst>
                                          <p:attrName>fill.type</p:attrName>
                                        </p:attrNameLst>
                                      </p:cBhvr>
                                      <p:to>
                                        <p:strVal val="solid"/>
                                      </p:to>
                                    </p:set>
                                    <p:set>
                                      <p:cBhvr>
                                        <p:cTn id="132"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Câu</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2:</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Vì sao lúc đầu chưa đội nào muốn nhận gấu con</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a:t>
            </a:r>
          </a:p>
        </p:txBody>
      </p:sp>
      <p:sp>
        <p:nvSpPr>
          <p:cNvPr id="9" name="1"/>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cs typeface="Tahoma" panose="020B0604030504040204" pitchFamily="34" charset="0"/>
              </a:rPr>
              <a:t>A. </a:t>
            </a:r>
            <a:r>
              <a:rPr lang="en-US" sz="2800">
                <a:solidFill>
                  <a:prstClr val="white"/>
                </a:solidFill>
                <a:cs typeface="Tahoma" panose="020B0604030504040204" pitchFamily="34" charset="0"/>
              </a:rPr>
              <a:t>Vì nhìn gấu con chậm chạp</a:t>
            </a:r>
            <a:endParaRPr kumimoji="0" lang="en-US" sz="2800" b="0" i="0" u="none" strike="noStrike" kern="1200" cap="none" spc="0" normalizeH="0" baseline="0" noProof="0">
              <a:ln>
                <a:noFill/>
              </a:ln>
              <a:solidFill>
                <a:prstClr val="white"/>
              </a:solidFill>
              <a:effectLst/>
              <a:uLnTx/>
              <a:uFillTx/>
              <a:cs typeface="Tahoma" panose="020B0604030504040204" pitchFamily="34" charset="0"/>
            </a:endParaRPr>
          </a:p>
        </p:txBody>
      </p:sp>
      <p:sp>
        <p:nvSpPr>
          <p:cNvPr id="10" name="3"/>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ea typeface="+mn-ea"/>
                <a:cs typeface="Tahoma" panose="020B0604030504040204" pitchFamily="34" charset="0"/>
              </a:rPr>
              <a:t>C.Vì</a:t>
            </a:r>
            <a:r>
              <a:rPr kumimoji="0" lang="en-US" sz="2800" b="0" i="0" u="none" strike="noStrike" kern="1200" cap="none" spc="0" normalizeH="0" noProof="0">
                <a:ln>
                  <a:noFill/>
                </a:ln>
                <a:solidFill>
                  <a:prstClr val="white"/>
                </a:solidFill>
                <a:effectLst/>
                <a:uLnTx/>
                <a:uFillTx/>
                <a:ea typeface="+mn-ea"/>
                <a:cs typeface="Tahoma" panose="020B0604030504040204" pitchFamily="34" charset="0"/>
              </a:rPr>
              <a:t> gấu con đá bóng không tốt</a:t>
            </a:r>
            <a:endParaRPr kumimoji="0" lang="en-US" sz="2800" b="0" i="0" u="none" strike="noStrike" kern="1200" cap="none" spc="0" normalizeH="0" baseline="0" noProof="0">
              <a:ln>
                <a:noFill/>
              </a:ln>
              <a:solidFill>
                <a:prstClr val="white"/>
              </a:solidFill>
              <a:effectLst/>
              <a:uLnTx/>
              <a:uFillTx/>
              <a:ea typeface="+mn-ea"/>
              <a:cs typeface="Tahoma" panose="020B0604030504040204" pitchFamily="34" charset="0"/>
            </a:endParaRPr>
          </a:p>
        </p:txBody>
      </p:sp>
      <p:sp>
        <p:nvSpPr>
          <p:cNvPr id="11" name="2"/>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cs typeface="Tahoma" panose="020B0604030504040204" pitchFamily="34" charset="0"/>
              </a:rPr>
              <a:t>B. </a:t>
            </a:r>
            <a:r>
              <a:rPr lang="en-US" sz="2800">
                <a:solidFill>
                  <a:prstClr val="white"/>
                </a:solidFill>
                <a:cs typeface="Tahoma" panose="020B0604030504040204" pitchFamily="34" charset="0"/>
              </a:rPr>
              <a:t>Vì nhìn gấu con có vẻ chậm chạp và đá bóng không tốt.</a:t>
            </a:r>
            <a:endParaRPr kumimoji="0" lang="en-US" sz="2800" b="0" i="0" u="none" strike="noStrike" kern="1200" cap="none" spc="0" normalizeH="0" baseline="0" noProof="0">
              <a:ln>
                <a:noFill/>
              </a:ln>
              <a:solidFill>
                <a:prstClr val="white"/>
              </a:solidFill>
              <a:effectLst/>
              <a:uLnTx/>
              <a:uFillTx/>
              <a:cs typeface="Tahoma" panose="020B0604030504040204" pitchFamily="34" charset="0"/>
            </a:endParaRPr>
          </a:p>
        </p:txBody>
      </p:sp>
      <p:sp>
        <p:nvSpPr>
          <p:cNvPr id="12" name="4"/>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cs typeface="Tahoma" panose="020B0604030504040204" pitchFamily="34" charset="0"/>
              </a:rPr>
              <a:t>D. </a:t>
            </a:r>
            <a:r>
              <a:rPr lang="en-US" sz="2800">
                <a:solidFill>
                  <a:prstClr val="white"/>
                </a:solidFill>
                <a:cs typeface="Tahoma" panose="020B0604030504040204" pitchFamily="34" charset="0"/>
              </a:rPr>
              <a:t>Vì nhìn gấu con mập mạp không biết đá bóng</a:t>
            </a:r>
            <a:endParaRPr kumimoji="0" lang="en-US" sz="2800" b="0" i="0" u="none" strike="noStrike" kern="1200" cap="none" spc="0" normalizeH="0" baseline="0" noProof="0">
              <a:ln>
                <a:noFill/>
              </a:ln>
              <a:solidFill>
                <a:prstClr val="white"/>
              </a:solidFill>
              <a:effectLst/>
              <a:uLnTx/>
              <a:uFillTx/>
              <a:cs typeface="Tahoma" panose="020B060403050404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pic>
        <p:nvPicPr>
          <p:cNvPr id="14" name="Picture 13">
            <a:extLst>
              <a:ext uri="{FF2B5EF4-FFF2-40B4-BE49-F238E27FC236}">
                <a16:creationId xmlns:a16="http://schemas.microsoft.com/office/drawing/2014/main" id="{FB195118-18A1-425C-8A5A-0A2171B7FE78}"/>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1107322" y="3742507"/>
            <a:ext cx="753503" cy="735842"/>
          </a:xfrm>
          <a:prstGeom prst="ellipse">
            <a:avLst/>
          </a:prstGeom>
          <a:ln w="19050">
            <a:solidFill>
              <a:srgbClr val="0070C0"/>
            </a:solidFill>
          </a:ln>
        </p:spPr>
      </p:pic>
    </p:spTree>
    <p:extLst>
      <p:ext uri="{BB962C8B-B14F-4D97-AF65-F5344CB8AC3E}">
        <p14:creationId xmlns:p14="http://schemas.microsoft.com/office/powerpoint/2010/main" val="15287689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grpId="0" nodeType="clickEffect">
                                  <p:stCondLst>
                                    <p:cond delay="0"/>
                                  </p:stCondLst>
                                  <p:childTnLst>
                                    <p:animClr clrSpc="rgb" dir="cw">
                                      <p:cBhvr>
                                        <p:cTn id="12" dur="750" fill="hold"/>
                                        <p:tgtEl>
                                          <p:spTgt spid="9"/>
                                        </p:tgtEl>
                                        <p:attrNameLst>
                                          <p:attrName>fillcolor</p:attrName>
                                        </p:attrNameLst>
                                      </p:cBhvr>
                                      <p:to>
                                        <a:srgbClr val="FFC000"/>
                                      </p:to>
                                    </p:animClr>
                                    <p:set>
                                      <p:cBhvr>
                                        <p:cTn id="13" dur="750" fill="hold"/>
                                        <p:tgtEl>
                                          <p:spTgt spid="9"/>
                                        </p:tgtEl>
                                        <p:attrNameLst>
                                          <p:attrName>fill.type</p:attrName>
                                        </p:attrNameLst>
                                      </p:cBhvr>
                                      <p:to>
                                        <p:strVal val="solid"/>
                                      </p:to>
                                    </p:set>
                                    <p:set>
                                      <p:cBhvr>
                                        <p:cTn id="14" dur="750" fill="hold"/>
                                        <p:tgtEl>
                                          <p:spTgt spid="9"/>
                                        </p:tgtEl>
                                        <p:attrNameLst>
                                          <p:attrName>fill.on</p:attrName>
                                        </p:attrNameLst>
                                      </p:cBhvr>
                                      <p:to>
                                        <p:strVal val="true"/>
                                      </p:to>
                                    </p:set>
                                  </p:childTnLst>
                                </p:cTn>
                              </p:par>
                            </p:childTnLst>
                          </p:cTn>
                        </p:par>
                        <p:par>
                          <p:cTn id="15" fill="hold">
                            <p:stCondLst>
                              <p:cond delay="750"/>
                            </p:stCondLst>
                            <p:childTnLst>
                              <p:par>
                                <p:cTn id="16" presetID="64" presetClass="path" presetSubtype="0" accel="50000" decel="50000" fill="hold" nodeType="afterEffect">
                                  <p:stCondLst>
                                    <p:cond delay="0"/>
                                  </p:stCondLst>
                                  <p:childTnLst>
                                    <p:animMotion origin="layout" path="M 0 -1.85185E-6 L 0.10833 -0.23241 " pathEditMode="relative" rAng="0" ptsTypes="AA">
                                      <p:cBhvr>
                                        <p:cTn id="17" dur="500" fill="hold"/>
                                        <p:tgtEl>
                                          <p:spTgt spid="7"/>
                                        </p:tgtEl>
                                        <p:attrNameLst>
                                          <p:attrName>ppt_x</p:attrName>
                                          <p:attrName>ppt_y</p:attrName>
                                        </p:attrNameLst>
                                      </p:cBhvr>
                                      <p:rCtr x="5417" y="-11620"/>
                                    </p:animMotion>
                                  </p:childTnLst>
                                  <p:subTnLst>
                                    <p:audio>
                                      <p:cMediaNode>
                                        <p:cTn display="0" masterRel="sameClick">
                                          <p:stCondLst>
                                            <p:cond evt="begin" delay="0">
                                              <p:tn val="16"/>
                                            </p:cond>
                                          </p:stCondLst>
                                          <p:endCondLst>
                                            <p:cond evt="onStopAudio" delay="0">
                                              <p:tgtEl>
                                                <p:sldTgt/>
                                              </p:tgtEl>
                                            </p:cond>
                                          </p:endCondLst>
                                        </p:cTn>
                                        <p:tgtEl>
                                          <p:sndTgt r:embed="rId2" name="sut.wav"/>
                                        </p:tgtEl>
                                      </p:cMediaNode>
                                    </p:audio>
                                  </p:subTnLst>
                                </p:cTn>
                              </p:par>
                              <p:par>
                                <p:cTn id="18" presetID="6" presetClass="emph" presetSubtype="0" fill="hold" nodeType="withEffect">
                                  <p:stCondLst>
                                    <p:cond delay="0"/>
                                  </p:stCondLst>
                                  <p:childTnLst>
                                    <p:animScale>
                                      <p:cBhvr>
                                        <p:cTn id="19" dur="500" fill="hold"/>
                                        <p:tgtEl>
                                          <p:spTgt spid="7"/>
                                        </p:tgtEl>
                                      </p:cBhvr>
                                      <p:by x="50000" y="50000"/>
                                    </p:animScale>
                                  </p:childTnLst>
                                </p:cTn>
                              </p:par>
                              <p:par>
                                <p:cTn id="20" presetID="8" presetClass="emph" presetSubtype="0" fill="hold" nodeType="withEffect">
                                  <p:stCondLst>
                                    <p:cond delay="0"/>
                                  </p:stCondLst>
                                  <p:childTnLst>
                                    <p:animRot by="43200000">
                                      <p:cBhvr>
                                        <p:cTn id="21" dur="500" fill="hold"/>
                                        <p:tgtEl>
                                          <p:spTgt spid="7"/>
                                        </p:tgtEl>
                                        <p:attrNameLst>
                                          <p:attrName>r</p:attrName>
                                        </p:attrNameLst>
                                      </p:cBhvr>
                                    </p:animRot>
                                  </p:childTnLst>
                                </p:cTn>
                              </p:par>
                              <p:par>
                                <p:cTn id="22" presetID="63" presetClass="path" presetSubtype="0" accel="50000" decel="50000" fill="hold" nodeType="withEffect">
                                  <p:stCondLst>
                                    <p:cond delay="0"/>
                                  </p:stCondLst>
                                  <p:childTnLst>
                                    <p:animMotion origin="layout" path="M 0 -1.48148E-6 L -0.16432 -1.48148E-6 " pathEditMode="relative" rAng="0" ptsTypes="AA">
                                      <p:cBhvr>
                                        <p:cTn id="23" dur="500" fill="hold"/>
                                        <p:tgtEl>
                                          <p:spTgt spid="4"/>
                                        </p:tgtEl>
                                        <p:attrNameLst>
                                          <p:attrName>ppt_x</p:attrName>
                                          <p:attrName>ppt_y</p:attrName>
                                        </p:attrNameLst>
                                      </p:cBhvr>
                                      <p:rCtr x="-8216" y="0"/>
                                    </p:animMotion>
                                  </p:childTnLst>
                                </p:cTn>
                              </p:par>
                              <p:par>
                                <p:cTn id="24" presetID="8" presetClass="emph" presetSubtype="0" fill="hold" nodeType="withEffect">
                                  <p:stCondLst>
                                    <p:cond delay="0"/>
                                  </p:stCondLst>
                                  <p:childTnLst>
                                    <p:animRot by="-1800000">
                                      <p:cBhvr>
                                        <p:cTn id="25" dur="500" fill="hold"/>
                                        <p:tgtEl>
                                          <p:spTgt spid="4"/>
                                        </p:tgtEl>
                                        <p:attrNameLst>
                                          <p:attrName>r</p:attrName>
                                        </p:attrNameLst>
                                      </p:cBhvr>
                                    </p:animRot>
                                  </p:childTnLst>
                                </p:cTn>
                              </p:par>
                            </p:childTnLst>
                          </p:cTn>
                        </p:par>
                        <p:par>
                          <p:cTn id="26" fill="hold">
                            <p:stCondLst>
                              <p:cond delay="1250"/>
                            </p:stCondLst>
                            <p:childTnLst>
                              <p:par>
                                <p:cTn id="27" presetID="1" presetClass="exit" presetSubtype="0" fill="hold" nodeType="after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ai.wav"/>
                                        </p:tgtEl>
                                      </p:cMediaNode>
                                    </p:audio>
                                  </p:subTnLst>
                                </p:cTn>
                              </p:par>
                            </p:childTnLst>
                          </p:cTn>
                        </p:par>
                        <p:par>
                          <p:cTn id="31" fill="hold">
                            <p:stCondLst>
                              <p:cond delay="1250"/>
                            </p:stCondLst>
                            <p:childTnLst>
                              <p:par>
                                <p:cTn id="32" presetID="26" presetClass="emph" presetSubtype="0" repeatCount="3000" fill="hold" grpId="0" nodeType="after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cTn>
                              </p:par>
                              <p:par>
                                <p:cTn id="35" presetID="1" presetClass="emph" presetSubtype="2" fill="hold" nodeType="withEffect">
                                  <p:stCondLst>
                                    <p:cond delay="0"/>
                                  </p:stCondLst>
                                  <p:childTnLst>
                                    <p:animClr clrSpc="rgb" dir="cw">
                                      <p:cBhvr>
                                        <p:cTn id="36" dur="1500" fill="hold"/>
                                        <p:tgtEl>
                                          <p:spTgt spid="11"/>
                                        </p:tgtEl>
                                        <p:attrNameLst>
                                          <p:attrName>fillcolor</p:attrName>
                                        </p:attrNameLst>
                                      </p:cBhvr>
                                      <p:to>
                                        <a:schemeClr val="accent2"/>
                                      </p:to>
                                    </p:animClr>
                                    <p:set>
                                      <p:cBhvr>
                                        <p:cTn id="37" dur="1500" fill="hold"/>
                                        <p:tgtEl>
                                          <p:spTgt spid="11"/>
                                        </p:tgtEl>
                                        <p:attrNameLst>
                                          <p:attrName>fill.type</p:attrName>
                                        </p:attrNameLst>
                                      </p:cBhvr>
                                      <p:to>
                                        <p:strVal val="solid"/>
                                      </p:to>
                                    </p:set>
                                    <p:set>
                                      <p:cBhvr>
                                        <p:cTn id="38"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1"/>
                                        </p:tgtEl>
                                        <p:attrNameLst>
                                          <p:attrName>fillcolor</p:attrName>
                                        </p:attrNameLst>
                                      </p:cBhvr>
                                      <p:to>
                                        <a:srgbClr val="FFC000"/>
                                      </p:to>
                                    </p:animClr>
                                    <p:set>
                                      <p:cBhvr>
                                        <p:cTn id="44" dur="750" fill="hold"/>
                                        <p:tgtEl>
                                          <p:spTgt spid="11"/>
                                        </p:tgtEl>
                                        <p:attrNameLst>
                                          <p:attrName>fill.type</p:attrName>
                                        </p:attrNameLst>
                                      </p:cBhvr>
                                      <p:to>
                                        <p:strVal val="solid"/>
                                      </p:to>
                                    </p:set>
                                    <p:set>
                                      <p:cBhvr>
                                        <p:cTn id="45" dur="750" fill="hold"/>
                                        <p:tgtEl>
                                          <p:spTgt spid="11"/>
                                        </p:tgtEl>
                                        <p:attrNameLst>
                                          <p:attrName>fill.on</p:attrName>
                                        </p:attrNameLst>
                                      </p:cBhvr>
                                      <p:to>
                                        <p:strVal val="true"/>
                                      </p:to>
                                    </p:set>
                                  </p:childTnLst>
                                </p:cTn>
                              </p:par>
                            </p:childTnLst>
                          </p:cTn>
                        </p:par>
                        <p:par>
                          <p:cTn id="46" fill="hold">
                            <p:stCondLst>
                              <p:cond delay="750"/>
                            </p:stCondLst>
                            <p:childTnLst>
                              <p:par>
                                <p:cTn id="47" presetID="64" presetClass="path" presetSubtype="0" accel="50000" decel="50000" fill="hold" nodeType="afterEffect">
                                  <p:stCondLst>
                                    <p:cond delay="0"/>
                                  </p:stCondLst>
                                  <p:childTnLst>
                                    <p:animMotion origin="layout" path="M 0 -1.85185E-6 L 0.16549 -0.30856 " pathEditMode="relative" rAng="0" ptsTypes="AA">
                                      <p:cBhvr>
                                        <p:cTn id="48" dur="500" fill="hold"/>
                                        <p:tgtEl>
                                          <p:spTgt spid="7"/>
                                        </p:tgtEl>
                                        <p:attrNameLst>
                                          <p:attrName>ppt_x</p:attrName>
                                          <p:attrName>ppt_y</p:attrName>
                                        </p:attrNameLst>
                                      </p:cBhvr>
                                      <p:rCtr x="8268" y="-15440"/>
                                    </p:animMotion>
                                  </p:childTnLst>
                                  <p:subTnLst>
                                    <p:audio>
                                      <p:cMediaNode>
                                        <p:cTn display="0" masterRel="sameClick">
                                          <p:stCondLst>
                                            <p:cond evt="begin" delay="0">
                                              <p:tn val="47"/>
                                            </p:cond>
                                          </p:stCondLst>
                                          <p:endCondLst>
                                            <p:cond evt="onStopAudio" delay="0">
                                              <p:tgtEl>
                                                <p:sldTgt/>
                                              </p:tgtEl>
                                            </p:cond>
                                          </p:endCondLst>
                                        </p:cTn>
                                        <p:tgtEl>
                                          <p:sndTgt r:embed="rId2" name="sut.wav"/>
                                        </p:tgtEl>
                                      </p:cMediaNode>
                                    </p:audio>
                                  </p:subTnLst>
                                </p:cTn>
                              </p:par>
                              <p:par>
                                <p:cTn id="49" presetID="6" presetClass="emph" presetSubtype="0" fill="hold" nodeType="withEffect">
                                  <p:stCondLst>
                                    <p:cond delay="0"/>
                                  </p:stCondLst>
                                  <p:childTnLst>
                                    <p:animScale>
                                      <p:cBhvr>
                                        <p:cTn id="50" dur="500" fill="hold"/>
                                        <p:tgtEl>
                                          <p:spTgt spid="7"/>
                                        </p:tgtEl>
                                      </p:cBhvr>
                                      <p:by x="70000" y="70000"/>
                                    </p:animScale>
                                  </p:childTnLst>
                                </p:cTn>
                              </p:par>
                              <p:par>
                                <p:cTn id="51" presetID="8" presetClass="emph" presetSubtype="0" fill="hold" nodeType="withEffect">
                                  <p:stCondLst>
                                    <p:cond delay="0"/>
                                  </p:stCondLst>
                                  <p:childTnLst>
                                    <p:animRot by="43200000">
                                      <p:cBhvr>
                                        <p:cTn id="52" dur="500" fill="hold"/>
                                        <p:tgtEl>
                                          <p:spTgt spid="7"/>
                                        </p:tgtEl>
                                        <p:attrNameLst>
                                          <p:attrName>r</p:attrName>
                                        </p:attrNameLst>
                                      </p:cBhvr>
                                    </p:animRot>
                                  </p:childTnLst>
                                </p:cTn>
                              </p:par>
                              <p:par>
                                <p:cTn id="53" presetID="35" presetClass="path" presetSubtype="0" accel="50000" decel="50000" fill="hold" nodeType="withEffect">
                                  <p:stCondLst>
                                    <p:cond delay="0"/>
                                  </p:stCondLst>
                                  <p:childTnLst>
                                    <p:animMotion origin="layout" path="M 0 -1.48148E-6 L 0.13932 -0.02338 " pathEditMode="relative" rAng="0" ptsTypes="AA">
                                      <p:cBhvr>
                                        <p:cTn id="54" dur="500" fill="hold"/>
                                        <p:tgtEl>
                                          <p:spTgt spid="4"/>
                                        </p:tgtEl>
                                        <p:attrNameLst>
                                          <p:attrName>ppt_x</p:attrName>
                                          <p:attrName>ppt_y</p:attrName>
                                        </p:attrNameLst>
                                      </p:cBhvr>
                                      <p:rCtr x="6966" y="-1181"/>
                                    </p:animMotion>
                                  </p:childTnLst>
                                </p:cTn>
                              </p:par>
                              <p:par>
                                <p:cTn id="55" presetID="8" presetClass="emph" presetSubtype="0" fill="hold" nodeType="withEffect">
                                  <p:stCondLst>
                                    <p:cond delay="0"/>
                                  </p:stCondLst>
                                  <p:childTnLst>
                                    <p:animRot by="1800000">
                                      <p:cBhvr>
                                        <p:cTn id="56" dur="500" fill="hold"/>
                                        <p:tgtEl>
                                          <p:spTgt spid="4"/>
                                        </p:tgtEl>
                                        <p:attrNameLst>
                                          <p:attrName>r</p:attrName>
                                        </p:attrNameLst>
                                      </p:cBhvr>
                                    </p:animRot>
                                  </p:childTnLst>
                                </p:cTn>
                              </p:par>
                            </p:childTnLst>
                          </p:cTn>
                        </p:par>
                        <p:par>
                          <p:cTn id="57" fill="hold">
                            <p:stCondLst>
                              <p:cond delay="1250"/>
                            </p:stCondLst>
                            <p:childTnLst>
                              <p:par>
                                <p:cTn id="58" presetID="1" presetClass="exit" presetSubtype="0" fill="hold" nodeType="afterEffect">
                                  <p:stCondLst>
                                    <p:cond delay="0"/>
                                  </p:stCondLst>
                                  <p:childTnLst>
                                    <p:set>
                                      <p:cBhvr>
                                        <p:cTn id="59" dur="1" fill="hold">
                                          <p:stCondLst>
                                            <p:cond delay="0"/>
                                          </p:stCondLst>
                                        </p:cTn>
                                        <p:tgtEl>
                                          <p:spTgt spid="4"/>
                                        </p:tgtEl>
                                        <p:attrNameLst>
                                          <p:attrName>style.visibility</p:attrName>
                                        </p:attrNameLst>
                                      </p:cBhvr>
                                      <p:to>
                                        <p:strVal val="hidden"/>
                                      </p:to>
                                    </p:set>
                                  </p:childTnLst>
                                </p:cTn>
                              </p:par>
                            </p:childTnLst>
                          </p:cTn>
                        </p:par>
                        <p:par>
                          <p:cTn id="60" fill="hold">
                            <p:stCondLst>
                              <p:cond delay="1250"/>
                            </p:stCondLst>
                            <p:childTnLst>
                              <p:par>
                                <p:cTn id="61" presetID="1"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yeah1.wav"/>
                                        </p:tgtEl>
                                      </p:cMediaNode>
                                    </p:audio>
                                  </p:sub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subTnLst>
                                    <p:audio>
                                      <p:cMediaNode>
                                        <p:cTn display="0" masterRel="sameClick">
                                          <p:stCondLst>
                                            <p:cond evt="begin" delay="0">
                                              <p:tn val="65"/>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750" fill="hold"/>
                                        <p:tgtEl>
                                          <p:spTgt spid="10"/>
                                        </p:tgtEl>
                                        <p:attrNameLst>
                                          <p:attrName>fillcolor</p:attrName>
                                        </p:attrNameLst>
                                      </p:cBhvr>
                                      <p:to>
                                        <a:srgbClr val="FFC000"/>
                                      </p:to>
                                    </p:animClr>
                                    <p:set>
                                      <p:cBhvr>
                                        <p:cTn id="75" dur="750" fill="hold"/>
                                        <p:tgtEl>
                                          <p:spTgt spid="10"/>
                                        </p:tgtEl>
                                        <p:attrNameLst>
                                          <p:attrName>fill.type</p:attrName>
                                        </p:attrNameLst>
                                      </p:cBhvr>
                                      <p:to>
                                        <p:strVal val="solid"/>
                                      </p:to>
                                    </p:set>
                                    <p:set>
                                      <p:cBhvr>
                                        <p:cTn id="76" dur="750" fill="hold"/>
                                        <p:tgtEl>
                                          <p:spTgt spid="10"/>
                                        </p:tgtEl>
                                        <p:attrNameLst>
                                          <p:attrName>fill.on</p:attrName>
                                        </p:attrNameLst>
                                      </p:cBhvr>
                                      <p:to>
                                        <p:strVal val="true"/>
                                      </p:to>
                                    </p:set>
                                  </p:childTnLst>
                                </p:cTn>
                              </p:par>
                            </p:childTnLst>
                          </p:cTn>
                        </p:par>
                        <p:par>
                          <p:cTn id="77" fill="hold">
                            <p:stCondLst>
                              <p:cond delay="750"/>
                            </p:stCondLst>
                            <p:childTnLst>
                              <p:par>
                                <p:cTn id="78" presetID="64" presetClass="path" presetSubtype="0" accel="50000" decel="50000" fill="hold" nodeType="afterEffect">
                                  <p:stCondLst>
                                    <p:cond delay="0"/>
                                  </p:stCondLst>
                                  <p:childTnLst>
                                    <p:animMotion origin="layout" path="M 0 -1.85185E-6 L -0.04102 -0.24514 " pathEditMode="relative" rAng="0" ptsTypes="AA">
                                      <p:cBhvr>
                                        <p:cTn id="79" dur="500" fill="hold"/>
                                        <p:tgtEl>
                                          <p:spTgt spid="7"/>
                                        </p:tgtEl>
                                        <p:attrNameLst>
                                          <p:attrName>ppt_x</p:attrName>
                                          <p:attrName>ppt_y</p:attrName>
                                        </p:attrNameLst>
                                      </p:cBhvr>
                                      <p:rCtr x="-2057" y="-12269"/>
                                    </p:animMotion>
                                  </p:childTnLst>
                                  <p:subTnLst>
                                    <p:audio>
                                      <p:cMediaNode>
                                        <p:cTn display="0" masterRel="sameClick">
                                          <p:stCondLst>
                                            <p:cond evt="begin" delay="0">
                                              <p:tn val="78"/>
                                            </p:cond>
                                          </p:stCondLst>
                                          <p:endCondLst>
                                            <p:cond evt="onStopAudio" delay="0">
                                              <p:tgtEl>
                                                <p:sldTgt/>
                                              </p:tgtEl>
                                            </p:cond>
                                          </p:endCondLst>
                                        </p:cTn>
                                        <p:tgtEl>
                                          <p:sndTgt r:embed="rId2" name="sut.wav"/>
                                        </p:tgtEl>
                                      </p:cMediaNode>
                                    </p:audio>
                                  </p:subTnLst>
                                </p:cTn>
                              </p:par>
                              <p:par>
                                <p:cTn id="80" presetID="6" presetClass="emph" presetSubtype="0" fill="hold" nodeType="withEffect">
                                  <p:stCondLst>
                                    <p:cond delay="0"/>
                                  </p:stCondLst>
                                  <p:childTnLst>
                                    <p:animScale>
                                      <p:cBhvr>
                                        <p:cTn id="81" dur="500" fill="hold"/>
                                        <p:tgtEl>
                                          <p:spTgt spid="7"/>
                                        </p:tgtEl>
                                      </p:cBhvr>
                                      <p:by x="50000" y="50000"/>
                                    </p:animScale>
                                  </p:childTnLst>
                                </p:cTn>
                              </p:par>
                              <p:par>
                                <p:cTn id="82" presetID="8" presetClass="emph" presetSubtype="0" fill="hold" nodeType="withEffect">
                                  <p:stCondLst>
                                    <p:cond delay="0"/>
                                  </p:stCondLst>
                                  <p:childTnLst>
                                    <p:animRot by="43200000">
                                      <p:cBhvr>
                                        <p:cTn id="83" dur="500" fill="hold"/>
                                        <p:tgtEl>
                                          <p:spTgt spid="7"/>
                                        </p:tgtEl>
                                        <p:attrNameLst>
                                          <p:attrName>r</p:attrName>
                                        </p:attrNameLst>
                                      </p:cBhvr>
                                    </p:animRot>
                                  </p:childTnLst>
                                </p:cTn>
                              </p:par>
                              <p:par>
                                <p:cTn id="84" presetID="63" presetClass="path" presetSubtype="0" accel="50000" decel="50000" fill="hold" nodeType="withEffect">
                                  <p:stCondLst>
                                    <p:cond delay="0"/>
                                  </p:stCondLst>
                                  <p:childTnLst>
                                    <p:animMotion origin="layout" path="M 0 -1.48148E-6 L -0.16315 0.00208 " pathEditMode="relative" rAng="0" ptsTypes="AA">
                                      <p:cBhvr>
                                        <p:cTn id="85" dur="500" fill="hold"/>
                                        <p:tgtEl>
                                          <p:spTgt spid="4"/>
                                        </p:tgtEl>
                                        <p:attrNameLst>
                                          <p:attrName>ppt_x</p:attrName>
                                          <p:attrName>ppt_y</p:attrName>
                                        </p:attrNameLst>
                                      </p:cBhvr>
                                      <p:rCtr x="-8164" y="93"/>
                                    </p:animMotion>
                                  </p:childTnLst>
                                </p:cTn>
                              </p:par>
                              <p:par>
                                <p:cTn id="86" presetID="8" presetClass="emph" presetSubtype="0" fill="hold" nodeType="withEffect">
                                  <p:stCondLst>
                                    <p:cond delay="0"/>
                                  </p:stCondLst>
                                  <p:childTnLst>
                                    <p:animRot by="-1800000">
                                      <p:cBhvr>
                                        <p:cTn id="87" dur="500" fill="hold"/>
                                        <p:tgtEl>
                                          <p:spTgt spid="4"/>
                                        </p:tgtEl>
                                        <p:attrNameLst>
                                          <p:attrName>r</p:attrName>
                                        </p:attrNameLst>
                                      </p:cBhvr>
                                    </p:animRot>
                                  </p:childTnLst>
                                </p:cTn>
                              </p:par>
                            </p:childTnLst>
                          </p:cTn>
                        </p:par>
                        <p:par>
                          <p:cTn id="88" fill="hold">
                            <p:stCondLst>
                              <p:cond delay="1250"/>
                            </p:stCondLst>
                            <p:childTnLst>
                              <p:par>
                                <p:cTn id="89" presetID="1" presetClass="exit" presetSubtype="0" fill="hold" nodeType="afterEffect">
                                  <p:stCondLst>
                                    <p:cond delay="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sai.wav"/>
                                        </p:tgtEl>
                                      </p:cMediaNode>
                                    </p:audio>
                                  </p:subTnLst>
                                </p:cTn>
                              </p:par>
                            </p:childTnLst>
                          </p:cTn>
                        </p:par>
                        <p:par>
                          <p:cTn id="93" fill="hold">
                            <p:stCondLst>
                              <p:cond delay="1250"/>
                            </p:stCondLst>
                            <p:childTnLst>
                              <p:par>
                                <p:cTn id="94" presetID="26" presetClass="emph" presetSubtype="0" repeatCount="3000" fill="hold" grpId="1" nodeType="afterEffect">
                                  <p:stCondLst>
                                    <p:cond delay="0"/>
                                  </p:stCondLst>
                                  <p:childTnLst>
                                    <p:animEffect transition="out" filter="fade">
                                      <p:cBhvr>
                                        <p:cTn id="95" dur="500" tmFilter="0, 0; .2, .5; .8, .5; 1, 0"/>
                                        <p:tgtEl>
                                          <p:spTgt spid="11"/>
                                        </p:tgtEl>
                                      </p:cBhvr>
                                    </p:animEffect>
                                    <p:animScale>
                                      <p:cBhvr>
                                        <p:cTn id="96" dur="250" autoRev="1" fill="hold"/>
                                        <p:tgtEl>
                                          <p:spTgt spid="11"/>
                                        </p:tgtEl>
                                      </p:cBhvr>
                                      <p:by x="105000" y="105000"/>
                                    </p:animScale>
                                  </p:childTnLst>
                                </p:cTn>
                              </p:par>
                              <p:par>
                                <p:cTn id="97" presetID="1" presetClass="emph" presetSubtype="2" fill="hold" nodeType="withEffect">
                                  <p:stCondLst>
                                    <p:cond delay="0"/>
                                  </p:stCondLst>
                                  <p:childTnLst>
                                    <p:animClr clrSpc="rgb" dir="cw">
                                      <p:cBhvr>
                                        <p:cTn id="98" dur="1500" fill="hold"/>
                                        <p:tgtEl>
                                          <p:spTgt spid="11"/>
                                        </p:tgtEl>
                                        <p:attrNameLst>
                                          <p:attrName>fillcolor</p:attrName>
                                        </p:attrNameLst>
                                      </p:cBhvr>
                                      <p:to>
                                        <a:schemeClr val="accent2"/>
                                      </p:to>
                                    </p:animClr>
                                    <p:set>
                                      <p:cBhvr>
                                        <p:cTn id="99" dur="1500" fill="hold"/>
                                        <p:tgtEl>
                                          <p:spTgt spid="11"/>
                                        </p:tgtEl>
                                        <p:attrNameLst>
                                          <p:attrName>fill.type</p:attrName>
                                        </p:attrNameLst>
                                      </p:cBhvr>
                                      <p:to>
                                        <p:strVal val="solid"/>
                                      </p:to>
                                    </p:set>
                                    <p:set>
                                      <p:cBhvr>
                                        <p:cTn id="100"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1" restart="whenNotActive" fill="hold" evtFilter="cancelBubble" nodeType="interactiveSeq">
                <p:stCondLst>
                  <p:cond evt="onClick" delay="0">
                    <p:tgtEl>
                      <p:spTgt spid="12"/>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750" fill="hold"/>
                                        <p:tgtEl>
                                          <p:spTgt spid="12"/>
                                        </p:tgtEl>
                                        <p:attrNameLst>
                                          <p:attrName>fillcolor</p:attrName>
                                        </p:attrNameLst>
                                      </p:cBhvr>
                                      <p:to>
                                        <a:srgbClr val="FFC000"/>
                                      </p:to>
                                    </p:animClr>
                                    <p:set>
                                      <p:cBhvr>
                                        <p:cTn id="106" dur="750" fill="hold"/>
                                        <p:tgtEl>
                                          <p:spTgt spid="12"/>
                                        </p:tgtEl>
                                        <p:attrNameLst>
                                          <p:attrName>fill.type</p:attrName>
                                        </p:attrNameLst>
                                      </p:cBhvr>
                                      <p:to>
                                        <p:strVal val="solid"/>
                                      </p:to>
                                    </p:set>
                                    <p:set>
                                      <p:cBhvr>
                                        <p:cTn id="107" dur="750" fill="hold"/>
                                        <p:tgtEl>
                                          <p:spTgt spid="12"/>
                                        </p:tgtEl>
                                        <p:attrNameLst>
                                          <p:attrName>fill.on</p:attrName>
                                        </p:attrNameLst>
                                      </p:cBhvr>
                                      <p:to>
                                        <p:strVal val="true"/>
                                      </p:to>
                                    </p:set>
                                  </p:childTnLst>
                                </p:cTn>
                              </p:par>
                            </p:childTnLst>
                          </p:cTn>
                        </p:par>
                        <p:par>
                          <p:cTn id="108" fill="hold">
                            <p:stCondLst>
                              <p:cond delay="750"/>
                            </p:stCondLst>
                            <p:childTnLst>
                              <p:par>
                                <p:cTn id="109" presetID="64" presetClass="path" presetSubtype="0" accel="50000" decel="50000" fill="hold" nodeType="afterEffect">
                                  <p:stCondLst>
                                    <p:cond delay="0"/>
                                  </p:stCondLst>
                                  <p:childTnLst>
                                    <p:animMotion origin="layout" path="M 0 -1.85185E-6 L 0.18073 -0.43449 " pathEditMode="relative" rAng="0" ptsTypes="AA">
                                      <p:cBhvr>
                                        <p:cTn id="110" dur="500" fill="hold"/>
                                        <p:tgtEl>
                                          <p:spTgt spid="7"/>
                                        </p:tgtEl>
                                        <p:attrNameLst>
                                          <p:attrName>ppt_x</p:attrName>
                                          <p:attrName>ppt_y</p:attrName>
                                        </p:attrNameLst>
                                      </p:cBhvr>
                                      <p:rCtr x="9036" y="-21736"/>
                                    </p:animMotion>
                                  </p:childTnLst>
                                  <p:subTnLst>
                                    <p:audio>
                                      <p:cMediaNode>
                                        <p:cTn display="0" masterRel="sameClick">
                                          <p:stCondLst>
                                            <p:cond evt="begin" delay="0">
                                              <p:tn val="109"/>
                                            </p:cond>
                                          </p:stCondLst>
                                          <p:endCondLst>
                                            <p:cond evt="onStopAudio" delay="0">
                                              <p:tgtEl>
                                                <p:sldTgt/>
                                              </p:tgtEl>
                                            </p:cond>
                                          </p:endCondLst>
                                        </p:cTn>
                                        <p:tgtEl>
                                          <p:sndTgt r:embed="rId2" name="sut.wav"/>
                                        </p:tgtEl>
                                      </p:cMediaNode>
                                    </p:audio>
                                  </p:subTnLst>
                                </p:cTn>
                              </p:par>
                              <p:par>
                                <p:cTn id="111" presetID="42" presetClass="path" presetSubtype="0" accel="50000" decel="50000" fill="hold" nodeType="withEffect">
                                  <p:stCondLst>
                                    <p:cond delay="500"/>
                                  </p:stCondLst>
                                  <p:childTnLst>
                                    <p:animMotion origin="layout" path="M 0.18073 -0.43449 L 0.18073 -0.22824 " pathEditMode="relative" rAng="0" ptsTypes="AA">
                                      <p:cBhvr>
                                        <p:cTn id="112" dur="250" fill="hold"/>
                                        <p:tgtEl>
                                          <p:spTgt spid="7"/>
                                        </p:tgtEl>
                                        <p:attrNameLst>
                                          <p:attrName>ppt_x</p:attrName>
                                          <p:attrName>ppt_y</p:attrName>
                                        </p:attrNameLst>
                                      </p:cBhvr>
                                      <p:rCtr x="0" y="10301"/>
                                    </p:animMotion>
                                  </p:childTnLst>
                                </p:cTn>
                              </p:par>
                              <p:par>
                                <p:cTn id="113" presetID="6" presetClass="emph" presetSubtype="0" fill="hold" nodeType="withEffect">
                                  <p:stCondLst>
                                    <p:cond delay="0"/>
                                  </p:stCondLst>
                                  <p:childTnLst>
                                    <p:animScale>
                                      <p:cBhvr>
                                        <p:cTn id="114" dur="500" fill="hold"/>
                                        <p:tgtEl>
                                          <p:spTgt spid="7"/>
                                        </p:tgtEl>
                                      </p:cBhvr>
                                      <p:by x="50000" y="50000"/>
                                    </p:animScale>
                                  </p:childTnLst>
                                </p:cTn>
                              </p:par>
                              <p:par>
                                <p:cTn id="115" presetID="8" presetClass="emph" presetSubtype="0" fill="hold" nodeType="withEffect">
                                  <p:stCondLst>
                                    <p:cond delay="0"/>
                                  </p:stCondLst>
                                  <p:childTnLst>
                                    <p:animRot by="43200000">
                                      <p:cBhvr>
                                        <p:cTn id="116" dur="500" fill="hold"/>
                                        <p:tgtEl>
                                          <p:spTgt spid="7"/>
                                        </p:tgtEl>
                                        <p:attrNameLst>
                                          <p:attrName>r</p:attrName>
                                        </p:attrNameLst>
                                      </p:cBhvr>
                                    </p:animRot>
                                  </p:childTnLst>
                                </p:cTn>
                              </p:par>
                              <p:par>
                                <p:cTn id="117" presetID="63" presetClass="path" presetSubtype="0" accel="50000" decel="50000" fill="hold" nodeType="withEffect">
                                  <p:stCondLst>
                                    <p:cond delay="0"/>
                                  </p:stCondLst>
                                  <p:childTnLst>
                                    <p:animMotion origin="layout" path="M 0 -1.48148E-6 L -0.16432 -0.00231 " pathEditMode="relative" rAng="0" ptsTypes="AA">
                                      <p:cBhvr>
                                        <p:cTn id="118" dur="500" fill="hold"/>
                                        <p:tgtEl>
                                          <p:spTgt spid="4"/>
                                        </p:tgtEl>
                                        <p:attrNameLst>
                                          <p:attrName>ppt_x</p:attrName>
                                          <p:attrName>ppt_y</p:attrName>
                                        </p:attrNameLst>
                                      </p:cBhvr>
                                      <p:rCtr x="-8216" y="-116"/>
                                    </p:animMotion>
                                  </p:childTnLst>
                                </p:cTn>
                              </p:par>
                              <p:par>
                                <p:cTn id="119" presetID="8" presetClass="emph" presetSubtype="0" fill="hold" nodeType="withEffect">
                                  <p:stCondLst>
                                    <p:cond delay="0"/>
                                  </p:stCondLst>
                                  <p:childTnLst>
                                    <p:animRot by="-1800000">
                                      <p:cBhvr>
                                        <p:cTn id="120" dur="500" fill="hold"/>
                                        <p:tgtEl>
                                          <p:spTgt spid="4"/>
                                        </p:tgtEl>
                                        <p:attrNameLst>
                                          <p:attrName>r</p:attrName>
                                        </p:attrNameLst>
                                      </p:cBhvr>
                                    </p:animRot>
                                  </p:childTnLst>
                                </p:cTn>
                              </p:par>
                              <p:par>
                                <p:cTn id="121" presetID="1" presetClass="exit" presetSubtype="0" fill="hold" nodeType="withEffect">
                                  <p:stCondLst>
                                    <p:cond delay="500"/>
                                  </p:stCondLst>
                                  <p:childTnLst>
                                    <p:set>
                                      <p:cBhvr>
                                        <p:cTn id="122" dur="1" fill="hold">
                                          <p:stCondLst>
                                            <p:cond delay="0"/>
                                          </p:stCondLst>
                                        </p:cTn>
                                        <p:tgtEl>
                                          <p:spTgt spid="4"/>
                                        </p:tgtEl>
                                        <p:attrNameLst>
                                          <p:attrName>style.visibility</p:attrName>
                                        </p:attrNameLst>
                                      </p:cBhvr>
                                      <p:to>
                                        <p:strVal val="hidden"/>
                                      </p:to>
                                    </p:set>
                                  </p:childTnLst>
                                </p:cTn>
                              </p:par>
                              <p:par>
                                <p:cTn id="123" presetID="1" presetClass="entr" presetSubtype="0" fill="hold" nodeType="withEffect">
                                  <p:stCondLst>
                                    <p:cond delay="500"/>
                                  </p:stCondLst>
                                  <p:childTnLst>
                                    <p:set>
                                      <p:cBhvr>
                                        <p:cTn id="1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sai.wav"/>
                                        </p:tgtEl>
                                      </p:cMediaNode>
                                    </p:audio>
                                  </p:subTnLst>
                                </p:cTn>
                              </p:par>
                            </p:childTnLst>
                          </p:cTn>
                        </p:par>
                        <p:par>
                          <p:cTn id="125" fill="hold">
                            <p:stCondLst>
                              <p:cond delay="1500"/>
                            </p:stCondLst>
                            <p:childTnLst>
                              <p:par>
                                <p:cTn id="126" presetID="26" presetClass="emph" presetSubtype="0" repeatCount="3000" fill="hold" grpId="2" nodeType="afterEffect">
                                  <p:stCondLst>
                                    <p:cond delay="0"/>
                                  </p:stCondLst>
                                  <p:childTnLst>
                                    <p:animEffect transition="out" filter="fade">
                                      <p:cBhvr>
                                        <p:cTn id="127" dur="500" tmFilter="0, 0; .2, .5; .8, .5; 1, 0"/>
                                        <p:tgtEl>
                                          <p:spTgt spid="11"/>
                                        </p:tgtEl>
                                      </p:cBhvr>
                                    </p:animEffect>
                                    <p:animScale>
                                      <p:cBhvr>
                                        <p:cTn id="128" dur="250" autoRev="1" fill="hold"/>
                                        <p:tgtEl>
                                          <p:spTgt spid="11"/>
                                        </p:tgtEl>
                                      </p:cBhvr>
                                      <p:by x="105000" y="105000"/>
                                    </p:animScale>
                                  </p:childTnLst>
                                </p:cTn>
                              </p:par>
                              <p:par>
                                <p:cTn id="129" presetID="1" presetClass="emph" presetSubtype="2" fill="hold" nodeType="withEffect">
                                  <p:stCondLst>
                                    <p:cond delay="0"/>
                                  </p:stCondLst>
                                  <p:childTnLst>
                                    <p:animClr clrSpc="rgb" dir="cw">
                                      <p:cBhvr>
                                        <p:cTn id="130" dur="1500" fill="hold"/>
                                        <p:tgtEl>
                                          <p:spTgt spid="11"/>
                                        </p:tgtEl>
                                        <p:attrNameLst>
                                          <p:attrName>fillcolor</p:attrName>
                                        </p:attrNameLst>
                                      </p:cBhvr>
                                      <p:to>
                                        <a:schemeClr val="accent2"/>
                                      </p:to>
                                    </p:animClr>
                                    <p:set>
                                      <p:cBhvr>
                                        <p:cTn id="131" dur="1500" fill="hold"/>
                                        <p:tgtEl>
                                          <p:spTgt spid="11"/>
                                        </p:tgtEl>
                                        <p:attrNameLst>
                                          <p:attrName>fill.type</p:attrName>
                                        </p:attrNameLst>
                                      </p:cBhvr>
                                      <p:to>
                                        <p:strVal val="solid"/>
                                      </p:to>
                                    </p:set>
                                    <p:set>
                                      <p:cBhvr>
                                        <p:cTn id="132"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26200" y="1894313"/>
            <a:ext cx="4396048"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Câu</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3:</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Là cầu thủ dự bị, gấu con đã làm gì</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a:t>
            </a:r>
          </a:p>
        </p:txBody>
      </p:sp>
      <p:sp>
        <p:nvSpPr>
          <p:cNvPr id="9" name="1"/>
          <p:cNvSpPr/>
          <p:nvPr/>
        </p:nvSpPr>
        <p:spPr>
          <a:xfrm>
            <a:off x="106680" y="4433455"/>
            <a:ext cx="5693638" cy="6511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Tahoma" panose="020B0604030504040204" pitchFamily="34" charset="0"/>
              </a:rPr>
              <a:t>A. Gấu chỉ</a:t>
            </a:r>
            <a:r>
              <a:rPr kumimoji="0" lang="en-US" sz="2400" b="0" i="0" u="none" strike="noStrike" kern="1200" cap="none" spc="0" normalizeH="0" noProof="0">
                <a:ln>
                  <a:noFill/>
                </a:ln>
                <a:solidFill>
                  <a:prstClr val="white"/>
                </a:solidFill>
                <a:effectLst/>
                <a:uLnTx/>
                <a:uFillTx/>
                <a:ea typeface="+mn-ea"/>
                <a:cs typeface="Tahoma" panose="020B0604030504040204" pitchFamily="34" charset="0"/>
              </a:rPr>
              <a:t> đi nhặt bóng cho các bạn</a:t>
            </a:r>
            <a:r>
              <a:rPr kumimoji="0" lang="en-US" sz="2400" b="0" i="0" u="none" strike="noStrike" kern="1200" cap="none" spc="0" normalizeH="0" baseline="0" noProof="0">
                <a:ln>
                  <a:noFill/>
                </a:ln>
                <a:solidFill>
                  <a:prstClr val="white"/>
                </a:solidFill>
                <a:effectLst/>
                <a:uLnTx/>
                <a:uFillTx/>
                <a:ea typeface="+mn-ea"/>
                <a:cs typeface="Tahoma" panose="020B0604030504040204" pitchFamily="34" charset="0"/>
              </a:rPr>
              <a:t> </a:t>
            </a:r>
          </a:p>
        </p:txBody>
      </p:sp>
      <p:sp>
        <p:nvSpPr>
          <p:cNvPr id="10" name="3"/>
          <p:cNvSpPr/>
          <p:nvPr/>
        </p:nvSpPr>
        <p:spPr>
          <a:xfrm>
            <a:off x="106680" y="5241904"/>
            <a:ext cx="5693640" cy="15105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cs typeface="Tahoma" panose="020B0604030504040204" pitchFamily="34" charset="0"/>
              </a:rPr>
              <a:t>C. Gấu</a:t>
            </a:r>
            <a:r>
              <a:rPr lang="en-US" sz="2000">
                <a:solidFill>
                  <a:prstClr val="white"/>
                </a:solidFill>
                <a:cs typeface="Tahoma" panose="020B0604030504040204" pitchFamily="34" charset="0"/>
              </a:rPr>
              <a:t> con đã đi nhặt bóng cho các bạn. Gấu con cố gắng chạy nhanh để các bạn không phải chờ lâu. Hằng ngày, gấu đến sân bóng từ sớm để chăm chỉ luyện tập, đá bóng ra xa rồi nhặt lại, đá đi đá lại,….</a:t>
            </a:r>
            <a:endParaRPr kumimoji="0" lang="en-US" sz="2000" b="0" i="0" u="none" strike="noStrike" kern="1200" cap="none" spc="0" normalizeH="0" baseline="0" noProof="0">
              <a:ln>
                <a:noFill/>
              </a:ln>
              <a:solidFill>
                <a:prstClr val="white"/>
              </a:solidFill>
              <a:effectLst/>
              <a:uLnTx/>
              <a:uFillTx/>
              <a:cs typeface="Tahoma" panose="020B0604030504040204" pitchFamily="34" charset="0"/>
            </a:endParaRPr>
          </a:p>
        </p:txBody>
      </p:sp>
      <p:sp>
        <p:nvSpPr>
          <p:cNvPr id="11" name="2"/>
          <p:cNvSpPr/>
          <p:nvPr/>
        </p:nvSpPr>
        <p:spPr>
          <a:xfrm>
            <a:off x="6391679" y="4433455"/>
            <a:ext cx="5693639" cy="6511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cs typeface="Tahoma" panose="020B0604030504040204" pitchFamily="34" charset="0"/>
              </a:rPr>
              <a:t>B. </a:t>
            </a:r>
            <a:r>
              <a:rPr lang="en-US" sz="2400">
                <a:solidFill>
                  <a:prstClr val="white"/>
                </a:solidFill>
                <a:cs typeface="Tahoma" panose="020B0604030504040204" pitchFamily="34" charset="0"/>
              </a:rPr>
              <a:t>Gấu lười luyện tập </a:t>
            </a:r>
            <a:endParaRPr kumimoji="0" lang="en-US" sz="2400" b="0" i="0" u="none" strike="noStrike" kern="1200" cap="none" spc="0" normalizeH="0" baseline="0" noProof="0">
              <a:ln>
                <a:noFill/>
              </a:ln>
              <a:solidFill>
                <a:prstClr val="white"/>
              </a:solidFill>
              <a:effectLst/>
              <a:uLnTx/>
              <a:uFillTx/>
              <a:cs typeface="Tahoma" panose="020B0604030504040204" pitchFamily="34" charset="0"/>
            </a:endParaRPr>
          </a:p>
        </p:txBody>
      </p:sp>
      <p:sp>
        <p:nvSpPr>
          <p:cNvPr id="12" name="4"/>
          <p:cNvSpPr/>
          <p:nvPr/>
        </p:nvSpPr>
        <p:spPr>
          <a:xfrm>
            <a:off x="6391679" y="5264727"/>
            <a:ext cx="5693639" cy="14877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Tahoma" panose="020B0604030504040204" pitchFamily="34" charset="0"/>
              </a:rPr>
              <a:t>D.</a:t>
            </a:r>
            <a:r>
              <a:rPr kumimoji="0" lang="en-US" sz="2400" b="0" i="0" u="none" strike="noStrike" kern="1200" cap="none" spc="0" normalizeH="0" noProof="0">
                <a:ln>
                  <a:noFill/>
                </a:ln>
                <a:solidFill>
                  <a:prstClr val="white"/>
                </a:solidFill>
                <a:effectLst/>
                <a:uLnTx/>
                <a:uFillTx/>
                <a:ea typeface="+mn-ea"/>
                <a:cs typeface="Tahoma" panose="020B0604030504040204" pitchFamily="34" charset="0"/>
              </a:rPr>
              <a:t> Gấu đi nhặt bóng và để các bạn chờ lâu, không luyện tập hằng ngày</a:t>
            </a:r>
            <a:endParaRPr kumimoji="0" lang="en-US" sz="2400" b="0" i="0" u="none" strike="noStrike" kern="1200" cap="none" spc="0" normalizeH="0" baseline="0" noProof="0">
              <a:ln>
                <a:noFill/>
              </a:ln>
              <a:solidFill>
                <a:prstClr val="white"/>
              </a:solidFill>
              <a:effectLst/>
              <a:uLnTx/>
              <a:uFillTx/>
              <a:ea typeface="+mn-ea"/>
              <a:cs typeface="Tahoma" panose="020B060403050404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pic>
        <p:nvPicPr>
          <p:cNvPr id="14" name="Picture 13">
            <a:extLst>
              <a:ext uri="{FF2B5EF4-FFF2-40B4-BE49-F238E27FC236}">
                <a16:creationId xmlns:a16="http://schemas.microsoft.com/office/drawing/2014/main" id="{FB195118-18A1-425C-8A5A-0A2171B7FE78}"/>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106680" y="1158471"/>
            <a:ext cx="753503" cy="735842"/>
          </a:xfrm>
          <a:prstGeom prst="ellipse">
            <a:avLst/>
          </a:prstGeom>
          <a:ln w="19050">
            <a:solidFill>
              <a:srgbClr val="0070C0"/>
            </a:solidFill>
          </a:ln>
        </p:spPr>
      </p:pic>
    </p:spTree>
    <p:extLst>
      <p:ext uri="{BB962C8B-B14F-4D97-AF65-F5344CB8AC3E}">
        <p14:creationId xmlns:p14="http://schemas.microsoft.com/office/powerpoint/2010/main" val="267038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grpId="0" nodeType="clickEffect">
                                  <p:stCondLst>
                                    <p:cond delay="0"/>
                                  </p:stCondLst>
                                  <p:childTnLst>
                                    <p:animClr clrSpc="rgb" dir="cw">
                                      <p:cBhvr>
                                        <p:cTn id="16" dur="750" fill="hold"/>
                                        <p:tgtEl>
                                          <p:spTgt spid="9"/>
                                        </p:tgtEl>
                                        <p:attrNameLst>
                                          <p:attrName>fillcolor</p:attrName>
                                        </p:attrNameLst>
                                      </p:cBhvr>
                                      <p:to>
                                        <a:srgbClr val="FFC000"/>
                                      </p:to>
                                    </p:animClr>
                                    <p:set>
                                      <p:cBhvr>
                                        <p:cTn id="17" dur="750" fill="hold"/>
                                        <p:tgtEl>
                                          <p:spTgt spid="9"/>
                                        </p:tgtEl>
                                        <p:attrNameLst>
                                          <p:attrName>fill.type</p:attrName>
                                        </p:attrNameLst>
                                      </p:cBhvr>
                                      <p:to>
                                        <p:strVal val="solid"/>
                                      </p:to>
                                    </p:set>
                                    <p:set>
                                      <p:cBhvr>
                                        <p:cTn id="18" dur="750" fill="hold"/>
                                        <p:tgtEl>
                                          <p:spTgt spid="9"/>
                                        </p:tgtEl>
                                        <p:attrNameLst>
                                          <p:attrName>fill.on</p:attrName>
                                        </p:attrNameLst>
                                      </p:cBhvr>
                                      <p:to>
                                        <p:strVal val="true"/>
                                      </p:to>
                                    </p:set>
                                  </p:childTnLst>
                                </p:cTn>
                              </p:par>
                            </p:childTnLst>
                          </p:cTn>
                        </p:par>
                        <p:par>
                          <p:cTn id="19" fill="hold">
                            <p:stCondLst>
                              <p:cond delay="750"/>
                            </p:stCondLst>
                            <p:childTnLst>
                              <p:par>
                                <p:cTn id="20" presetID="64" presetClass="path" presetSubtype="0" accel="50000" decel="50000" fill="hold" nodeType="afterEffect">
                                  <p:stCondLst>
                                    <p:cond delay="0"/>
                                  </p:stCondLst>
                                  <p:childTnLst>
                                    <p:animMotion origin="layout" path="M 0 -1.85185E-6 L 0.02422 -0.41019 " pathEditMode="relative" rAng="0" ptsTypes="AA">
                                      <p:cBhvr>
                                        <p:cTn id="21" dur="500" fill="hold"/>
                                        <p:tgtEl>
                                          <p:spTgt spid="7"/>
                                        </p:tgtEl>
                                        <p:attrNameLst>
                                          <p:attrName>ppt_x</p:attrName>
                                          <p:attrName>ppt_y</p:attrName>
                                        </p:attrNameLst>
                                      </p:cBhvr>
                                      <p:rCtr x="1211" y="-20486"/>
                                    </p:animMotion>
                                  </p:childTnLst>
                                  <p:subTnLst>
                                    <p:audio>
                                      <p:cMediaNode>
                                        <p:cTn display="0" masterRel="sameClick">
                                          <p:stCondLst>
                                            <p:cond evt="begin" delay="0">
                                              <p:tn val="20"/>
                                            </p:cond>
                                          </p:stCondLst>
                                          <p:endCondLst>
                                            <p:cond evt="onStopAudio" delay="0">
                                              <p:tgtEl>
                                                <p:sldTgt/>
                                              </p:tgtEl>
                                            </p:cond>
                                          </p:endCondLst>
                                        </p:cTn>
                                        <p:tgtEl>
                                          <p:sndTgt r:embed="rId2" name="sut.wav"/>
                                        </p:tgtEl>
                                      </p:cMediaNode>
                                    </p:audio>
                                  </p:subTnLst>
                                </p:cTn>
                              </p:par>
                              <p:par>
                                <p:cTn id="22" presetID="42" presetClass="path" presetSubtype="0" accel="50000" decel="50000" fill="hold" nodeType="withEffect">
                                  <p:stCondLst>
                                    <p:cond delay="500"/>
                                  </p:stCondLst>
                                  <p:childTnLst>
                                    <p:animMotion origin="layout" path="M 0.02422 -0.41018 L 0.02422 -0.24143 " pathEditMode="relative" rAng="0" ptsTypes="AA">
                                      <p:cBhvr>
                                        <p:cTn id="23" dur="250" fill="hold"/>
                                        <p:tgtEl>
                                          <p:spTgt spid="7"/>
                                        </p:tgtEl>
                                        <p:attrNameLst>
                                          <p:attrName>ppt_x</p:attrName>
                                          <p:attrName>ppt_y</p:attrName>
                                        </p:attrNameLst>
                                      </p:cBhvr>
                                      <p:rCtr x="0" y="8426"/>
                                    </p:animMotion>
                                  </p:childTnLst>
                                </p:cTn>
                              </p:par>
                              <p:par>
                                <p:cTn id="24" presetID="6" presetClass="emph" presetSubtype="0" fill="hold" nodeType="withEffect">
                                  <p:stCondLst>
                                    <p:cond delay="0"/>
                                  </p:stCondLst>
                                  <p:childTnLst>
                                    <p:animScale>
                                      <p:cBhvr>
                                        <p:cTn id="25" dur="500" fill="hold"/>
                                        <p:tgtEl>
                                          <p:spTgt spid="7"/>
                                        </p:tgtEl>
                                      </p:cBhvr>
                                      <p:by x="50000" y="50000"/>
                                    </p:animScale>
                                  </p:childTnLst>
                                </p:cTn>
                              </p:par>
                              <p:par>
                                <p:cTn id="26" presetID="8" presetClass="emph" presetSubtype="0" fill="hold" nodeType="withEffect">
                                  <p:stCondLst>
                                    <p:cond delay="0"/>
                                  </p:stCondLst>
                                  <p:childTnLst>
                                    <p:animRot by="-43200000">
                                      <p:cBhvr>
                                        <p:cTn id="27" dur="500" fill="hold"/>
                                        <p:tgtEl>
                                          <p:spTgt spid="7"/>
                                        </p:tgtEl>
                                        <p:attrNameLst>
                                          <p:attrName>r</p:attrName>
                                        </p:attrNameLst>
                                      </p:cBhvr>
                                    </p:animRot>
                                  </p:childTnLst>
                                </p:cTn>
                              </p:par>
                              <p:par>
                                <p:cTn id="28" presetID="63" presetClass="path" presetSubtype="0" accel="50000" decel="50000" fill="hold" nodeType="withEffect">
                                  <p:stCondLst>
                                    <p:cond delay="0"/>
                                  </p:stCondLst>
                                  <p:childTnLst>
                                    <p:animMotion origin="layout" path="M 0 -1.48148E-6 L 0.17539 -0.02454 " pathEditMode="relative" rAng="0" ptsTypes="AA">
                                      <p:cBhvr>
                                        <p:cTn id="29" dur="500" fill="hold"/>
                                        <p:tgtEl>
                                          <p:spTgt spid="4"/>
                                        </p:tgtEl>
                                        <p:attrNameLst>
                                          <p:attrName>ppt_x</p:attrName>
                                          <p:attrName>ppt_y</p:attrName>
                                        </p:attrNameLst>
                                      </p:cBhvr>
                                      <p:rCtr x="8763" y="-1227"/>
                                    </p:animMotion>
                                  </p:childTnLst>
                                </p:cTn>
                              </p:par>
                              <p:par>
                                <p:cTn id="30" presetID="8" presetClass="emph" presetSubtype="0" fill="hold" nodeType="withEffect">
                                  <p:stCondLst>
                                    <p:cond delay="0"/>
                                  </p:stCondLst>
                                  <p:childTnLst>
                                    <p:animRot by="1800000">
                                      <p:cBhvr>
                                        <p:cTn id="31" dur="500" fill="hold"/>
                                        <p:tgtEl>
                                          <p:spTgt spid="4"/>
                                        </p:tgtEl>
                                        <p:attrNameLst>
                                          <p:attrName>r</p:attrName>
                                        </p:attrNameLst>
                                      </p:cBhvr>
                                    </p:animRot>
                                  </p:childTnLst>
                                </p:cTn>
                              </p:par>
                              <p:par>
                                <p:cTn id="32" presetID="1" presetClass="exit" presetSubtype="0" fill="hold" nodeType="withEffect">
                                  <p:stCondLst>
                                    <p:cond delay="50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ntr" presetSubtype="0"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par>
                          <p:cTn id="36" fill="hold">
                            <p:stCondLst>
                              <p:cond delay="1500"/>
                            </p:stCondLst>
                            <p:childTnLst>
                              <p:par>
                                <p:cTn id="37" presetID="26" presetClass="emph" presetSubtype="0" repeatCount="3000" fill="hold" grpId="0" nodeType="afterEffect">
                                  <p:stCondLst>
                                    <p:cond delay="0"/>
                                  </p:stCondLst>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1" presetClass="emph" presetSubtype="2" fill="hold" nodeType="withEffect">
                                  <p:stCondLst>
                                    <p:cond delay="0"/>
                                  </p:stCondLst>
                                  <p:childTnLst>
                                    <p:animClr clrSpc="rgb" dir="cw">
                                      <p:cBhvr>
                                        <p:cTn id="41" dur="1500" fill="hold"/>
                                        <p:tgtEl>
                                          <p:spTgt spid="10"/>
                                        </p:tgtEl>
                                        <p:attrNameLst>
                                          <p:attrName>fillcolor</p:attrName>
                                        </p:attrNameLst>
                                      </p:cBhvr>
                                      <p:to>
                                        <a:schemeClr val="accent2"/>
                                      </p:to>
                                    </p:animClr>
                                    <p:set>
                                      <p:cBhvr>
                                        <p:cTn id="42" dur="1500" fill="hold"/>
                                        <p:tgtEl>
                                          <p:spTgt spid="10"/>
                                        </p:tgtEl>
                                        <p:attrNameLst>
                                          <p:attrName>fill.type</p:attrName>
                                        </p:attrNameLst>
                                      </p:cBhvr>
                                      <p:to>
                                        <p:strVal val="solid"/>
                                      </p:to>
                                    </p:set>
                                    <p:set>
                                      <p:cBhvr>
                                        <p:cTn id="4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750" fill="hold"/>
                                        <p:tgtEl>
                                          <p:spTgt spid="11"/>
                                        </p:tgtEl>
                                        <p:attrNameLst>
                                          <p:attrName>fillcolor</p:attrName>
                                        </p:attrNameLst>
                                      </p:cBhvr>
                                      <p:to>
                                        <a:srgbClr val="FFC000"/>
                                      </p:to>
                                    </p:animClr>
                                    <p:set>
                                      <p:cBhvr>
                                        <p:cTn id="49" dur="750" fill="hold"/>
                                        <p:tgtEl>
                                          <p:spTgt spid="11"/>
                                        </p:tgtEl>
                                        <p:attrNameLst>
                                          <p:attrName>fill.type</p:attrName>
                                        </p:attrNameLst>
                                      </p:cBhvr>
                                      <p:to>
                                        <p:strVal val="solid"/>
                                      </p:to>
                                    </p:set>
                                    <p:set>
                                      <p:cBhvr>
                                        <p:cTn id="50" dur="750" fill="hold"/>
                                        <p:tgtEl>
                                          <p:spTgt spid="11"/>
                                        </p:tgtEl>
                                        <p:attrNameLst>
                                          <p:attrName>fill.on</p:attrName>
                                        </p:attrNameLst>
                                      </p:cBhvr>
                                      <p:to>
                                        <p:strVal val="true"/>
                                      </p:to>
                                    </p:set>
                                  </p:childTnLst>
                                </p:cTn>
                              </p:par>
                            </p:childTnLst>
                          </p:cTn>
                        </p:par>
                        <p:par>
                          <p:cTn id="51" fill="hold">
                            <p:stCondLst>
                              <p:cond delay="750"/>
                            </p:stCondLst>
                            <p:childTnLst>
                              <p:par>
                                <p:cTn id="52" presetID="64" presetClass="path" presetSubtype="0" accel="50000" decel="50000" fill="hold" nodeType="afterEffect">
                                  <p:stCondLst>
                                    <p:cond delay="0"/>
                                  </p:stCondLst>
                                  <p:childTnLst>
                                    <p:animMotion origin="layout" path="M 0 -1.85185E-6 L -0.05169 -0.23866 " pathEditMode="relative" rAng="0" ptsTypes="AA">
                                      <p:cBhvr>
                                        <p:cTn id="53" dur="500" fill="hold"/>
                                        <p:tgtEl>
                                          <p:spTgt spid="7"/>
                                        </p:tgtEl>
                                        <p:attrNameLst>
                                          <p:attrName>ppt_x</p:attrName>
                                          <p:attrName>ppt_y</p:attrName>
                                        </p:attrNameLst>
                                      </p:cBhvr>
                                      <p:rCtr x="-2591" y="-11944"/>
                                    </p:animMotion>
                                  </p:childTnLst>
                                  <p:subTnLst>
                                    <p:audio>
                                      <p:cMediaNode>
                                        <p:cTn display="0" masterRel="sameClick">
                                          <p:stCondLst>
                                            <p:cond evt="begin" delay="0">
                                              <p:tn val="52"/>
                                            </p:cond>
                                          </p:stCondLst>
                                          <p:endCondLst>
                                            <p:cond evt="onStopAudio" delay="0">
                                              <p:tgtEl>
                                                <p:sldTgt/>
                                              </p:tgtEl>
                                            </p:cond>
                                          </p:endCondLst>
                                        </p:cTn>
                                        <p:tgtEl>
                                          <p:sndTgt r:embed="rId2" name="sut.wav"/>
                                        </p:tgtEl>
                                      </p:cMediaNode>
                                    </p:audio>
                                  </p:subTnLst>
                                </p:cTn>
                              </p:par>
                              <p:par>
                                <p:cTn id="54" presetID="6" presetClass="emph" presetSubtype="0" fill="hold" nodeType="withEffect">
                                  <p:stCondLst>
                                    <p:cond delay="0"/>
                                  </p:stCondLst>
                                  <p:childTnLst>
                                    <p:animScale>
                                      <p:cBhvr>
                                        <p:cTn id="55" dur="500" fill="hold"/>
                                        <p:tgtEl>
                                          <p:spTgt spid="7"/>
                                        </p:tgtEl>
                                      </p:cBhvr>
                                      <p:by x="50000" y="50000"/>
                                    </p:animScale>
                                  </p:childTnLst>
                                </p:cTn>
                              </p:par>
                              <p:par>
                                <p:cTn id="56" presetID="8" presetClass="emph" presetSubtype="0" fill="hold" nodeType="withEffect">
                                  <p:stCondLst>
                                    <p:cond delay="0"/>
                                  </p:stCondLst>
                                  <p:childTnLst>
                                    <p:animRot by="-43200000">
                                      <p:cBhvr>
                                        <p:cTn id="57" dur="500" fill="hold"/>
                                        <p:tgtEl>
                                          <p:spTgt spid="7"/>
                                        </p:tgtEl>
                                        <p:attrNameLst>
                                          <p:attrName>r</p:attrName>
                                        </p:attrNameLst>
                                      </p:cBhvr>
                                    </p:animRot>
                                  </p:childTnLst>
                                </p:cTn>
                              </p:par>
                              <p:par>
                                <p:cTn id="58" presetID="63" presetClass="path" presetSubtype="0" accel="50000" decel="50000" fill="hold" nodeType="withEffect">
                                  <p:stCondLst>
                                    <p:cond delay="0"/>
                                  </p:stCondLst>
                                  <p:childTnLst>
                                    <p:animMotion origin="layout" path="M 0 -1.48148E-6 L 0.17578 -0.02592 " pathEditMode="relative" rAng="0" ptsTypes="AA">
                                      <p:cBhvr>
                                        <p:cTn id="59" dur="500" fill="hold"/>
                                        <p:tgtEl>
                                          <p:spTgt spid="4"/>
                                        </p:tgtEl>
                                        <p:attrNameLst>
                                          <p:attrName>ppt_x</p:attrName>
                                          <p:attrName>ppt_y</p:attrName>
                                        </p:attrNameLst>
                                      </p:cBhvr>
                                      <p:rCtr x="8789" y="-1296"/>
                                    </p:animMotion>
                                  </p:childTnLst>
                                </p:cTn>
                              </p:par>
                              <p:par>
                                <p:cTn id="60" presetID="8" presetClass="emph" presetSubtype="0" fill="hold" nodeType="withEffect">
                                  <p:stCondLst>
                                    <p:cond delay="0"/>
                                  </p:stCondLst>
                                  <p:childTnLst>
                                    <p:animRot by="1800000">
                                      <p:cBhvr>
                                        <p:cTn id="61" dur="500" fill="hold"/>
                                        <p:tgtEl>
                                          <p:spTgt spid="4"/>
                                        </p:tgtEl>
                                        <p:attrNameLst>
                                          <p:attrName>r</p:attrName>
                                        </p:attrNameLst>
                                      </p:cBhvr>
                                    </p:animRot>
                                  </p:childTnLst>
                                </p:cTn>
                              </p:par>
                            </p:childTnLst>
                          </p:cTn>
                        </p:par>
                        <p:par>
                          <p:cTn id="62" fill="hold">
                            <p:stCondLst>
                              <p:cond delay="1250"/>
                            </p:stCondLst>
                            <p:childTnLst>
                              <p:par>
                                <p:cTn id="63" presetID="1" presetClass="exit" presetSubtype="0" fill="hold" nodeType="afterEffect">
                                  <p:stCondLst>
                                    <p:cond delay="0"/>
                                  </p:stCondLst>
                                  <p:childTnLst>
                                    <p:set>
                                      <p:cBhvr>
                                        <p:cTn id="64" dur="1" fill="hold">
                                          <p:stCondLst>
                                            <p:cond delay="0"/>
                                          </p:stCondLst>
                                        </p:cTn>
                                        <p:tgtEl>
                                          <p:spTgt spid="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sai.wav"/>
                                        </p:tgtEl>
                                      </p:cMediaNode>
                                    </p:audio>
                                  </p:subTnLst>
                                </p:cTn>
                              </p:par>
                            </p:childTnLst>
                          </p:cTn>
                        </p:par>
                        <p:par>
                          <p:cTn id="67" fill="hold">
                            <p:stCondLst>
                              <p:cond delay="1250"/>
                            </p:stCondLst>
                            <p:childTnLst>
                              <p:par>
                                <p:cTn id="68" presetID="26" presetClass="emph" presetSubtype="0" repeatCount="3000" fill="hold" grpId="1" nodeType="after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par>
                                <p:cTn id="71" presetID="1" presetClass="emph" presetSubtype="2" fill="hold" nodeType="withEffect">
                                  <p:stCondLst>
                                    <p:cond delay="0"/>
                                  </p:stCondLst>
                                  <p:childTnLst>
                                    <p:animClr clrSpc="rgb" dir="cw">
                                      <p:cBhvr>
                                        <p:cTn id="72" dur="1500" fill="hold"/>
                                        <p:tgtEl>
                                          <p:spTgt spid="10"/>
                                        </p:tgtEl>
                                        <p:attrNameLst>
                                          <p:attrName>fillcolor</p:attrName>
                                        </p:attrNameLst>
                                      </p:cBhvr>
                                      <p:to>
                                        <a:schemeClr val="accent2"/>
                                      </p:to>
                                    </p:animClr>
                                    <p:set>
                                      <p:cBhvr>
                                        <p:cTn id="73" dur="1500" fill="hold"/>
                                        <p:tgtEl>
                                          <p:spTgt spid="10"/>
                                        </p:tgtEl>
                                        <p:attrNameLst>
                                          <p:attrName>fill.type</p:attrName>
                                        </p:attrNameLst>
                                      </p:cBhvr>
                                      <p:to>
                                        <p:strVal val="solid"/>
                                      </p:to>
                                    </p:set>
                                    <p:set>
                                      <p:cBhvr>
                                        <p:cTn id="7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750" fill="hold"/>
                                        <p:tgtEl>
                                          <p:spTgt spid="10"/>
                                        </p:tgtEl>
                                        <p:attrNameLst>
                                          <p:attrName>fillcolor</p:attrName>
                                        </p:attrNameLst>
                                      </p:cBhvr>
                                      <p:to>
                                        <a:srgbClr val="FFC000"/>
                                      </p:to>
                                    </p:animClr>
                                    <p:set>
                                      <p:cBhvr>
                                        <p:cTn id="80" dur="750" fill="hold"/>
                                        <p:tgtEl>
                                          <p:spTgt spid="10"/>
                                        </p:tgtEl>
                                        <p:attrNameLst>
                                          <p:attrName>fill.type</p:attrName>
                                        </p:attrNameLst>
                                      </p:cBhvr>
                                      <p:to>
                                        <p:strVal val="solid"/>
                                      </p:to>
                                    </p:set>
                                    <p:set>
                                      <p:cBhvr>
                                        <p:cTn id="81" dur="750" fill="hold"/>
                                        <p:tgtEl>
                                          <p:spTgt spid="10"/>
                                        </p:tgtEl>
                                        <p:attrNameLst>
                                          <p:attrName>fill.on</p:attrName>
                                        </p:attrNameLst>
                                      </p:cBhvr>
                                      <p:to>
                                        <p:strVal val="true"/>
                                      </p:to>
                                    </p:set>
                                  </p:childTnLst>
                                </p:cTn>
                              </p:par>
                            </p:childTnLst>
                          </p:cTn>
                        </p:par>
                        <p:par>
                          <p:cTn id="82" fill="hold">
                            <p:stCondLst>
                              <p:cond delay="750"/>
                            </p:stCondLst>
                            <p:childTnLst>
                              <p:par>
                                <p:cTn id="83" presetID="64" presetClass="path" presetSubtype="0" accel="50000" decel="50000" fill="hold" nodeType="afterEffect">
                                  <p:stCondLst>
                                    <p:cond delay="0"/>
                                  </p:stCondLst>
                                  <p:childTnLst>
                                    <p:animMotion origin="layout" path="M 0 -1.85185E-6 L -0.04167 -0.31481 " pathEditMode="relative" rAng="0" ptsTypes="AA">
                                      <p:cBhvr>
                                        <p:cTn id="84" dur="500" fill="hold"/>
                                        <p:tgtEl>
                                          <p:spTgt spid="7"/>
                                        </p:tgtEl>
                                        <p:attrNameLst>
                                          <p:attrName>ppt_x</p:attrName>
                                          <p:attrName>ppt_y</p:attrName>
                                        </p:attrNameLst>
                                      </p:cBhvr>
                                      <p:rCtr x="-2083" y="-15741"/>
                                    </p:animMotion>
                                  </p:childTnLst>
                                  <p:subTnLst>
                                    <p:audio>
                                      <p:cMediaNode>
                                        <p:cTn display="0" masterRel="sameClick">
                                          <p:stCondLst>
                                            <p:cond evt="begin" delay="0">
                                              <p:tn val="83"/>
                                            </p:cond>
                                          </p:stCondLst>
                                          <p:endCondLst>
                                            <p:cond evt="onStopAudio" delay="0">
                                              <p:tgtEl>
                                                <p:sldTgt/>
                                              </p:tgtEl>
                                            </p:cond>
                                          </p:endCondLst>
                                        </p:cTn>
                                        <p:tgtEl>
                                          <p:sndTgt r:embed="rId2" name="sut.wav"/>
                                        </p:tgtEl>
                                      </p:cMediaNode>
                                    </p:audio>
                                  </p:subTnLst>
                                </p:cTn>
                              </p:par>
                              <p:par>
                                <p:cTn id="85" presetID="6" presetClass="emph" presetSubtype="0" fill="hold" nodeType="withEffect">
                                  <p:stCondLst>
                                    <p:cond delay="0"/>
                                  </p:stCondLst>
                                  <p:childTnLst>
                                    <p:animScale>
                                      <p:cBhvr>
                                        <p:cTn id="86" dur="500" fill="hold"/>
                                        <p:tgtEl>
                                          <p:spTgt spid="7"/>
                                        </p:tgtEl>
                                      </p:cBhvr>
                                      <p:by x="70000" y="70000"/>
                                    </p:animScale>
                                  </p:childTnLst>
                                </p:cTn>
                              </p:par>
                              <p:par>
                                <p:cTn id="87" presetID="8" presetClass="emph" presetSubtype="0" fill="hold" nodeType="withEffect">
                                  <p:stCondLst>
                                    <p:cond delay="0"/>
                                  </p:stCondLst>
                                  <p:childTnLst>
                                    <p:animRot by="-43200000">
                                      <p:cBhvr>
                                        <p:cTn id="88" dur="500" fill="hold"/>
                                        <p:tgtEl>
                                          <p:spTgt spid="7"/>
                                        </p:tgtEl>
                                        <p:attrNameLst>
                                          <p:attrName>r</p:attrName>
                                        </p:attrNameLst>
                                      </p:cBhvr>
                                    </p:animRot>
                                  </p:childTnLst>
                                </p:cTn>
                              </p:par>
                              <p:par>
                                <p:cTn id="89" presetID="35" presetClass="path" presetSubtype="0" accel="50000" decel="50000" fill="hold" nodeType="withEffect">
                                  <p:stCondLst>
                                    <p:cond delay="0"/>
                                  </p:stCondLst>
                                  <p:childTnLst>
                                    <p:animMotion origin="layout" path="M 0 -1.48148E-6 L -0.075 -0.00231 " pathEditMode="relative" rAng="0" ptsTypes="AA">
                                      <p:cBhvr>
                                        <p:cTn id="90" dur="500" fill="hold"/>
                                        <p:tgtEl>
                                          <p:spTgt spid="4"/>
                                        </p:tgtEl>
                                        <p:attrNameLst>
                                          <p:attrName>ppt_x</p:attrName>
                                          <p:attrName>ppt_y</p:attrName>
                                        </p:attrNameLst>
                                      </p:cBhvr>
                                      <p:rCtr x="-3750" y="-116"/>
                                    </p:animMotion>
                                  </p:childTnLst>
                                </p:cTn>
                              </p:par>
                              <p:par>
                                <p:cTn id="91" presetID="8" presetClass="emph" presetSubtype="0" fill="hold" nodeType="withEffect">
                                  <p:stCondLst>
                                    <p:cond delay="0"/>
                                  </p:stCondLst>
                                  <p:childTnLst>
                                    <p:animRot by="-1800000">
                                      <p:cBhvr>
                                        <p:cTn id="92" dur="500" fill="hold"/>
                                        <p:tgtEl>
                                          <p:spTgt spid="4"/>
                                        </p:tgtEl>
                                        <p:attrNameLst>
                                          <p:attrName>r</p:attrName>
                                        </p:attrNameLst>
                                      </p:cBhvr>
                                    </p:animRot>
                                  </p:childTnLst>
                                </p:cTn>
                              </p:par>
                            </p:childTnLst>
                          </p:cTn>
                        </p:par>
                        <p:par>
                          <p:cTn id="93" fill="hold">
                            <p:stCondLst>
                              <p:cond delay="1250"/>
                            </p:stCondLst>
                            <p:childTnLst>
                              <p:par>
                                <p:cTn id="94" presetID="1" presetClass="exit" presetSubtype="0" fill="hold" nodeType="afterEffect">
                                  <p:stCondLst>
                                    <p:cond delay="0"/>
                                  </p:stCondLst>
                                  <p:childTnLst>
                                    <p:set>
                                      <p:cBhvr>
                                        <p:cTn id="95" dur="1" fill="hold">
                                          <p:stCondLst>
                                            <p:cond delay="0"/>
                                          </p:stCondLst>
                                        </p:cTn>
                                        <p:tgtEl>
                                          <p:spTgt spid="4"/>
                                        </p:tgtEl>
                                        <p:attrNameLst>
                                          <p:attrName>style.visibility</p:attrName>
                                        </p:attrNameLst>
                                      </p:cBhvr>
                                      <p:to>
                                        <p:strVal val="hidden"/>
                                      </p:to>
                                    </p:set>
                                  </p:childTnLst>
                                </p:cTn>
                              </p:par>
                            </p:childTnLst>
                          </p:cTn>
                        </p:par>
                        <p:par>
                          <p:cTn id="96" fill="hold">
                            <p:stCondLst>
                              <p:cond delay="1250"/>
                            </p:stCondLst>
                            <p:childTnLst>
                              <p:par>
                                <p:cTn id="97" presetID="1" presetClass="entr" presetSubtype="0" fill="hold" nodeType="afterEffect">
                                  <p:stCondLst>
                                    <p:cond delay="0"/>
                                  </p:stCondLst>
                                  <p:childTnLst>
                                    <p:set>
                                      <p:cBhvr>
                                        <p:cTn id="9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yeah1.wav"/>
                                        </p:tgtEl>
                                      </p:cMediaNode>
                                    </p:audio>
                                  </p:subTnLst>
                                </p:cTn>
                              </p:par>
                              <p:par>
                                <p:cTn id="99" presetID="1" presetClass="exit" presetSubtype="0" fill="hold" nodeType="withEffect">
                                  <p:stCondLst>
                                    <p:cond delay="0"/>
                                  </p:stCondLst>
                                  <p:childTnLst>
                                    <p:set>
                                      <p:cBhvr>
                                        <p:cTn id="100" dur="1" fill="hold">
                                          <p:stCondLst>
                                            <p:cond delay="0"/>
                                          </p:stCondLst>
                                        </p:cTn>
                                        <p:tgtEl>
                                          <p:spTgt spid="7"/>
                                        </p:tgtEl>
                                        <p:attrNameLst>
                                          <p:attrName>style.visibility</p:attrName>
                                        </p:attrNameLst>
                                      </p:cBhvr>
                                      <p:to>
                                        <p:strVal val="hidden"/>
                                      </p:to>
                                    </p:set>
                                  </p:childTnLst>
                                </p:cTn>
                              </p:par>
                              <p:par>
                                <p:cTn id="101" presetID="53" presetClass="entr" presetSubtype="16"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p:cTn id="103" dur="500" fill="hold"/>
                                        <p:tgtEl>
                                          <p:spTgt spid="13"/>
                                        </p:tgtEl>
                                        <p:attrNameLst>
                                          <p:attrName>ppt_w</p:attrName>
                                        </p:attrNameLst>
                                      </p:cBhvr>
                                      <p:tavLst>
                                        <p:tav tm="0">
                                          <p:val>
                                            <p:fltVal val="0"/>
                                          </p:val>
                                        </p:tav>
                                        <p:tav tm="100000">
                                          <p:val>
                                            <p:strVal val="#ppt_w"/>
                                          </p:val>
                                        </p:tav>
                                      </p:tavLst>
                                    </p:anim>
                                    <p:anim calcmode="lin" valueType="num">
                                      <p:cBhvr>
                                        <p:cTn id="104" dur="500" fill="hold"/>
                                        <p:tgtEl>
                                          <p:spTgt spid="13"/>
                                        </p:tgtEl>
                                        <p:attrNameLst>
                                          <p:attrName>ppt_h</p:attrName>
                                        </p:attrNameLst>
                                      </p:cBhvr>
                                      <p:tavLst>
                                        <p:tav tm="0">
                                          <p:val>
                                            <p:fltVal val="0"/>
                                          </p:val>
                                        </p:tav>
                                        <p:tav tm="100000">
                                          <p:val>
                                            <p:strVal val="#ppt_h"/>
                                          </p:val>
                                        </p:tav>
                                      </p:tavLst>
                                    </p:anim>
                                    <p:animEffect transition="in" filter="fade">
                                      <p:cBhvr>
                                        <p:cTn id="105" dur="500"/>
                                        <p:tgtEl>
                                          <p:spTgt spid="13"/>
                                        </p:tgtEl>
                                      </p:cBhvr>
                                    </p:animEffect>
                                  </p:childTnLst>
                                  <p:subTnLst>
                                    <p:audio>
                                      <p:cMediaNode>
                                        <p:cTn display="0" masterRel="sameClick">
                                          <p:stCondLst>
                                            <p:cond evt="begin" delay="0">
                                              <p:tn val="10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fill="hold" nodeType="clickEffect">
                                  <p:stCondLst>
                                    <p:cond delay="0"/>
                                  </p:stCondLst>
                                  <p:childTnLst>
                                    <p:animClr clrSpc="rgb" dir="cw">
                                      <p:cBhvr>
                                        <p:cTn id="110" dur="750" fill="hold"/>
                                        <p:tgtEl>
                                          <p:spTgt spid="12"/>
                                        </p:tgtEl>
                                        <p:attrNameLst>
                                          <p:attrName>fillcolor</p:attrName>
                                        </p:attrNameLst>
                                      </p:cBhvr>
                                      <p:to>
                                        <a:srgbClr val="FFC000"/>
                                      </p:to>
                                    </p:animClr>
                                    <p:set>
                                      <p:cBhvr>
                                        <p:cTn id="111" dur="750" fill="hold"/>
                                        <p:tgtEl>
                                          <p:spTgt spid="12"/>
                                        </p:tgtEl>
                                        <p:attrNameLst>
                                          <p:attrName>fill.type</p:attrName>
                                        </p:attrNameLst>
                                      </p:cBhvr>
                                      <p:to>
                                        <p:strVal val="solid"/>
                                      </p:to>
                                    </p:set>
                                    <p:set>
                                      <p:cBhvr>
                                        <p:cTn id="112" dur="750" fill="hold"/>
                                        <p:tgtEl>
                                          <p:spTgt spid="12"/>
                                        </p:tgtEl>
                                        <p:attrNameLst>
                                          <p:attrName>fill.on</p:attrName>
                                        </p:attrNameLst>
                                      </p:cBhvr>
                                      <p:to>
                                        <p:strVal val="true"/>
                                      </p:to>
                                    </p:set>
                                  </p:childTnLst>
                                </p:cTn>
                              </p:par>
                            </p:childTnLst>
                          </p:cTn>
                        </p:par>
                        <p:par>
                          <p:cTn id="113" fill="hold">
                            <p:stCondLst>
                              <p:cond delay="750"/>
                            </p:stCondLst>
                            <p:childTnLst>
                              <p:par>
                                <p:cTn id="114" presetID="64" presetClass="path" presetSubtype="0" accel="50000" decel="50000" fill="hold" nodeType="afterEffect">
                                  <p:stCondLst>
                                    <p:cond delay="0"/>
                                  </p:stCondLst>
                                  <p:childTnLst>
                                    <p:animMotion origin="layout" path="M 0 -1.85185E-6 L -0.17148 -0.24305 " pathEditMode="relative" rAng="0" ptsTypes="AA">
                                      <p:cBhvr>
                                        <p:cTn id="115" dur="500" fill="hold"/>
                                        <p:tgtEl>
                                          <p:spTgt spid="7"/>
                                        </p:tgtEl>
                                        <p:attrNameLst>
                                          <p:attrName>ppt_x</p:attrName>
                                          <p:attrName>ppt_y</p:attrName>
                                        </p:attrNameLst>
                                      </p:cBhvr>
                                      <p:rCtr x="-8581" y="-12153"/>
                                    </p:animMotion>
                                  </p:childTnLst>
                                  <p:subTnLst>
                                    <p:audio>
                                      <p:cMediaNode>
                                        <p:cTn display="0" masterRel="sameClick">
                                          <p:stCondLst>
                                            <p:cond evt="begin" delay="0">
                                              <p:tn val="114"/>
                                            </p:cond>
                                          </p:stCondLst>
                                          <p:endCondLst>
                                            <p:cond evt="onStopAudio" delay="0">
                                              <p:tgtEl>
                                                <p:sldTgt/>
                                              </p:tgtEl>
                                            </p:cond>
                                          </p:endCondLst>
                                        </p:cTn>
                                        <p:tgtEl>
                                          <p:sndTgt r:embed="rId2" name="sut.wav"/>
                                        </p:tgtEl>
                                      </p:cMediaNode>
                                    </p:audio>
                                  </p:subTnLst>
                                </p:cTn>
                              </p:par>
                              <p:par>
                                <p:cTn id="116" presetID="6" presetClass="emph" presetSubtype="0" fill="hold" nodeType="withEffect">
                                  <p:stCondLst>
                                    <p:cond delay="0"/>
                                  </p:stCondLst>
                                  <p:childTnLst>
                                    <p:animScale>
                                      <p:cBhvr>
                                        <p:cTn id="117" dur="500" fill="hold"/>
                                        <p:tgtEl>
                                          <p:spTgt spid="7"/>
                                        </p:tgtEl>
                                      </p:cBhvr>
                                      <p:by x="50000" y="50000"/>
                                    </p:animScale>
                                  </p:childTnLst>
                                </p:cTn>
                              </p:par>
                              <p:par>
                                <p:cTn id="118" presetID="8" presetClass="emph" presetSubtype="0" fill="hold" nodeType="withEffect">
                                  <p:stCondLst>
                                    <p:cond delay="0"/>
                                  </p:stCondLst>
                                  <p:childTnLst>
                                    <p:animRot by="-43200000">
                                      <p:cBhvr>
                                        <p:cTn id="119" dur="500" fill="hold"/>
                                        <p:tgtEl>
                                          <p:spTgt spid="7"/>
                                        </p:tgtEl>
                                        <p:attrNameLst>
                                          <p:attrName>r</p:attrName>
                                        </p:attrNameLst>
                                      </p:cBhvr>
                                    </p:animRot>
                                  </p:childTnLst>
                                </p:cTn>
                              </p:par>
                              <p:par>
                                <p:cTn id="120" presetID="63" presetClass="path" presetSubtype="0" accel="50000" decel="50000" fill="hold" nodeType="withEffect">
                                  <p:stCondLst>
                                    <p:cond delay="0"/>
                                  </p:stCondLst>
                                  <p:childTnLst>
                                    <p:animMotion origin="layout" path="M 0 -1.48148E-6 L 0.17734 -0.02592 " pathEditMode="relative" rAng="0" ptsTypes="AA">
                                      <p:cBhvr>
                                        <p:cTn id="121" dur="500" fill="hold"/>
                                        <p:tgtEl>
                                          <p:spTgt spid="4"/>
                                        </p:tgtEl>
                                        <p:attrNameLst>
                                          <p:attrName>ppt_x</p:attrName>
                                          <p:attrName>ppt_y</p:attrName>
                                        </p:attrNameLst>
                                      </p:cBhvr>
                                      <p:rCtr x="8867" y="-1296"/>
                                    </p:animMotion>
                                  </p:childTnLst>
                                </p:cTn>
                              </p:par>
                              <p:par>
                                <p:cTn id="122" presetID="8" presetClass="emph" presetSubtype="0" fill="hold" nodeType="withEffect">
                                  <p:stCondLst>
                                    <p:cond delay="0"/>
                                  </p:stCondLst>
                                  <p:childTnLst>
                                    <p:animRot by="1800000">
                                      <p:cBhvr>
                                        <p:cTn id="123" dur="500" fill="hold"/>
                                        <p:tgtEl>
                                          <p:spTgt spid="4"/>
                                        </p:tgtEl>
                                        <p:attrNameLst>
                                          <p:attrName>r</p:attrName>
                                        </p:attrNameLst>
                                      </p:cBhvr>
                                    </p:animRot>
                                  </p:childTnLst>
                                </p:cTn>
                              </p:par>
                            </p:childTnLst>
                          </p:cTn>
                        </p:par>
                        <p:par>
                          <p:cTn id="124" fill="hold">
                            <p:stCondLst>
                              <p:cond delay="1250"/>
                            </p:stCondLst>
                            <p:childTnLst>
                              <p:par>
                                <p:cTn id="125" presetID="1" presetClass="exit" presetSubtype="0" fill="hold" nodeType="afterEffect">
                                  <p:stCondLst>
                                    <p:cond delay="0"/>
                                  </p:stCondLst>
                                  <p:childTnLst>
                                    <p:set>
                                      <p:cBhvr>
                                        <p:cTn id="126" dur="1" fill="hold">
                                          <p:stCondLst>
                                            <p:cond delay="0"/>
                                          </p:stCondLst>
                                        </p:cTn>
                                        <p:tgtEl>
                                          <p:spTgt spid="4"/>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sai.wav"/>
                                        </p:tgtEl>
                                      </p:cMediaNode>
                                    </p:audio>
                                  </p:subTnLst>
                                </p:cTn>
                              </p:par>
                            </p:childTnLst>
                          </p:cTn>
                        </p:par>
                        <p:par>
                          <p:cTn id="129" fill="hold">
                            <p:stCondLst>
                              <p:cond delay="1250"/>
                            </p:stCondLst>
                            <p:childTnLst>
                              <p:par>
                                <p:cTn id="130" presetID="26" presetClass="emph" presetSubtype="0" repeatCount="3000" fill="hold" grpId="2" nodeType="afterEffect">
                                  <p:stCondLst>
                                    <p:cond delay="0"/>
                                  </p:stCondLst>
                                  <p:childTnLst>
                                    <p:animEffect transition="out" filter="fade">
                                      <p:cBhvr>
                                        <p:cTn id="131" dur="500" tmFilter="0, 0; .2, .5; .8, .5; 1, 0"/>
                                        <p:tgtEl>
                                          <p:spTgt spid="10"/>
                                        </p:tgtEl>
                                      </p:cBhvr>
                                    </p:animEffect>
                                    <p:animScale>
                                      <p:cBhvr>
                                        <p:cTn id="132" dur="250" autoRev="1" fill="hold"/>
                                        <p:tgtEl>
                                          <p:spTgt spid="10"/>
                                        </p:tgtEl>
                                      </p:cBhvr>
                                      <p:by x="105000" y="105000"/>
                                    </p:animScale>
                                  </p:childTnLst>
                                </p:cTn>
                              </p:par>
                              <p:par>
                                <p:cTn id="133" presetID="1" presetClass="emph" presetSubtype="2" fill="hold" nodeType="withEffect">
                                  <p:stCondLst>
                                    <p:cond delay="0"/>
                                  </p:stCondLst>
                                  <p:childTnLst>
                                    <p:animClr clrSpc="rgb" dir="cw">
                                      <p:cBhvr>
                                        <p:cTn id="134" dur="1500" fill="hold"/>
                                        <p:tgtEl>
                                          <p:spTgt spid="10"/>
                                        </p:tgtEl>
                                        <p:attrNameLst>
                                          <p:attrName>fillcolor</p:attrName>
                                        </p:attrNameLst>
                                      </p:cBhvr>
                                      <p:to>
                                        <a:schemeClr val="accent2"/>
                                      </p:to>
                                    </p:animClr>
                                    <p:set>
                                      <p:cBhvr>
                                        <p:cTn id="135" dur="1500" fill="hold"/>
                                        <p:tgtEl>
                                          <p:spTgt spid="10"/>
                                        </p:tgtEl>
                                        <p:attrNameLst>
                                          <p:attrName>fill.type</p:attrName>
                                        </p:attrNameLst>
                                      </p:cBhvr>
                                      <p:to>
                                        <p:strVal val="solid"/>
                                      </p:to>
                                    </p:set>
                                    <p:set>
                                      <p:cBhvr>
                                        <p:cTn id="13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Câu</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4:</a:t>
            </a:r>
            <a:r>
              <a:rPr kumimoji="0" lang="en-US" sz="2800" b="1" i="0" u="none" strike="noStrike" kern="1200" cap="none" spc="0" normalizeH="0" noProof="0">
                <a:ln>
                  <a:noFill/>
                </a:ln>
                <a:solidFill>
                  <a:srgbClr val="FF0000"/>
                </a:solidFill>
                <a:effectLst/>
                <a:uLnTx/>
                <a:uFillTx/>
                <a:ea typeface="+mn-ea"/>
                <a:cs typeface="Tahoma" panose="020B0604030504040204" pitchFamily="34" charset="0"/>
              </a:rPr>
              <a:t> Vì sao cuối cùng cả hai đội đều muốn gấu con về đội của mình</a:t>
            </a:r>
            <a:r>
              <a:rPr kumimoji="0" lang="en-US" sz="2800" b="1" i="0" u="none" strike="noStrike" kern="1200" cap="none" spc="0" normalizeH="0" baseline="0" noProof="0">
                <a:ln>
                  <a:noFill/>
                </a:ln>
                <a:solidFill>
                  <a:srgbClr val="FF0000"/>
                </a:solidFill>
                <a:effectLst/>
                <a:uLnTx/>
                <a:uFillTx/>
                <a:ea typeface="+mn-ea"/>
                <a:cs typeface="Tahoma" panose="020B0604030504040204" pitchFamily="34" charset="0"/>
              </a:rPr>
              <a:t>?</a:t>
            </a:r>
          </a:p>
        </p:txBody>
      </p:sp>
      <p:sp>
        <p:nvSpPr>
          <p:cNvPr id="9" name="1"/>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A. </a:t>
            </a:r>
            <a:r>
              <a:rPr lang="en-US" sz="2200">
                <a:solidFill>
                  <a:prstClr val="white"/>
                </a:solidFill>
                <a:latin typeface="Tahoma" panose="020B0604030504040204" pitchFamily="34" charset="0"/>
                <a:cs typeface="Tahoma" panose="020B0604030504040204" pitchFamily="34" charset="0"/>
              </a:rPr>
              <a:t>Vì gấu giỏi đá bóng</a:t>
            </a:r>
            <a:endPar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10" name="3"/>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C.</a:t>
            </a:r>
            <a:r>
              <a:rPr kumimoji="0" lang="en-US" sz="2200" b="0" i="0" u="none" strike="noStrike" kern="1200" cap="none" spc="0" normalizeH="0" noProof="0">
                <a:ln>
                  <a:noFill/>
                </a:ln>
                <a:solidFill>
                  <a:prstClr val="white"/>
                </a:solidFill>
                <a:effectLst/>
                <a:uLnTx/>
                <a:uFillTx/>
                <a:latin typeface="Tahoma" panose="020B0604030504040204" pitchFamily="34" charset="0"/>
                <a:ea typeface="+mn-ea"/>
                <a:cs typeface="Tahoma" panose="020B0604030504040204" pitchFamily="34" charset="0"/>
              </a:rPr>
              <a:t> Vì khỉ con quý mến gấu </a:t>
            </a:r>
            <a:r>
              <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 </a:t>
            </a:r>
          </a:p>
        </p:txBody>
      </p:sp>
      <p:sp>
        <p:nvSpPr>
          <p:cNvPr id="11" name="2"/>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B. </a:t>
            </a:r>
            <a:r>
              <a:rPr lang="en-US" sz="2200">
                <a:solidFill>
                  <a:prstClr val="white"/>
                </a:solidFill>
                <a:latin typeface="Tahoma" panose="020B0604030504040204" pitchFamily="34" charset="0"/>
                <a:cs typeface="Tahoma" panose="020B0604030504040204" pitchFamily="34" charset="0"/>
              </a:rPr>
              <a:t>Vì hươu con quý gấu nên mời vào đội mình</a:t>
            </a:r>
            <a:endPar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12" name="4"/>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D.</a:t>
            </a:r>
            <a:r>
              <a:rPr kumimoji="0" lang="en-US" sz="2200" b="0" i="0" u="none" strike="noStrike" kern="1200" cap="none" spc="0" normalizeH="0" noProof="0">
                <a:ln>
                  <a:noFill/>
                </a:ln>
                <a:solidFill>
                  <a:prstClr val="white"/>
                </a:solidFill>
                <a:effectLst/>
                <a:uLnTx/>
                <a:uFillTx/>
                <a:latin typeface="Tahoma" panose="020B0604030504040204" pitchFamily="34" charset="0"/>
                <a:ea typeface="+mn-ea"/>
                <a:cs typeface="Tahoma" panose="020B0604030504040204" pitchFamily="34" charset="0"/>
              </a:rPr>
              <a:t> Vì các bạn thấy gấu đá bóng giỏi hơn sau khi đã chăm chỉ luyện tập</a:t>
            </a:r>
            <a:endParaRPr kumimoji="0" lang="en-US" sz="22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pic>
        <p:nvPicPr>
          <p:cNvPr id="14" name="Picture 13">
            <a:extLst>
              <a:ext uri="{FF2B5EF4-FFF2-40B4-BE49-F238E27FC236}">
                <a16:creationId xmlns:a16="http://schemas.microsoft.com/office/drawing/2014/main" id="{FB195118-18A1-425C-8A5A-0A2171B7FE78}"/>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106678" y="3864170"/>
            <a:ext cx="753503" cy="735842"/>
          </a:xfrm>
          <a:prstGeom prst="ellipse">
            <a:avLst/>
          </a:prstGeom>
          <a:ln w="19050">
            <a:solidFill>
              <a:srgbClr val="0070C0"/>
            </a:solidFill>
          </a:ln>
        </p:spPr>
      </p:pic>
    </p:spTree>
    <p:extLst>
      <p:ext uri="{BB962C8B-B14F-4D97-AF65-F5344CB8AC3E}">
        <p14:creationId xmlns:p14="http://schemas.microsoft.com/office/powerpoint/2010/main" val="42004092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grpId="0" nodeType="clickEffect">
                                  <p:stCondLst>
                                    <p:cond delay="0"/>
                                  </p:stCondLst>
                                  <p:childTnLst>
                                    <p:animClr clrSpc="rgb" dir="cw">
                                      <p:cBhvr>
                                        <p:cTn id="16" dur="750" fill="hold"/>
                                        <p:tgtEl>
                                          <p:spTgt spid="9"/>
                                        </p:tgtEl>
                                        <p:attrNameLst>
                                          <p:attrName>fillcolor</p:attrName>
                                        </p:attrNameLst>
                                      </p:cBhvr>
                                      <p:to>
                                        <a:srgbClr val="FFC000"/>
                                      </p:to>
                                    </p:animClr>
                                    <p:set>
                                      <p:cBhvr>
                                        <p:cTn id="17" dur="750" fill="hold"/>
                                        <p:tgtEl>
                                          <p:spTgt spid="9"/>
                                        </p:tgtEl>
                                        <p:attrNameLst>
                                          <p:attrName>fill.type</p:attrName>
                                        </p:attrNameLst>
                                      </p:cBhvr>
                                      <p:to>
                                        <p:strVal val="solid"/>
                                      </p:to>
                                    </p:set>
                                    <p:set>
                                      <p:cBhvr>
                                        <p:cTn id="18" dur="750" fill="hold"/>
                                        <p:tgtEl>
                                          <p:spTgt spid="9"/>
                                        </p:tgtEl>
                                        <p:attrNameLst>
                                          <p:attrName>fill.on</p:attrName>
                                        </p:attrNameLst>
                                      </p:cBhvr>
                                      <p:to>
                                        <p:strVal val="true"/>
                                      </p:to>
                                    </p:set>
                                  </p:childTnLst>
                                </p:cTn>
                              </p:par>
                            </p:childTnLst>
                          </p:cTn>
                        </p:par>
                        <p:par>
                          <p:cTn id="19" fill="hold">
                            <p:stCondLst>
                              <p:cond delay="750"/>
                            </p:stCondLst>
                            <p:childTnLst>
                              <p:par>
                                <p:cTn id="20" presetID="64" presetClass="path" presetSubtype="0" accel="50000" decel="50000" fill="hold" nodeType="afterEffect">
                                  <p:stCondLst>
                                    <p:cond delay="0"/>
                                  </p:stCondLst>
                                  <p:childTnLst>
                                    <p:animMotion origin="layout" path="M 0 -1.85185E-6 L -0.0332 -0.45 " pathEditMode="relative" rAng="0" ptsTypes="AA">
                                      <p:cBhvr>
                                        <p:cTn id="21" dur="500" fill="hold"/>
                                        <p:tgtEl>
                                          <p:spTgt spid="7"/>
                                        </p:tgtEl>
                                        <p:attrNameLst>
                                          <p:attrName>ppt_x</p:attrName>
                                          <p:attrName>ppt_y</p:attrName>
                                        </p:attrNameLst>
                                      </p:cBhvr>
                                      <p:rCtr x="-1667" y="-22500"/>
                                    </p:animMotion>
                                  </p:childTnLst>
                                  <p:subTnLst>
                                    <p:audio>
                                      <p:cMediaNode>
                                        <p:cTn display="0" masterRel="sameClick">
                                          <p:stCondLst>
                                            <p:cond evt="begin" delay="0">
                                              <p:tn val="20"/>
                                            </p:cond>
                                          </p:stCondLst>
                                          <p:endCondLst>
                                            <p:cond evt="onStopAudio" delay="0">
                                              <p:tgtEl>
                                                <p:sldTgt/>
                                              </p:tgtEl>
                                            </p:cond>
                                          </p:endCondLst>
                                        </p:cTn>
                                        <p:tgtEl>
                                          <p:sndTgt r:embed="rId2" name="sut.wav"/>
                                        </p:tgtEl>
                                      </p:cMediaNode>
                                    </p:audio>
                                  </p:subTnLst>
                                </p:cTn>
                              </p:par>
                              <p:par>
                                <p:cTn id="22" presetID="42" presetClass="path" presetSubtype="0" accel="50000" decel="50000" fill="hold" nodeType="withEffect">
                                  <p:stCondLst>
                                    <p:cond delay="500"/>
                                  </p:stCondLst>
                                  <p:childTnLst>
                                    <p:animMotion origin="layout" path="M -0.0332 -0.45 L -0.04271 -0.2419 " pathEditMode="relative" rAng="0" ptsTypes="AA">
                                      <p:cBhvr>
                                        <p:cTn id="23" dur="250" fill="hold"/>
                                        <p:tgtEl>
                                          <p:spTgt spid="7"/>
                                        </p:tgtEl>
                                        <p:attrNameLst>
                                          <p:attrName>ppt_x</p:attrName>
                                          <p:attrName>ppt_y</p:attrName>
                                        </p:attrNameLst>
                                      </p:cBhvr>
                                      <p:rCtr x="-482" y="10394"/>
                                    </p:animMotion>
                                  </p:childTnLst>
                                </p:cTn>
                              </p:par>
                              <p:par>
                                <p:cTn id="24" presetID="6" presetClass="emph" presetSubtype="0" fill="hold" nodeType="withEffect">
                                  <p:stCondLst>
                                    <p:cond delay="0"/>
                                  </p:stCondLst>
                                  <p:childTnLst>
                                    <p:animScale>
                                      <p:cBhvr>
                                        <p:cTn id="25" dur="500" fill="hold"/>
                                        <p:tgtEl>
                                          <p:spTgt spid="7"/>
                                        </p:tgtEl>
                                      </p:cBhvr>
                                      <p:by x="50000" y="50000"/>
                                    </p:animScale>
                                  </p:childTnLst>
                                </p:cTn>
                              </p:par>
                              <p:par>
                                <p:cTn id="26" presetID="8" presetClass="emph" presetSubtype="0" fill="hold" nodeType="withEffect">
                                  <p:stCondLst>
                                    <p:cond delay="0"/>
                                  </p:stCondLst>
                                  <p:childTnLst>
                                    <p:animRot by="43200000">
                                      <p:cBhvr>
                                        <p:cTn id="27" dur="500" fill="hold"/>
                                        <p:tgtEl>
                                          <p:spTgt spid="7"/>
                                        </p:tgtEl>
                                        <p:attrNameLst>
                                          <p:attrName>r</p:attrName>
                                        </p:attrNameLst>
                                      </p:cBhvr>
                                    </p:animRot>
                                  </p:childTnLst>
                                </p:cTn>
                              </p:par>
                              <p:par>
                                <p:cTn id="28" presetID="63" presetClass="path" presetSubtype="0" accel="50000" decel="50000" fill="hold" nodeType="withEffect">
                                  <p:stCondLst>
                                    <p:cond delay="0"/>
                                  </p:stCondLst>
                                  <p:childTnLst>
                                    <p:animMotion origin="layout" path="M 0 -1.48148E-6 L 0.05169 -0.00579 " pathEditMode="relative" rAng="0" ptsTypes="AA">
                                      <p:cBhvr>
                                        <p:cTn id="29" dur="500" fill="hold"/>
                                        <p:tgtEl>
                                          <p:spTgt spid="4"/>
                                        </p:tgtEl>
                                        <p:attrNameLst>
                                          <p:attrName>ppt_x</p:attrName>
                                          <p:attrName>ppt_y</p:attrName>
                                        </p:attrNameLst>
                                      </p:cBhvr>
                                      <p:rCtr x="2578" y="-301"/>
                                    </p:animMotion>
                                  </p:childTnLst>
                                </p:cTn>
                              </p:par>
                              <p:par>
                                <p:cTn id="30" presetID="8" presetClass="emph" presetSubtype="0" fill="hold" nodeType="withEffect">
                                  <p:stCondLst>
                                    <p:cond delay="0"/>
                                  </p:stCondLst>
                                  <p:childTnLst>
                                    <p:animRot by="1800000">
                                      <p:cBhvr>
                                        <p:cTn id="31" dur="500" fill="hold"/>
                                        <p:tgtEl>
                                          <p:spTgt spid="4"/>
                                        </p:tgtEl>
                                        <p:attrNameLst>
                                          <p:attrName>r</p:attrName>
                                        </p:attrNameLst>
                                      </p:cBhvr>
                                    </p:animRot>
                                  </p:childTnLst>
                                </p:cTn>
                              </p:par>
                              <p:par>
                                <p:cTn id="32" presetID="1" presetClass="exit" presetSubtype="0" fill="hold" nodeType="withEffect">
                                  <p:stCondLst>
                                    <p:cond delay="50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ntr" presetSubtype="0"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par>
                          <p:cTn id="36" fill="hold">
                            <p:stCondLst>
                              <p:cond delay="1500"/>
                            </p:stCondLst>
                            <p:childTnLst>
                              <p:par>
                                <p:cTn id="37" presetID="26" presetClass="emph" presetSubtype="0" repeatCount="3000" fill="hold" grpId="0" nodeType="afterEffect">
                                  <p:stCondLst>
                                    <p:cond delay="0"/>
                                  </p:stCondLst>
                                  <p:childTnLst>
                                    <p:animEffect transition="out" filter="fade">
                                      <p:cBhvr>
                                        <p:cTn id="38" dur="500" tmFilter="0, 0; .2, .5; .8, .5; 1, 0"/>
                                        <p:tgtEl>
                                          <p:spTgt spid="12"/>
                                        </p:tgtEl>
                                      </p:cBhvr>
                                    </p:animEffect>
                                    <p:animScale>
                                      <p:cBhvr>
                                        <p:cTn id="39" dur="250" autoRev="1" fill="hold"/>
                                        <p:tgtEl>
                                          <p:spTgt spid="12"/>
                                        </p:tgtEl>
                                      </p:cBhvr>
                                      <p:by x="105000" y="105000"/>
                                    </p:animScale>
                                  </p:childTnLst>
                                </p:cTn>
                              </p:par>
                              <p:par>
                                <p:cTn id="40" presetID="1" presetClass="emph" presetSubtype="2" fill="hold" nodeType="withEffect">
                                  <p:stCondLst>
                                    <p:cond delay="0"/>
                                  </p:stCondLst>
                                  <p:childTnLst>
                                    <p:animClr clrSpc="rgb" dir="cw">
                                      <p:cBhvr>
                                        <p:cTn id="41" dur="1500" fill="hold"/>
                                        <p:tgtEl>
                                          <p:spTgt spid="12"/>
                                        </p:tgtEl>
                                        <p:attrNameLst>
                                          <p:attrName>fillcolor</p:attrName>
                                        </p:attrNameLst>
                                      </p:cBhvr>
                                      <p:to>
                                        <a:schemeClr val="accent2"/>
                                      </p:to>
                                    </p:animClr>
                                    <p:set>
                                      <p:cBhvr>
                                        <p:cTn id="42" dur="1500" fill="hold"/>
                                        <p:tgtEl>
                                          <p:spTgt spid="12"/>
                                        </p:tgtEl>
                                        <p:attrNameLst>
                                          <p:attrName>fill.type</p:attrName>
                                        </p:attrNameLst>
                                      </p:cBhvr>
                                      <p:to>
                                        <p:strVal val="solid"/>
                                      </p:to>
                                    </p:set>
                                    <p:set>
                                      <p:cBhvr>
                                        <p:cTn id="4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750" fill="hold"/>
                                        <p:tgtEl>
                                          <p:spTgt spid="11"/>
                                        </p:tgtEl>
                                        <p:attrNameLst>
                                          <p:attrName>fillcolor</p:attrName>
                                        </p:attrNameLst>
                                      </p:cBhvr>
                                      <p:to>
                                        <a:srgbClr val="FFC000"/>
                                      </p:to>
                                    </p:animClr>
                                    <p:set>
                                      <p:cBhvr>
                                        <p:cTn id="49" dur="750" fill="hold"/>
                                        <p:tgtEl>
                                          <p:spTgt spid="11"/>
                                        </p:tgtEl>
                                        <p:attrNameLst>
                                          <p:attrName>fill.type</p:attrName>
                                        </p:attrNameLst>
                                      </p:cBhvr>
                                      <p:to>
                                        <p:strVal val="solid"/>
                                      </p:to>
                                    </p:set>
                                    <p:set>
                                      <p:cBhvr>
                                        <p:cTn id="50" dur="750" fill="hold"/>
                                        <p:tgtEl>
                                          <p:spTgt spid="11"/>
                                        </p:tgtEl>
                                        <p:attrNameLst>
                                          <p:attrName>fill.on</p:attrName>
                                        </p:attrNameLst>
                                      </p:cBhvr>
                                      <p:to>
                                        <p:strVal val="true"/>
                                      </p:to>
                                    </p:set>
                                  </p:childTnLst>
                                </p:cTn>
                              </p:par>
                            </p:childTnLst>
                          </p:cTn>
                        </p:par>
                        <p:par>
                          <p:cTn id="51" fill="hold">
                            <p:stCondLst>
                              <p:cond delay="750"/>
                            </p:stCondLst>
                            <p:childTnLst>
                              <p:par>
                                <p:cTn id="52" presetID="64" presetClass="path" presetSubtype="0" accel="50000" decel="50000" fill="hold" nodeType="afterEffect">
                                  <p:stCondLst>
                                    <p:cond delay="0"/>
                                  </p:stCondLst>
                                  <p:childTnLst>
                                    <p:animMotion origin="layout" path="M 0 -1.85185E-6 L 0.16797 -0.24143 " pathEditMode="relative" rAng="0" ptsTypes="AA">
                                      <p:cBhvr>
                                        <p:cTn id="53" dur="500" fill="hold"/>
                                        <p:tgtEl>
                                          <p:spTgt spid="7"/>
                                        </p:tgtEl>
                                        <p:attrNameLst>
                                          <p:attrName>ppt_x</p:attrName>
                                          <p:attrName>ppt_y</p:attrName>
                                        </p:attrNameLst>
                                      </p:cBhvr>
                                      <p:rCtr x="8398" y="-12083"/>
                                    </p:animMotion>
                                  </p:childTnLst>
                                  <p:subTnLst>
                                    <p:audio>
                                      <p:cMediaNode>
                                        <p:cTn display="0" masterRel="sameClick">
                                          <p:stCondLst>
                                            <p:cond evt="begin" delay="0">
                                              <p:tn val="52"/>
                                            </p:cond>
                                          </p:stCondLst>
                                          <p:endCondLst>
                                            <p:cond evt="onStopAudio" delay="0">
                                              <p:tgtEl>
                                                <p:sldTgt/>
                                              </p:tgtEl>
                                            </p:cond>
                                          </p:endCondLst>
                                        </p:cTn>
                                        <p:tgtEl>
                                          <p:sndTgt r:embed="rId2" name="sut.wav"/>
                                        </p:tgtEl>
                                      </p:cMediaNode>
                                    </p:audio>
                                  </p:subTnLst>
                                </p:cTn>
                              </p:par>
                              <p:par>
                                <p:cTn id="54" presetID="6" presetClass="emph" presetSubtype="0" fill="hold" nodeType="withEffect">
                                  <p:stCondLst>
                                    <p:cond delay="0"/>
                                  </p:stCondLst>
                                  <p:childTnLst>
                                    <p:animScale>
                                      <p:cBhvr>
                                        <p:cTn id="55" dur="500" fill="hold"/>
                                        <p:tgtEl>
                                          <p:spTgt spid="7"/>
                                        </p:tgtEl>
                                      </p:cBhvr>
                                      <p:by x="50000" y="50000"/>
                                    </p:animScale>
                                  </p:childTnLst>
                                </p:cTn>
                              </p:par>
                              <p:par>
                                <p:cTn id="56" presetID="8" presetClass="emph" presetSubtype="0" fill="hold" nodeType="withEffect">
                                  <p:stCondLst>
                                    <p:cond delay="0"/>
                                  </p:stCondLst>
                                  <p:childTnLst>
                                    <p:animRot by="43200000">
                                      <p:cBhvr>
                                        <p:cTn id="57" dur="500" fill="hold"/>
                                        <p:tgtEl>
                                          <p:spTgt spid="7"/>
                                        </p:tgtEl>
                                        <p:attrNameLst>
                                          <p:attrName>r</p:attrName>
                                        </p:attrNameLst>
                                      </p:cBhvr>
                                    </p:animRot>
                                  </p:childTnLst>
                                </p:cTn>
                              </p:par>
                              <p:par>
                                <p:cTn id="58" presetID="63" presetClass="path" presetSubtype="0" accel="50000" decel="50000" fill="hold" nodeType="withEffect">
                                  <p:stCondLst>
                                    <p:cond delay="0"/>
                                  </p:stCondLst>
                                  <p:childTnLst>
                                    <p:animMotion origin="layout" path="M 0 -1.48148E-6 L 0.05169 -0.00717 " pathEditMode="relative" rAng="0" ptsTypes="AA">
                                      <p:cBhvr>
                                        <p:cTn id="59" dur="500" fill="hold"/>
                                        <p:tgtEl>
                                          <p:spTgt spid="4"/>
                                        </p:tgtEl>
                                        <p:attrNameLst>
                                          <p:attrName>ppt_x</p:attrName>
                                          <p:attrName>ppt_y</p:attrName>
                                        </p:attrNameLst>
                                      </p:cBhvr>
                                      <p:rCtr x="2578" y="-370"/>
                                    </p:animMotion>
                                  </p:childTnLst>
                                </p:cTn>
                              </p:par>
                              <p:par>
                                <p:cTn id="60" presetID="8" presetClass="emph" presetSubtype="0" fill="hold" nodeType="withEffect">
                                  <p:stCondLst>
                                    <p:cond delay="0"/>
                                  </p:stCondLst>
                                  <p:childTnLst>
                                    <p:animRot by="1800000">
                                      <p:cBhvr>
                                        <p:cTn id="61" dur="500" fill="hold"/>
                                        <p:tgtEl>
                                          <p:spTgt spid="4"/>
                                        </p:tgtEl>
                                        <p:attrNameLst>
                                          <p:attrName>r</p:attrName>
                                        </p:attrNameLst>
                                      </p:cBhvr>
                                    </p:animRot>
                                  </p:childTnLst>
                                </p:cTn>
                              </p:par>
                            </p:childTnLst>
                          </p:cTn>
                        </p:par>
                        <p:par>
                          <p:cTn id="62" fill="hold">
                            <p:stCondLst>
                              <p:cond delay="1250"/>
                            </p:stCondLst>
                            <p:childTnLst>
                              <p:par>
                                <p:cTn id="63" presetID="1" presetClass="exit" presetSubtype="0" fill="hold" nodeType="afterEffect">
                                  <p:stCondLst>
                                    <p:cond delay="0"/>
                                  </p:stCondLst>
                                  <p:childTnLst>
                                    <p:set>
                                      <p:cBhvr>
                                        <p:cTn id="64" dur="1" fill="hold">
                                          <p:stCondLst>
                                            <p:cond delay="0"/>
                                          </p:stCondLst>
                                        </p:cTn>
                                        <p:tgtEl>
                                          <p:spTgt spid="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sai.wav"/>
                                        </p:tgtEl>
                                      </p:cMediaNode>
                                    </p:audio>
                                  </p:subTnLst>
                                </p:cTn>
                              </p:par>
                            </p:childTnLst>
                          </p:cTn>
                        </p:par>
                        <p:par>
                          <p:cTn id="67" fill="hold">
                            <p:stCondLst>
                              <p:cond delay="1250"/>
                            </p:stCondLst>
                            <p:childTnLst>
                              <p:par>
                                <p:cTn id="68" presetID="26" presetClass="emph" presetSubtype="0" repeatCount="3000" fill="hold" grpId="1" nodeType="afterEffect">
                                  <p:stCondLst>
                                    <p:cond delay="0"/>
                                  </p:stCondLst>
                                  <p:childTnLst>
                                    <p:animEffect transition="out" filter="fade">
                                      <p:cBhvr>
                                        <p:cTn id="69" dur="500" tmFilter="0, 0; .2, .5; .8, .5; 1, 0"/>
                                        <p:tgtEl>
                                          <p:spTgt spid="12"/>
                                        </p:tgtEl>
                                      </p:cBhvr>
                                    </p:animEffect>
                                    <p:animScale>
                                      <p:cBhvr>
                                        <p:cTn id="70" dur="250" autoRev="1" fill="hold"/>
                                        <p:tgtEl>
                                          <p:spTgt spid="12"/>
                                        </p:tgtEl>
                                      </p:cBhvr>
                                      <p:by x="105000" y="105000"/>
                                    </p:animScale>
                                  </p:childTnLst>
                                </p:cTn>
                              </p:par>
                              <p:par>
                                <p:cTn id="71" presetID="1" presetClass="emph" presetSubtype="2" fill="hold" nodeType="withEffect">
                                  <p:stCondLst>
                                    <p:cond delay="0"/>
                                  </p:stCondLst>
                                  <p:childTnLst>
                                    <p:animClr clrSpc="rgb" dir="cw">
                                      <p:cBhvr>
                                        <p:cTn id="72" dur="1500" fill="hold"/>
                                        <p:tgtEl>
                                          <p:spTgt spid="12"/>
                                        </p:tgtEl>
                                        <p:attrNameLst>
                                          <p:attrName>fillcolor</p:attrName>
                                        </p:attrNameLst>
                                      </p:cBhvr>
                                      <p:to>
                                        <a:schemeClr val="accent2"/>
                                      </p:to>
                                    </p:animClr>
                                    <p:set>
                                      <p:cBhvr>
                                        <p:cTn id="73" dur="1500" fill="hold"/>
                                        <p:tgtEl>
                                          <p:spTgt spid="12"/>
                                        </p:tgtEl>
                                        <p:attrNameLst>
                                          <p:attrName>fill.type</p:attrName>
                                        </p:attrNameLst>
                                      </p:cBhvr>
                                      <p:to>
                                        <p:strVal val="solid"/>
                                      </p:to>
                                    </p:set>
                                    <p:set>
                                      <p:cBhvr>
                                        <p:cTn id="7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750" fill="hold"/>
                                        <p:tgtEl>
                                          <p:spTgt spid="10"/>
                                        </p:tgtEl>
                                        <p:attrNameLst>
                                          <p:attrName>fillcolor</p:attrName>
                                        </p:attrNameLst>
                                      </p:cBhvr>
                                      <p:to>
                                        <a:srgbClr val="FFC000"/>
                                      </p:to>
                                    </p:animClr>
                                    <p:set>
                                      <p:cBhvr>
                                        <p:cTn id="80" dur="750" fill="hold"/>
                                        <p:tgtEl>
                                          <p:spTgt spid="10"/>
                                        </p:tgtEl>
                                        <p:attrNameLst>
                                          <p:attrName>fill.type</p:attrName>
                                        </p:attrNameLst>
                                      </p:cBhvr>
                                      <p:to>
                                        <p:strVal val="solid"/>
                                      </p:to>
                                    </p:set>
                                    <p:set>
                                      <p:cBhvr>
                                        <p:cTn id="81" dur="750" fill="hold"/>
                                        <p:tgtEl>
                                          <p:spTgt spid="10"/>
                                        </p:tgtEl>
                                        <p:attrNameLst>
                                          <p:attrName>fill.on</p:attrName>
                                        </p:attrNameLst>
                                      </p:cBhvr>
                                      <p:to>
                                        <p:strVal val="true"/>
                                      </p:to>
                                    </p:set>
                                  </p:childTnLst>
                                </p:cTn>
                              </p:par>
                            </p:childTnLst>
                          </p:cTn>
                        </p:par>
                        <p:par>
                          <p:cTn id="82" fill="hold">
                            <p:stCondLst>
                              <p:cond delay="750"/>
                            </p:stCondLst>
                            <p:childTnLst>
                              <p:par>
                                <p:cTn id="83" presetID="64" presetClass="path" presetSubtype="0" accel="50000" decel="50000" fill="hold" nodeType="afterEffect">
                                  <p:stCondLst>
                                    <p:cond delay="0"/>
                                  </p:stCondLst>
                                  <p:childTnLst>
                                    <p:animMotion origin="layout" path="M 0 -1.85185E-6 L -0.07305 -0.23287 " pathEditMode="relative" rAng="0" ptsTypes="AA">
                                      <p:cBhvr>
                                        <p:cTn id="84" dur="500" fill="hold"/>
                                        <p:tgtEl>
                                          <p:spTgt spid="7"/>
                                        </p:tgtEl>
                                        <p:attrNameLst>
                                          <p:attrName>ppt_x</p:attrName>
                                          <p:attrName>ppt_y</p:attrName>
                                        </p:attrNameLst>
                                      </p:cBhvr>
                                      <p:rCtr x="-3659" y="-11644"/>
                                    </p:animMotion>
                                  </p:childTnLst>
                                  <p:subTnLst>
                                    <p:audio>
                                      <p:cMediaNode>
                                        <p:cTn display="0" masterRel="sameClick">
                                          <p:stCondLst>
                                            <p:cond evt="begin" delay="0">
                                              <p:tn val="83"/>
                                            </p:cond>
                                          </p:stCondLst>
                                          <p:endCondLst>
                                            <p:cond evt="onStopAudio" delay="0">
                                              <p:tgtEl>
                                                <p:sldTgt/>
                                              </p:tgtEl>
                                            </p:cond>
                                          </p:endCondLst>
                                        </p:cTn>
                                        <p:tgtEl>
                                          <p:sndTgt r:embed="rId2" name="sut.wav"/>
                                        </p:tgtEl>
                                      </p:cMediaNode>
                                    </p:audio>
                                  </p:subTnLst>
                                </p:cTn>
                              </p:par>
                              <p:par>
                                <p:cTn id="85" presetID="6" presetClass="emph" presetSubtype="0" fill="hold" nodeType="withEffect">
                                  <p:stCondLst>
                                    <p:cond delay="0"/>
                                  </p:stCondLst>
                                  <p:childTnLst>
                                    <p:animScale>
                                      <p:cBhvr>
                                        <p:cTn id="86" dur="500" fill="hold"/>
                                        <p:tgtEl>
                                          <p:spTgt spid="7"/>
                                        </p:tgtEl>
                                      </p:cBhvr>
                                      <p:by x="50000" y="50000"/>
                                    </p:animScale>
                                  </p:childTnLst>
                                </p:cTn>
                              </p:par>
                              <p:par>
                                <p:cTn id="87" presetID="8" presetClass="emph" presetSubtype="0" fill="hold" nodeType="withEffect">
                                  <p:stCondLst>
                                    <p:cond delay="0"/>
                                  </p:stCondLst>
                                  <p:childTnLst>
                                    <p:animRot by="43200000">
                                      <p:cBhvr>
                                        <p:cTn id="88" dur="500" fill="hold"/>
                                        <p:tgtEl>
                                          <p:spTgt spid="7"/>
                                        </p:tgtEl>
                                        <p:attrNameLst>
                                          <p:attrName>r</p:attrName>
                                        </p:attrNameLst>
                                      </p:cBhvr>
                                    </p:animRot>
                                  </p:childTnLst>
                                </p:cTn>
                              </p:par>
                              <p:par>
                                <p:cTn id="89" presetID="63" presetClass="path" presetSubtype="0" accel="50000" decel="50000" fill="hold" nodeType="withEffect">
                                  <p:stCondLst>
                                    <p:cond delay="0"/>
                                  </p:stCondLst>
                                  <p:childTnLst>
                                    <p:animMotion origin="layout" path="M 0 -1.48148E-6 L 0.05169 -0.00995 " pathEditMode="relative" rAng="0" ptsTypes="AA">
                                      <p:cBhvr>
                                        <p:cTn id="90" dur="500" fill="hold"/>
                                        <p:tgtEl>
                                          <p:spTgt spid="4"/>
                                        </p:tgtEl>
                                        <p:attrNameLst>
                                          <p:attrName>ppt_x</p:attrName>
                                          <p:attrName>ppt_y</p:attrName>
                                        </p:attrNameLst>
                                      </p:cBhvr>
                                      <p:rCtr x="2578" y="-509"/>
                                    </p:animMotion>
                                  </p:childTnLst>
                                </p:cTn>
                              </p:par>
                              <p:par>
                                <p:cTn id="91" presetID="8" presetClass="emph" presetSubtype="0" fill="hold" nodeType="withEffect">
                                  <p:stCondLst>
                                    <p:cond delay="0"/>
                                  </p:stCondLst>
                                  <p:childTnLst>
                                    <p:animRot by="1800000">
                                      <p:cBhvr>
                                        <p:cTn id="92" dur="500" fill="hold"/>
                                        <p:tgtEl>
                                          <p:spTgt spid="4"/>
                                        </p:tgtEl>
                                        <p:attrNameLst>
                                          <p:attrName>r</p:attrName>
                                        </p:attrNameLst>
                                      </p:cBhvr>
                                    </p:animRot>
                                  </p:childTnLst>
                                </p:cTn>
                              </p:par>
                            </p:childTnLst>
                          </p:cTn>
                        </p:par>
                        <p:par>
                          <p:cTn id="93" fill="hold">
                            <p:stCondLst>
                              <p:cond delay="1250"/>
                            </p:stCondLst>
                            <p:childTnLst>
                              <p:par>
                                <p:cTn id="94" presetID="1" presetClass="exit" presetSubtype="0" fill="hold" nodeType="afterEffect">
                                  <p:stCondLst>
                                    <p:cond delay="0"/>
                                  </p:stCondLst>
                                  <p:childTnLst>
                                    <p:set>
                                      <p:cBhvr>
                                        <p:cTn id="95" dur="1" fill="hold">
                                          <p:stCondLst>
                                            <p:cond delay="0"/>
                                          </p:stCondLst>
                                        </p:cTn>
                                        <p:tgtEl>
                                          <p:spTgt spid="4"/>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sai.wav"/>
                                        </p:tgtEl>
                                      </p:cMediaNode>
                                    </p:audio>
                                  </p:subTnLst>
                                </p:cTn>
                              </p:par>
                            </p:childTnLst>
                          </p:cTn>
                        </p:par>
                        <p:par>
                          <p:cTn id="98" fill="hold">
                            <p:stCondLst>
                              <p:cond delay="1250"/>
                            </p:stCondLst>
                            <p:childTnLst>
                              <p:par>
                                <p:cTn id="99" presetID="26" presetClass="emph" presetSubtype="0" repeatCount="3000" fill="hold" grpId="2" nodeType="afterEffect">
                                  <p:stCondLst>
                                    <p:cond delay="0"/>
                                  </p:stCondLst>
                                  <p:childTnLst>
                                    <p:animEffect transition="out" filter="fade">
                                      <p:cBhvr>
                                        <p:cTn id="100" dur="500" tmFilter="0, 0; .2, .5; .8, .5; 1, 0"/>
                                        <p:tgtEl>
                                          <p:spTgt spid="12"/>
                                        </p:tgtEl>
                                      </p:cBhvr>
                                    </p:animEffect>
                                    <p:animScale>
                                      <p:cBhvr>
                                        <p:cTn id="101" dur="250" autoRev="1" fill="hold"/>
                                        <p:tgtEl>
                                          <p:spTgt spid="12"/>
                                        </p:tgtEl>
                                      </p:cBhvr>
                                      <p:by x="105000" y="105000"/>
                                    </p:animScale>
                                  </p:childTnLst>
                                </p:cTn>
                              </p:par>
                              <p:par>
                                <p:cTn id="102" presetID="1" presetClass="emph" presetSubtype="2" fill="hold" nodeType="withEffect">
                                  <p:stCondLst>
                                    <p:cond delay="0"/>
                                  </p:stCondLst>
                                  <p:childTnLst>
                                    <p:animClr clrSpc="rgb" dir="cw">
                                      <p:cBhvr>
                                        <p:cTn id="103" dur="1500" fill="hold"/>
                                        <p:tgtEl>
                                          <p:spTgt spid="12"/>
                                        </p:tgtEl>
                                        <p:attrNameLst>
                                          <p:attrName>fillcolor</p:attrName>
                                        </p:attrNameLst>
                                      </p:cBhvr>
                                      <p:to>
                                        <a:schemeClr val="accent2"/>
                                      </p:to>
                                    </p:animClr>
                                    <p:set>
                                      <p:cBhvr>
                                        <p:cTn id="104" dur="1500" fill="hold"/>
                                        <p:tgtEl>
                                          <p:spTgt spid="12"/>
                                        </p:tgtEl>
                                        <p:attrNameLst>
                                          <p:attrName>fill.type</p:attrName>
                                        </p:attrNameLst>
                                      </p:cBhvr>
                                      <p:to>
                                        <p:strVal val="solid"/>
                                      </p:to>
                                    </p:set>
                                    <p:set>
                                      <p:cBhvr>
                                        <p:cTn id="10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fill="hold" nodeType="clickEffect">
                                  <p:stCondLst>
                                    <p:cond delay="0"/>
                                  </p:stCondLst>
                                  <p:childTnLst>
                                    <p:animClr clrSpc="rgb" dir="cw">
                                      <p:cBhvr>
                                        <p:cTn id="110" dur="750" fill="hold"/>
                                        <p:tgtEl>
                                          <p:spTgt spid="12"/>
                                        </p:tgtEl>
                                        <p:attrNameLst>
                                          <p:attrName>fillcolor</p:attrName>
                                        </p:attrNameLst>
                                      </p:cBhvr>
                                      <p:to>
                                        <a:srgbClr val="FFC000"/>
                                      </p:to>
                                    </p:animClr>
                                    <p:set>
                                      <p:cBhvr>
                                        <p:cTn id="111" dur="750" fill="hold"/>
                                        <p:tgtEl>
                                          <p:spTgt spid="12"/>
                                        </p:tgtEl>
                                        <p:attrNameLst>
                                          <p:attrName>fill.type</p:attrName>
                                        </p:attrNameLst>
                                      </p:cBhvr>
                                      <p:to>
                                        <p:strVal val="solid"/>
                                      </p:to>
                                    </p:set>
                                    <p:set>
                                      <p:cBhvr>
                                        <p:cTn id="112" dur="750" fill="hold"/>
                                        <p:tgtEl>
                                          <p:spTgt spid="12"/>
                                        </p:tgtEl>
                                        <p:attrNameLst>
                                          <p:attrName>fill.on</p:attrName>
                                        </p:attrNameLst>
                                      </p:cBhvr>
                                      <p:to>
                                        <p:strVal val="true"/>
                                      </p:to>
                                    </p:set>
                                  </p:childTnLst>
                                </p:cTn>
                              </p:par>
                            </p:childTnLst>
                          </p:cTn>
                        </p:par>
                        <p:par>
                          <p:cTn id="113" fill="hold">
                            <p:stCondLst>
                              <p:cond delay="750"/>
                            </p:stCondLst>
                            <p:childTnLst>
                              <p:par>
                                <p:cTn id="114" presetID="64" presetClass="path" presetSubtype="0" accel="50000" decel="50000" fill="hold" nodeType="afterEffect">
                                  <p:stCondLst>
                                    <p:cond delay="0"/>
                                  </p:stCondLst>
                                  <p:childTnLst>
                                    <p:animMotion origin="layout" path="M 0 -1.85185E-6 L 0.12773 -0.3081 " pathEditMode="relative" rAng="0" ptsTypes="AA">
                                      <p:cBhvr>
                                        <p:cTn id="115" dur="500" fill="hold"/>
                                        <p:tgtEl>
                                          <p:spTgt spid="7"/>
                                        </p:tgtEl>
                                        <p:attrNameLst>
                                          <p:attrName>ppt_x</p:attrName>
                                          <p:attrName>ppt_y</p:attrName>
                                        </p:attrNameLst>
                                      </p:cBhvr>
                                      <p:rCtr x="6380" y="-15417"/>
                                    </p:animMotion>
                                  </p:childTnLst>
                                  <p:subTnLst>
                                    <p:audio>
                                      <p:cMediaNode>
                                        <p:cTn display="0" masterRel="sameClick">
                                          <p:stCondLst>
                                            <p:cond evt="begin" delay="0">
                                              <p:tn val="114"/>
                                            </p:cond>
                                          </p:stCondLst>
                                          <p:endCondLst>
                                            <p:cond evt="onStopAudio" delay="0">
                                              <p:tgtEl>
                                                <p:sldTgt/>
                                              </p:tgtEl>
                                            </p:cond>
                                          </p:endCondLst>
                                        </p:cTn>
                                        <p:tgtEl>
                                          <p:sndTgt r:embed="rId2" name="sut.wav"/>
                                        </p:tgtEl>
                                      </p:cMediaNode>
                                    </p:audio>
                                  </p:subTnLst>
                                </p:cTn>
                              </p:par>
                              <p:par>
                                <p:cTn id="116" presetID="6" presetClass="emph" presetSubtype="0" fill="hold" nodeType="withEffect">
                                  <p:stCondLst>
                                    <p:cond delay="0"/>
                                  </p:stCondLst>
                                  <p:childTnLst>
                                    <p:animScale>
                                      <p:cBhvr>
                                        <p:cTn id="117" dur="500" fill="hold"/>
                                        <p:tgtEl>
                                          <p:spTgt spid="7"/>
                                        </p:tgtEl>
                                      </p:cBhvr>
                                      <p:by x="70000" y="70000"/>
                                    </p:animScale>
                                  </p:childTnLst>
                                </p:cTn>
                              </p:par>
                              <p:par>
                                <p:cTn id="118" presetID="8" presetClass="emph" presetSubtype="0" fill="hold" nodeType="withEffect">
                                  <p:stCondLst>
                                    <p:cond delay="0"/>
                                  </p:stCondLst>
                                  <p:childTnLst>
                                    <p:animRot by="43200000">
                                      <p:cBhvr>
                                        <p:cTn id="119" dur="500" fill="hold"/>
                                        <p:tgtEl>
                                          <p:spTgt spid="7"/>
                                        </p:tgtEl>
                                        <p:attrNameLst>
                                          <p:attrName>r</p:attrName>
                                        </p:attrNameLst>
                                      </p:cBhvr>
                                    </p:animRot>
                                  </p:childTnLst>
                                </p:cTn>
                              </p:par>
                              <p:par>
                                <p:cTn id="120" presetID="35" presetClass="path" presetSubtype="0" accel="50000" decel="50000" fill="hold" nodeType="withEffect">
                                  <p:stCondLst>
                                    <p:cond delay="0"/>
                                  </p:stCondLst>
                                  <p:childTnLst>
                                    <p:animMotion origin="layout" path="M 0 -1.48148E-6 L 0.09128 0.0081 " pathEditMode="relative" rAng="0" ptsTypes="AA">
                                      <p:cBhvr>
                                        <p:cTn id="121" dur="500" fill="hold"/>
                                        <p:tgtEl>
                                          <p:spTgt spid="4"/>
                                        </p:tgtEl>
                                        <p:attrNameLst>
                                          <p:attrName>ppt_x</p:attrName>
                                          <p:attrName>ppt_y</p:attrName>
                                        </p:attrNameLst>
                                      </p:cBhvr>
                                      <p:rCtr x="4557" y="394"/>
                                    </p:animMotion>
                                  </p:childTnLst>
                                </p:cTn>
                              </p:par>
                              <p:par>
                                <p:cTn id="122" presetID="8" presetClass="emph" presetSubtype="0" fill="hold" nodeType="withEffect">
                                  <p:stCondLst>
                                    <p:cond delay="0"/>
                                  </p:stCondLst>
                                  <p:childTnLst>
                                    <p:animRot by="1800000">
                                      <p:cBhvr>
                                        <p:cTn id="123" dur="500" fill="hold"/>
                                        <p:tgtEl>
                                          <p:spTgt spid="4"/>
                                        </p:tgtEl>
                                        <p:attrNameLst>
                                          <p:attrName>r</p:attrName>
                                        </p:attrNameLst>
                                      </p:cBhvr>
                                    </p:animRot>
                                  </p:childTnLst>
                                </p:cTn>
                              </p:par>
                            </p:childTnLst>
                          </p:cTn>
                        </p:par>
                        <p:par>
                          <p:cTn id="124" fill="hold">
                            <p:stCondLst>
                              <p:cond delay="1250"/>
                            </p:stCondLst>
                            <p:childTnLst>
                              <p:par>
                                <p:cTn id="125" presetID="1" presetClass="exit" presetSubtype="0" fill="hold" nodeType="afterEffect">
                                  <p:stCondLst>
                                    <p:cond delay="0"/>
                                  </p:stCondLst>
                                  <p:childTnLst>
                                    <p:set>
                                      <p:cBhvr>
                                        <p:cTn id="126" dur="1" fill="hold">
                                          <p:stCondLst>
                                            <p:cond delay="0"/>
                                          </p:stCondLst>
                                        </p:cTn>
                                        <p:tgtEl>
                                          <p:spTgt spid="4"/>
                                        </p:tgtEl>
                                        <p:attrNameLst>
                                          <p:attrName>style.visibility</p:attrName>
                                        </p:attrNameLst>
                                      </p:cBhvr>
                                      <p:to>
                                        <p:strVal val="hidden"/>
                                      </p:to>
                                    </p:set>
                                  </p:childTnLst>
                                </p:cTn>
                              </p:par>
                            </p:childTnLst>
                          </p:cTn>
                        </p:par>
                        <p:par>
                          <p:cTn id="127" fill="hold">
                            <p:stCondLst>
                              <p:cond delay="1250"/>
                            </p:stCondLst>
                            <p:childTnLst>
                              <p:par>
                                <p:cTn id="128" presetID="1" presetClass="entr" presetSubtype="0" fill="hold" nodeType="afterEffect">
                                  <p:stCondLst>
                                    <p:cond delay="0"/>
                                  </p:stCondLst>
                                  <p:childTnLst>
                                    <p:set>
                                      <p:cBhvr>
                                        <p:cTn id="12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4" name="yeah1.wav"/>
                                        </p:tgtEl>
                                      </p:cMediaNode>
                                    </p:audio>
                                  </p:subTnLst>
                                </p:cTn>
                              </p:par>
                              <p:par>
                                <p:cTn id="130" presetID="1" presetClass="exit" presetSubtype="0" fill="hold" nodeType="withEffect">
                                  <p:stCondLst>
                                    <p:cond delay="0"/>
                                  </p:stCondLst>
                                  <p:childTnLst>
                                    <p:set>
                                      <p:cBhvr>
                                        <p:cTn id="131" dur="1" fill="hold">
                                          <p:stCondLst>
                                            <p:cond delay="0"/>
                                          </p:stCondLst>
                                        </p:cTn>
                                        <p:tgtEl>
                                          <p:spTgt spid="7"/>
                                        </p:tgtEl>
                                        <p:attrNameLst>
                                          <p:attrName>style.visibility</p:attrName>
                                        </p:attrNameLst>
                                      </p:cBhvr>
                                      <p:to>
                                        <p:strVal val="hidden"/>
                                      </p:to>
                                    </p:set>
                                  </p:childTnLst>
                                </p:cTn>
                              </p:par>
                              <p:par>
                                <p:cTn id="132" presetID="53" presetClass="entr" presetSubtype="16" fill="hold" nodeType="with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fill="hold"/>
                                        <p:tgtEl>
                                          <p:spTgt spid="13"/>
                                        </p:tgtEl>
                                        <p:attrNameLst>
                                          <p:attrName>ppt_w</p:attrName>
                                        </p:attrNameLst>
                                      </p:cBhvr>
                                      <p:tavLst>
                                        <p:tav tm="0">
                                          <p:val>
                                            <p:fltVal val="0"/>
                                          </p:val>
                                        </p:tav>
                                        <p:tav tm="100000">
                                          <p:val>
                                            <p:strVal val="#ppt_w"/>
                                          </p:val>
                                        </p:tav>
                                      </p:tavLst>
                                    </p:anim>
                                    <p:anim calcmode="lin" valueType="num">
                                      <p:cBhvr>
                                        <p:cTn id="135" dur="500" fill="hold"/>
                                        <p:tgtEl>
                                          <p:spTgt spid="13"/>
                                        </p:tgtEl>
                                        <p:attrNameLst>
                                          <p:attrName>ppt_h</p:attrName>
                                        </p:attrNameLst>
                                      </p:cBhvr>
                                      <p:tavLst>
                                        <p:tav tm="0">
                                          <p:val>
                                            <p:fltVal val="0"/>
                                          </p:val>
                                        </p:tav>
                                        <p:tav tm="100000">
                                          <p:val>
                                            <p:strVal val="#ppt_h"/>
                                          </p:val>
                                        </p:tav>
                                      </p:tavLst>
                                    </p:anim>
                                    <p:animEffect transition="in" filter="fade">
                                      <p:cBhvr>
                                        <p:cTn id="136" dur="500"/>
                                        <p:tgtEl>
                                          <p:spTgt spid="13"/>
                                        </p:tgtEl>
                                      </p:cBhvr>
                                    </p:animEffect>
                                  </p:childTnLst>
                                  <p:subTnLst>
                                    <p:audio>
                                      <p:cMediaNode>
                                        <p:cTn display="0" masterRel="sameClick">
                                          <p:stCondLst>
                                            <p:cond evt="begin" delay="0">
                                              <p:tn val="13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00F577-F819-4602-BCEB-985221633540}"/>
              </a:ext>
            </a:extLst>
          </p:cNvPr>
          <p:cNvSpPr txBox="1"/>
          <p:nvPr/>
        </p:nvSpPr>
        <p:spPr>
          <a:xfrm>
            <a:off x="3256245" y="1232759"/>
            <a:ext cx="9088156" cy="739754"/>
          </a:xfrm>
          <a:prstGeom prst="rect">
            <a:avLst/>
          </a:prstGeom>
          <a:noFill/>
        </p:spPr>
        <p:txBody>
          <a:bodyPr wrap="square" rtlCol="0">
            <a:spAutoFit/>
          </a:bodyPr>
          <a:lstStyle/>
          <a:p>
            <a:pPr algn="just">
              <a:lnSpc>
                <a:spcPct val="150000"/>
              </a:lnSpc>
            </a:pPr>
            <a:r>
              <a:rPr lang="vi-VN" sz="3200">
                <a:latin typeface="Arial" panose="020B0604020202020204" pitchFamily="34" charset="0"/>
                <a:cs typeface="Arial" panose="020B0604020202020204" pitchFamily="34" charset="0"/>
              </a:rPr>
              <a:t> </a:t>
            </a:r>
            <a:r>
              <a:rPr lang="en-US" sz="3200" b="1">
                <a:solidFill>
                  <a:srgbClr val="FF0000"/>
                </a:solidFill>
                <a:latin typeface="Arial" panose="020B0604020202020204" pitchFamily="34" charset="0"/>
                <a:cs typeface="Arial" panose="020B0604020202020204" pitchFamily="34" charset="0"/>
              </a:rPr>
              <a:t>Gấu con có đức tính gì đáng học tập</a:t>
            </a:r>
            <a:r>
              <a:rPr lang="vi-VN" sz="3200" b="1">
                <a:solidFill>
                  <a:srgbClr val="FF0000"/>
                </a:solidFill>
                <a:latin typeface="Arial" panose="020B0604020202020204" pitchFamily="34" charset="0"/>
                <a:cs typeface="Arial" panose="020B0604020202020204" pitchFamily="34" charset="0"/>
              </a:rPr>
              <a:t>?</a:t>
            </a:r>
          </a:p>
        </p:txBody>
      </p:sp>
      <p:grpSp>
        <p:nvGrpSpPr>
          <p:cNvPr id="27" name="Group 26">
            <a:extLst>
              <a:ext uri="{FF2B5EF4-FFF2-40B4-BE49-F238E27FC236}">
                <a16:creationId xmlns:a16="http://schemas.microsoft.com/office/drawing/2014/main" id="{4EF71524-828E-4BB9-B2A6-34D1E61015BB}"/>
              </a:ext>
            </a:extLst>
          </p:cNvPr>
          <p:cNvGrpSpPr/>
          <p:nvPr/>
        </p:nvGrpSpPr>
        <p:grpSpPr>
          <a:xfrm>
            <a:off x="4639136" y="2394685"/>
            <a:ext cx="5619345" cy="1497606"/>
            <a:chOff x="1845039" y="1988766"/>
            <a:chExt cx="2821116" cy="531468"/>
          </a:xfrm>
        </p:grpSpPr>
        <p:sp>
          <p:nvSpPr>
            <p:cNvPr id="28" name="Speech Bubble: Rectangle with Corners Rounded 4">
              <a:extLst>
                <a:ext uri="{FF2B5EF4-FFF2-40B4-BE49-F238E27FC236}">
                  <a16:creationId xmlns:a16="http://schemas.microsoft.com/office/drawing/2014/main" id="{8D36320A-79E0-4977-9551-179FE0A8024E}"/>
                </a:ext>
              </a:extLst>
            </p:cNvPr>
            <p:cNvSpPr/>
            <p:nvPr/>
          </p:nvSpPr>
          <p:spPr>
            <a:xfrm>
              <a:off x="1854555" y="2014336"/>
              <a:ext cx="2811600" cy="505898"/>
            </a:xfrm>
            <a:prstGeom prst="wedgeRoundRectCallout">
              <a:avLst>
                <a:gd name="adj1" fmla="val -68659"/>
                <a:gd name="adj2" fmla="val 39381"/>
                <a:gd name="adj3" fmla="val 16667"/>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78D96A3-CB34-47E6-8F2B-73056CAAED00}"/>
                </a:ext>
              </a:extLst>
            </p:cNvPr>
            <p:cNvSpPr txBox="1"/>
            <p:nvPr/>
          </p:nvSpPr>
          <p:spPr>
            <a:xfrm>
              <a:off x="1845039" y="1988766"/>
              <a:ext cx="2634833" cy="504043"/>
            </a:xfrm>
            <a:prstGeom prst="rect">
              <a:avLst/>
            </a:prstGeom>
            <a:noFill/>
          </p:spPr>
          <p:txBody>
            <a:bodyPr wrap="square" rtlCol="0">
              <a:spAutoFit/>
            </a:bodyPr>
            <a:lstStyle/>
            <a:p>
              <a:pPr algn="ctr">
                <a:lnSpc>
                  <a:spcPct val="150000"/>
                </a:lnSpc>
              </a:pPr>
              <a:r>
                <a:rPr lang="en-US" sz="2000" b="1">
                  <a:solidFill>
                    <a:schemeClr val="accent6">
                      <a:lumMod val="75000"/>
                    </a:schemeClr>
                  </a:solidFill>
                  <a:latin typeface="Arial" panose="020B0604020202020204" pitchFamily="34" charset="0"/>
                  <a:cs typeface="Arial" panose="020B0604020202020204" pitchFamily="34" charset="0"/>
                </a:rPr>
                <a:t>Gấu con có đức tính kiên trì và chăm chỉ. Nhờ đó, gấu con đá bóng giỏi hơn và được các bạn khâm phục.</a:t>
              </a:r>
              <a:endParaRPr lang="vi-VN" sz="2000" b="1" dirty="0">
                <a:solidFill>
                  <a:schemeClr val="accent6">
                    <a:lumMod val="75000"/>
                  </a:schemeClr>
                </a:solidFill>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DF45065A-9836-4F17-AF62-09D89A96E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57413" y="112957"/>
            <a:ext cx="2151042" cy="1722491"/>
          </a:xfrm>
          <a:prstGeom prst="ellipse">
            <a:avLst/>
          </a:prstGeom>
        </p:spPr>
      </p:pic>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2241632" y="1309045"/>
            <a:ext cx="1129035" cy="6784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6D60CE-DA05-4452-B1A3-577C7BECF4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57412" y="3823855"/>
            <a:ext cx="4046086" cy="2489220"/>
          </a:xfrm>
          <a:prstGeom prst="rect">
            <a:avLst/>
          </a:prstGeom>
        </p:spPr>
      </p:pic>
      <p:grpSp>
        <p:nvGrpSpPr>
          <p:cNvPr id="21" name="Group 20">
            <a:extLst>
              <a:ext uri="{FF2B5EF4-FFF2-40B4-BE49-F238E27FC236}">
                <a16:creationId xmlns:a16="http://schemas.microsoft.com/office/drawing/2014/main" id="{A1E5FAF0-9771-4A96-8CE8-A5832C2D10F6}"/>
              </a:ext>
            </a:extLst>
          </p:cNvPr>
          <p:cNvGrpSpPr/>
          <p:nvPr/>
        </p:nvGrpSpPr>
        <p:grpSpPr>
          <a:xfrm>
            <a:off x="4639136" y="4125192"/>
            <a:ext cx="7218010" cy="1600200"/>
            <a:chOff x="743710" y="1514475"/>
            <a:chExt cx="5838839" cy="1200150"/>
          </a:xfrm>
        </p:grpSpPr>
        <p:sp>
          <p:nvSpPr>
            <p:cNvPr id="22" name="Scroll: Horizontal 7">
              <a:extLst>
                <a:ext uri="{FF2B5EF4-FFF2-40B4-BE49-F238E27FC236}">
                  <a16:creationId xmlns:a16="http://schemas.microsoft.com/office/drawing/2014/main" id="{EAB8C72E-8B35-4A2B-8065-31A9AC8F901E}"/>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3" name="TextBox 22">
              <a:extLst>
                <a:ext uri="{FF2B5EF4-FFF2-40B4-BE49-F238E27FC236}">
                  <a16:creationId xmlns:a16="http://schemas.microsoft.com/office/drawing/2014/main" id="{720531E2-16FC-4B2F-A135-7FABFAA342DB}"/>
                </a:ext>
              </a:extLst>
            </p:cNvPr>
            <p:cNvSpPr txBox="1"/>
            <p:nvPr/>
          </p:nvSpPr>
          <p:spPr>
            <a:xfrm>
              <a:off x="1521572" y="1598468"/>
              <a:ext cx="5060977" cy="992772"/>
            </a:xfrm>
            <a:prstGeom prst="rect">
              <a:avLst/>
            </a:prstGeom>
            <a:noFill/>
          </p:spPr>
          <p:txBody>
            <a:bodyPr wrap="square" rtlCol="0">
              <a:spAutoFit/>
            </a:bodyPr>
            <a:lstStyle/>
            <a:p>
              <a:pPr algn="ctr">
                <a:lnSpc>
                  <a:spcPct val="150000"/>
                </a:lnSpc>
              </a:pPr>
              <a:r>
                <a:rPr lang="vi-VN" sz="2667" b="1" i="1" dirty="0">
                  <a:solidFill>
                    <a:srgbClr val="FF0000"/>
                  </a:solidFill>
                  <a:latin typeface="UTM Avo" panose="02040603050506020204" pitchFamily="18" charset="0"/>
                </a:rPr>
                <a:t>Hãy luôn kiên trì và chăm chỉ. </a:t>
              </a:r>
            </a:p>
            <a:p>
              <a:pPr algn="ctr">
                <a:lnSpc>
                  <a:spcPct val="150000"/>
                </a:lnSpc>
              </a:pPr>
              <a:r>
                <a:rPr lang="vi-VN" sz="2667" b="1" i="1" dirty="0">
                  <a:solidFill>
                    <a:srgbClr val="FF0000"/>
                  </a:solidFill>
                  <a:latin typeface="UTM Avo" panose="02040603050506020204" pitchFamily="18" charset="0"/>
                </a:rPr>
                <a:t>Nhờ đó, chúng ta sẽ thành công.</a:t>
              </a:r>
            </a:p>
          </p:txBody>
        </p:sp>
      </p:grpSp>
      <p:sp>
        <p:nvSpPr>
          <p:cNvPr id="2" name="Rounded Rectangle 1"/>
          <p:cNvSpPr/>
          <p:nvPr/>
        </p:nvSpPr>
        <p:spPr>
          <a:xfrm>
            <a:off x="4902491" y="4469540"/>
            <a:ext cx="1396486" cy="858981"/>
          </a:xfrm>
          <a:prstGeom prst="roundRect">
            <a:avLst/>
          </a:prstGeom>
          <a:solidFill>
            <a:srgbClr val="F642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Nội dung bài</a:t>
            </a:r>
          </a:p>
        </p:txBody>
      </p:sp>
    </p:spTree>
    <p:extLst>
      <p:ext uri="{BB962C8B-B14F-4D97-AF65-F5344CB8AC3E}">
        <p14:creationId xmlns:p14="http://schemas.microsoft.com/office/powerpoint/2010/main" val="186977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53" presetClass="entr" presetSubtype="16" fill="hold" nodeType="withEffect">
                                  <p:stCondLst>
                                    <p:cond delay="30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34077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TextBox 7">
            <a:extLst>
              <a:ext uri="{FF2B5EF4-FFF2-40B4-BE49-F238E27FC236}">
                <a16:creationId xmlns:a16="http://schemas.microsoft.com/office/drawing/2014/main" id="{EE55081D-EC18-4C7D-9227-EE7250C35F72}"/>
              </a:ext>
            </a:extLst>
          </p:cNvPr>
          <p:cNvSpPr txBox="1"/>
          <p:nvPr/>
        </p:nvSpPr>
        <p:spPr>
          <a:xfrm>
            <a:off x="381286" y="559331"/>
            <a:ext cx="11409800" cy="5262979"/>
          </a:xfrm>
          <a:prstGeom prst="rect">
            <a:avLst/>
          </a:prstGeom>
          <a:noFill/>
        </p:spPr>
        <p:txBody>
          <a:bodyPr wrap="square" rtlCol="0">
            <a:spAutoFit/>
          </a:bodyPr>
          <a:lstStyle/>
          <a:p>
            <a:pPr indent="383108" algn="just" defTabSz="1219170">
              <a:buClr>
                <a:srgbClr val="000000"/>
              </a:buClr>
            </a:pP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chơi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chậm</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chạp</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chưa</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à,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hơi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buồn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gắng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thật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nhanh</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phải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lâu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Hằng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sớm</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gôn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Cứ</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thế</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hơn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hôm</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ngạc</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nhiên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quá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hỏi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đỏ</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vui</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gật</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Hóa</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hay </a:t>
            </a:r>
            <a:r>
              <a:rPr lang="en-US" sz="2400"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nhỉ</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2400" i="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100 </a:t>
            </a:r>
            <a:r>
              <a:rPr lang="en-US" sz="2400" i="1"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truyện</a:t>
            </a:r>
            <a:r>
              <a:rPr lang="en-US" sz="2400" i="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ngụ</a:t>
            </a:r>
            <a:r>
              <a:rPr lang="en-US" sz="2400" i="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i="1"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ngôn</a:t>
            </a:r>
            <a:r>
              <a:rPr lang="en-US" sz="2400" i="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 hay </a:t>
            </a:r>
            <a:r>
              <a:rPr lang="en-US" sz="2400" i="1" kern="0" dirty="0" err="1">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400" i="1"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400" kern="0" dirty="0">
              <a:solidFill>
                <a:schemeClr val="bg1">
                  <a:lumMod val="1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ounded Rectangle 3"/>
          <p:cNvSpPr/>
          <p:nvPr/>
        </p:nvSpPr>
        <p:spPr>
          <a:xfrm>
            <a:off x="2522642" y="0"/>
            <a:ext cx="6814207" cy="5593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000" b="1" kern="0" dirty="0" err="1">
                <a:solidFill>
                  <a:schemeClr val="accent6">
                    <a:lumMod val="75000"/>
                  </a:schemeClr>
                </a:solidFill>
                <a:latin typeface="Arial-Rounded"/>
                <a:sym typeface="Arial"/>
              </a:rPr>
              <a:t>CẦU</a:t>
            </a:r>
            <a:r>
              <a:rPr lang="en-US" sz="3000" b="1" kern="0" dirty="0">
                <a:solidFill>
                  <a:schemeClr val="accent6">
                    <a:lumMod val="75000"/>
                  </a:schemeClr>
                </a:solidFill>
                <a:latin typeface="Arial-Rounded"/>
                <a:sym typeface="Arial"/>
              </a:rPr>
              <a:t> THỦ DỰ BỊ</a:t>
            </a:r>
          </a:p>
        </p:txBody>
      </p:sp>
      <p:sp>
        <p:nvSpPr>
          <p:cNvPr id="14" name="Oval 13"/>
          <p:cNvSpPr/>
          <p:nvPr/>
        </p:nvSpPr>
        <p:spPr>
          <a:xfrm>
            <a:off x="334919" y="559331"/>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5" name="Oval 14"/>
          <p:cNvSpPr/>
          <p:nvPr/>
        </p:nvSpPr>
        <p:spPr>
          <a:xfrm>
            <a:off x="334920" y="1340953"/>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6" name="Oval 15"/>
          <p:cNvSpPr/>
          <p:nvPr/>
        </p:nvSpPr>
        <p:spPr>
          <a:xfrm>
            <a:off x="334919" y="2427248"/>
            <a:ext cx="387141"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Oval 16"/>
          <p:cNvSpPr/>
          <p:nvPr/>
        </p:nvSpPr>
        <p:spPr>
          <a:xfrm>
            <a:off x="381286" y="3190820"/>
            <a:ext cx="387142"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258736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760512" y="1599327"/>
            <a:ext cx="6288901" cy="646331"/>
          </a:xfrm>
          <a:prstGeom prst="rect">
            <a:avLst/>
          </a:prstGeom>
        </p:spPr>
        <p:txBody>
          <a:bodyPr wrap="none">
            <a:spAutoFit/>
          </a:bodyPr>
          <a:lstStyle/>
          <a:p>
            <a:r>
              <a:rPr lang="en-US" altLang="zh-CN" sz="3600" b="1" dirty="0" err="1">
                <a:solidFill>
                  <a:srgbClr val="FF0000"/>
                </a:solidFill>
                <a:cs typeface="+mn-ea"/>
                <a:sym typeface="+mn-lt"/>
              </a:rPr>
              <a:t>Luyện</a:t>
            </a:r>
            <a:r>
              <a:rPr lang="en-US" altLang="zh-CN" sz="3600" b="1" dirty="0">
                <a:solidFill>
                  <a:srgbClr val="FF0000"/>
                </a:solidFill>
                <a:cs typeface="+mn-ea"/>
                <a:sym typeface="+mn-lt"/>
              </a:rPr>
              <a:t> </a:t>
            </a:r>
            <a:r>
              <a:rPr lang="en-US" altLang="zh-CN" sz="3600" b="1" dirty="0" err="1">
                <a:solidFill>
                  <a:srgbClr val="FF0000"/>
                </a:solidFill>
                <a:cs typeface="+mn-ea"/>
                <a:sym typeface="+mn-lt"/>
              </a:rPr>
              <a:t>tập</a:t>
            </a:r>
            <a:r>
              <a:rPr lang="en-US" altLang="zh-CN" sz="3600" b="1" dirty="0">
                <a:solidFill>
                  <a:srgbClr val="FF0000"/>
                </a:solidFill>
                <a:cs typeface="+mn-ea"/>
                <a:sym typeface="+mn-lt"/>
              </a:rPr>
              <a:t> </a:t>
            </a:r>
            <a:r>
              <a:rPr lang="en-US" altLang="zh-CN" sz="3600" b="1" dirty="0" err="1">
                <a:solidFill>
                  <a:srgbClr val="FF0000"/>
                </a:solidFill>
                <a:cs typeface="+mn-ea"/>
                <a:sym typeface="+mn-lt"/>
              </a:rPr>
              <a:t>theo</a:t>
            </a:r>
            <a:r>
              <a:rPr lang="en-US" altLang="zh-CN" sz="3600" b="1" dirty="0">
                <a:solidFill>
                  <a:srgbClr val="FF0000"/>
                </a:solidFill>
                <a:cs typeface="+mn-ea"/>
                <a:sym typeface="+mn-lt"/>
              </a:rPr>
              <a:t> </a:t>
            </a:r>
            <a:r>
              <a:rPr lang="en-US" altLang="zh-CN" sz="3600" b="1" dirty="0" err="1">
                <a:solidFill>
                  <a:srgbClr val="FF0000"/>
                </a:solidFill>
                <a:cs typeface="+mn-ea"/>
                <a:sym typeface="+mn-lt"/>
              </a:rPr>
              <a:t>văn</a:t>
            </a:r>
            <a:r>
              <a:rPr lang="en-US" altLang="zh-CN" sz="3600" b="1" dirty="0">
                <a:solidFill>
                  <a:srgbClr val="FF0000"/>
                </a:solidFill>
                <a:cs typeface="+mn-ea"/>
                <a:sym typeface="+mn-lt"/>
              </a:rPr>
              <a:t> </a:t>
            </a:r>
            <a:r>
              <a:rPr lang="en-US" altLang="zh-CN" sz="3600" b="1" dirty="0" err="1">
                <a:solidFill>
                  <a:srgbClr val="FF0000"/>
                </a:solidFill>
                <a:cs typeface="+mn-ea"/>
                <a:sym typeface="+mn-lt"/>
              </a:rPr>
              <a:t>bản</a:t>
            </a:r>
            <a:r>
              <a:rPr lang="en-US" altLang="zh-CN" sz="3600" b="1" dirty="0">
                <a:solidFill>
                  <a:srgbClr val="FF0000"/>
                </a:solidFill>
                <a:cs typeface="+mn-ea"/>
                <a:sym typeface="+mn-lt"/>
              </a:rPr>
              <a:t> </a:t>
            </a:r>
            <a:r>
              <a:rPr lang="en-US" altLang="zh-CN" sz="3600" b="1" dirty="0" err="1">
                <a:solidFill>
                  <a:srgbClr val="FF0000"/>
                </a:solidFill>
                <a:cs typeface="+mn-ea"/>
                <a:sym typeface="+mn-lt"/>
              </a:rPr>
              <a:t>đọc</a:t>
            </a:r>
            <a:endParaRPr lang="en-US" sz="3600" b="1" dirty="0">
              <a:solidFill>
                <a:srgbClr val="FF0000"/>
              </a:solidFill>
              <a:cs typeface="+mn-ea"/>
              <a:sym typeface="+mn-lt"/>
            </a:endParaRPr>
          </a:p>
        </p:txBody>
      </p:sp>
    </p:spTree>
    <p:extLst>
      <p:ext uri="{BB962C8B-B14F-4D97-AF65-F5344CB8AC3E}">
        <p14:creationId xmlns:p14="http://schemas.microsoft.com/office/powerpoint/2010/main" val="787164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57082" y="137669"/>
            <a:ext cx="10500448" cy="595035"/>
          </a:xfrm>
          <a:prstGeom prst="rect">
            <a:avLst/>
          </a:prstGeom>
          <a:noFill/>
        </p:spPr>
        <p:txBody>
          <a:bodyPr wrap="square" lIns="121855" tIns="60928" rIns="121855" bIns="60928" rtlCol="0">
            <a:spAutoFit/>
          </a:bodyPr>
          <a:lstStyle/>
          <a:p>
            <a:pPr algn="just" defTabSz="1219170">
              <a:buClr>
                <a:srgbClr val="000000"/>
              </a:buClr>
            </a:pP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chơi</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môn</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thao</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50253" b="57367" l="20008" r="26232"/>
                    </a14:imgEffect>
                  </a14:imgLayer>
                </a14:imgProps>
              </a:ext>
            </a:extLst>
          </a:blip>
          <a:srcRect l="19230" t="49364" r="72990" b="41744"/>
          <a:stretch/>
        </p:blipFill>
        <p:spPr>
          <a:xfrm>
            <a:off x="-234397" y="-64633"/>
            <a:ext cx="1391479" cy="894521"/>
          </a:xfrm>
          <a:prstGeom prst="rect">
            <a:avLst/>
          </a:prstGeom>
        </p:spPr>
      </p:pic>
      <p:sp>
        <p:nvSpPr>
          <p:cNvPr id="18" name="TextBox 17"/>
          <p:cNvSpPr txBox="1"/>
          <p:nvPr/>
        </p:nvSpPr>
        <p:spPr>
          <a:xfrm>
            <a:off x="1123269" y="638670"/>
            <a:ext cx="9966092" cy="595035"/>
          </a:xfrm>
          <a:prstGeom prst="rect">
            <a:avLst/>
          </a:prstGeom>
          <a:noFill/>
        </p:spPr>
        <p:txBody>
          <a:bodyPr wrap="square" lIns="121855" tIns="60928" rIns="121855" bIns="60928" rtlCol="0">
            <a:spAutoFit/>
          </a:bodyPr>
          <a:lstStyle/>
          <a:p>
            <a:pPr algn="just" defTabSz="1219170">
              <a:buClr>
                <a:srgbClr val="000000"/>
              </a:buClr>
            </a:pP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môn</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thao</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67" kern="0" dirty="0" err="1">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3067" kern="0" dirty="0">
                <a:solidFill>
                  <a:srgbClr val="000000"/>
                </a:solidFill>
                <a:effectLst>
                  <a:glow rad="101600">
                    <a:srgbClr val="E0ECBF">
                      <a:alpha val="60000"/>
                    </a:srgbClr>
                  </a:glow>
                </a:effectLst>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 name="Picture 1">
            <a:extLst>
              <a:ext uri="{FF2B5EF4-FFF2-40B4-BE49-F238E27FC236}">
                <a16:creationId xmlns:a16="http://schemas.microsoft.com/office/drawing/2014/main" id="{C5F8BD64-689E-4E19-BE50-E0E58ACEEF52}"/>
              </a:ext>
            </a:extLst>
          </p:cNvPr>
          <p:cNvPicPr>
            <a:picLocks noChangeAspect="1"/>
          </p:cNvPicPr>
          <p:nvPr/>
        </p:nvPicPr>
        <p:blipFill>
          <a:blip r:embed="rId4"/>
          <a:stretch>
            <a:fillRect/>
          </a:stretch>
        </p:blipFill>
        <p:spPr>
          <a:xfrm>
            <a:off x="623470" y="1206409"/>
            <a:ext cx="11034059" cy="5651591"/>
          </a:xfrm>
          <a:prstGeom prst="rect">
            <a:avLst/>
          </a:prstGeom>
        </p:spPr>
      </p:pic>
    </p:spTree>
    <p:extLst>
      <p:ext uri="{BB962C8B-B14F-4D97-AF65-F5344CB8AC3E}">
        <p14:creationId xmlns:p14="http://schemas.microsoft.com/office/powerpoint/2010/main" val="11286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7" name="Google Shape;407;p42"/>
          <p:cNvSpPr txBox="1">
            <a:spLocks noGrp="1"/>
          </p:cNvSpPr>
          <p:nvPr>
            <p:ph type="subTitle" idx="4294967295"/>
          </p:nvPr>
        </p:nvSpPr>
        <p:spPr>
          <a:xfrm>
            <a:off x="4706845" y="636730"/>
            <a:ext cx="5751512" cy="1057275"/>
          </a:xfrm>
          <a:prstGeom prst="rect">
            <a:avLst/>
          </a:prstGeom>
        </p:spPr>
        <p:txBody>
          <a:bodyPr spcFirstLastPara="1" wrap="square" lIns="121900" tIns="121900" rIns="121900" bIns="121900" anchor="t" anchorCtr="0">
            <a:noAutofit/>
          </a:bodyPr>
          <a:lstStyle/>
          <a:p>
            <a:pPr marL="0" indent="0" algn="l">
              <a:buNone/>
            </a:pPr>
            <a:r>
              <a:rPr lang="en" sz="4800" b="1">
                <a:latin typeface="Arial-Rounded"/>
              </a:rPr>
              <a:t>1. Câu </a:t>
            </a:r>
            <a:r>
              <a:rPr lang="en" sz="4800" b="1" dirty="0">
                <a:latin typeface="Arial-Rounded"/>
              </a:rPr>
              <a:t>nào trong bài là lời khen?</a:t>
            </a:r>
            <a:endParaRPr sz="4800" b="1" dirty="0">
              <a:latin typeface="Arial-Rounded"/>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636730"/>
            <a:ext cx="2946400" cy="255508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91" y="3430499"/>
            <a:ext cx="3372091" cy="25316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Google Shape;407;p42"/>
          <p:cNvSpPr txBox="1">
            <a:spLocks/>
          </p:cNvSpPr>
          <p:nvPr/>
        </p:nvSpPr>
        <p:spPr>
          <a:xfrm>
            <a:off x="5351543" y="3430499"/>
            <a:ext cx="4462117" cy="111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indent="0" algn="l" defTabSz="1219170">
              <a:buClr>
                <a:srgbClr val="057D3A"/>
              </a:buClr>
            </a:pPr>
            <a:r>
              <a:rPr lang="en-US" sz="4800" b="1" kern="0" dirty="0" err="1">
                <a:solidFill>
                  <a:srgbClr val="FFCEBB">
                    <a:lumMod val="50000"/>
                  </a:srgbClr>
                </a:solidFill>
                <a:latin typeface="Arial-Rounded"/>
              </a:rPr>
              <a:t>Cậu</a:t>
            </a:r>
            <a:r>
              <a:rPr lang="en-US" sz="4800" b="1" kern="0" dirty="0">
                <a:solidFill>
                  <a:srgbClr val="FFCEBB">
                    <a:lumMod val="50000"/>
                  </a:srgbClr>
                </a:solidFill>
                <a:latin typeface="Arial-Rounded"/>
              </a:rPr>
              <a:t> </a:t>
            </a:r>
            <a:r>
              <a:rPr lang="en-US" sz="4800" b="1" kern="0" dirty="0" err="1">
                <a:solidFill>
                  <a:srgbClr val="FFCEBB">
                    <a:lumMod val="50000"/>
                  </a:srgbClr>
                </a:solidFill>
                <a:latin typeface="Arial-Rounded"/>
              </a:rPr>
              <a:t>giỏi</a:t>
            </a:r>
            <a:r>
              <a:rPr lang="en-US" sz="4800" b="1" kern="0" dirty="0">
                <a:solidFill>
                  <a:srgbClr val="FFCEBB">
                    <a:lumMod val="50000"/>
                  </a:srgbClr>
                </a:solidFill>
                <a:latin typeface="Arial-Rounded"/>
              </a:rPr>
              <a:t> </a:t>
            </a:r>
            <a:r>
              <a:rPr lang="en-US" sz="4800" b="1" kern="0" dirty="0" err="1">
                <a:solidFill>
                  <a:srgbClr val="FFCEBB">
                    <a:lumMod val="50000"/>
                  </a:srgbClr>
                </a:solidFill>
                <a:latin typeface="Arial-Rounded"/>
              </a:rPr>
              <a:t>quá</a:t>
            </a:r>
            <a:r>
              <a:rPr lang="en-US" sz="4800" b="1" kern="0" dirty="0">
                <a:solidFill>
                  <a:srgbClr val="FFCEBB">
                    <a:lumMod val="50000"/>
                  </a:srgbClr>
                </a:solidFill>
                <a:latin typeface="Arial-Rounded"/>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ppt_w*0.7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407">
                                            <p:txEl>
                                              <p:pRg st="0" end="0"/>
                                            </p:txEl>
                                          </p:spTgt>
                                        </p:tgtEl>
                                        <p:attrNameLst>
                                          <p:attrName>style.visibility</p:attrName>
                                        </p:attrNameLst>
                                      </p:cBhvr>
                                      <p:to>
                                        <p:strVal val="visible"/>
                                      </p:to>
                                    </p:set>
                                    <p:anim calcmode="lin" valueType="num">
                                      <p:cBhvr>
                                        <p:cTn id="13" dur="500" fill="hold"/>
                                        <p:tgtEl>
                                          <p:spTgt spid="407">
                                            <p:txEl>
                                              <p:pRg st="0" end="0"/>
                                            </p:txEl>
                                          </p:spTgt>
                                        </p:tgtEl>
                                        <p:attrNameLst>
                                          <p:attrName>ppt_w</p:attrName>
                                        </p:attrNameLst>
                                      </p:cBhvr>
                                      <p:tavLst>
                                        <p:tav tm="0">
                                          <p:val>
                                            <p:strVal val="#ppt_w*0.70"/>
                                          </p:val>
                                        </p:tav>
                                        <p:tav tm="100000">
                                          <p:val>
                                            <p:strVal val="#ppt_w"/>
                                          </p:val>
                                        </p:tav>
                                      </p:tavLst>
                                    </p:anim>
                                    <p:anim calcmode="lin" valueType="num">
                                      <p:cBhvr>
                                        <p:cTn id="14" dur="500" fill="hold"/>
                                        <p:tgtEl>
                                          <p:spTgt spid="407">
                                            <p:txEl>
                                              <p:pRg st="0" end="0"/>
                                            </p:txEl>
                                          </p:spTgt>
                                        </p:tgtEl>
                                        <p:attrNameLst>
                                          <p:attrName>ppt_h</p:attrName>
                                        </p:attrNameLst>
                                      </p:cBhvr>
                                      <p:tavLst>
                                        <p:tav tm="0">
                                          <p:val>
                                            <p:strVal val="#ppt_h"/>
                                          </p:val>
                                        </p:tav>
                                        <p:tav tm="100000">
                                          <p:val>
                                            <p:strVal val="#ppt_h"/>
                                          </p:val>
                                        </p:tav>
                                      </p:tavLst>
                                    </p:anim>
                                    <p:animEffect transition="in" filter="fade">
                                      <p:cBhvr>
                                        <p:cTn id="15" dur="500"/>
                                        <p:tgtEl>
                                          <p:spTgt spid="4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randombar(horizontal)">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build="p"/>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10918700" y="368302"/>
            <a:ext cx="1273300" cy="1891039"/>
          </a:xfrm>
          <a:prstGeom prst="rect">
            <a:avLst/>
          </a:prstGeom>
        </p:spPr>
      </p:pic>
      <p:pic>
        <p:nvPicPr>
          <p:cNvPr id="7"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9"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10834" y="555089"/>
            <a:ext cx="10774666" cy="1046376"/>
          </a:xfrm>
          <a:prstGeom prst="rect">
            <a:avLst/>
          </a:prstGeom>
          <a:noFill/>
        </p:spPr>
        <p:txBody>
          <a:bodyPr wrap="square" lIns="121855" tIns="60928" rIns="121855" bIns="60928" rtlCol="0">
            <a:spAutoFit/>
          </a:bodyPr>
          <a:lstStyle/>
          <a:p>
            <a:pPr algn="just"/>
            <a:r>
              <a:rPr lang="en-US"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en-US" sz="3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Nếu là bạn của gấu trong câu chuyện trên, em sẽ nói lời chúc mừng gấu con như thế nào? Đoán xem, gấu con sẽ trả lời ra sao?</a:t>
            </a:r>
            <a:endParaRPr lang="en-US"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6" name="Group 25">
            <a:extLst>
              <a:ext uri="{FF2B5EF4-FFF2-40B4-BE49-F238E27FC236}">
                <a16:creationId xmlns:a16="http://schemas.microsoft.com/office/drawing/2014/main" id="{4CBB384D-FEF9-4E8E-B960-52B05104EE0B}"/>
              </a:ext>
            </a:extLst>
          </p:cNvPr>
          <p:cNvGrpSpPr/>
          <p:nvPr/>
        </p:nvGrpSpPr>
        <p:grpSpPr>
          <a:xfrm>
            <a:off x="1231775" y="2193323"/>
            <a:ext cx="9828212" cy="3766645"/>
            <a:chOff x="407510" y="2388863"/>
            <a:chExt cx="5895283" cy="2339536"/>
          </a:xfrm>
        </p:grpSpPr>
        <p:sp>
          <p:nvSpPr>
            <p:cNvPr id="27" name="Speech Bubble: Oval 4">
              <a:extLst>
                <a:ext uri="{FF2B5EF4-FFF2-40B4-BE49-F238E27FC236}">
                  <a16:creationId xmlns:a16="http://schemas.microsoft.com/office/drawing/2014/main" id="{D3057978-3AC8-426E-A456-08B544CB7C59}"/>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8" name="Speech Bubble: Oval 36">
              <a:extLst>
                <a:ext uri="{FF2B5EF4-FFF2-40B4-BE49-F238E27FC236}">
                  <a16:creationId xmlns:a16="http://schemas.microsoft.com/office/drawing/2014/main" id="{91B59F6E-1AFA-473A-A7C4-A4D123AFD081}"/>
                </a:ext>
              </a:extLst>
            </p:cNvPr>
            <p:cNvSpPr/>
            <p:nvPr/>
          </p:nvSpPr>
          <p:spPr>
            <a:xfrm>
              <a:off x="407510" y="2778669"/>
              <a:ext cx="2374960" cy="1428340"/>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nvGrpSpPr>
            <p:cNvPr id="29" name="Group 28">
              <a:extLst>
                <a:ext uri="{FF2B5EF4-FFF2-40B4-BE49-F238E27FC236}">
                  <a16:creationId xmlns:a16="http://schemas.microsoft.com/office/drawing/2014/main" id="{AE699A58-E4C1-4498-A6F3-9DB9B98C430A}"/>
                </a:ext>
              </a:extLst>
            </p:cNvPr>
            <p:cNvGrpSpPr/>
            <p:nvPr/>
          </p:nvGrpSpPr>
          <p:grpSpPr>
            <a:xfrm>
              <a:off x="2787372" y="2754636"/>
              <a:ext cx="2508235" cy="1973763"/>
              <a:chOff x="2393312" y="2582508"/>
              <a:chExt cx="2508235" cy="1973763"/>
            </a:xfrm>
          </p:grpSpPr>
          <p:pic>
            <p:nvPicPr>
              <p:cNvPr id="30" name="Picture 2" descr="Premium Vector | Illustration of cartoon bear playing soccer">
                <a:extLst>
                  <a:ext uri="{FF2B5EF4-FFF2-40B4-BE49-F238E27FC236}">
                    <a16:creationId xmlns:a16="http://schemas.microsoft.com/office/drawing/2014/main" id="{1B6F967A-179B-420D-9C4D-24516E29B9E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ectangle 2"/>
          <p:cNvSpPr/>
          <p:nvPr/>
        </p:nvSpPr>
        <p:spPr>
          <a:xfrm>
            <a:off x="1893116" y="3037289"/>
            <a:ext cx="3332397" cy="1685846"/>
          </a:xfrm>
          <a:prstGeom prst="rect">
            <a:avLst/>
          </a:prstGeom>
        </p:spPr>
        <p:txBody>
          <a:bodyPr wrap="square">
            <a:spAutoFit/>
          </a:bodyPr>
          <a:lstStyle/>
          <a:p>
            <a:pPr>
              <a:lnSpc>
                <a:spcPct val="150000"/>
              </a:lnSpc>
            </a:pPr>
            <a:r>
              <a:rPr lang="vi-VN" sz="2400" b="1">
                <a:solidFill>
                  <a:srgbClr val="FFFF00"/>
                </a:solidFill>
                <a:sym typeface="Wingdings" panose="05000000000000000000" pitchFamily="2" charset="2"/>
              </a:rPr>
              <a:t>Chúc mừng cậu đã trở thành cầu thủ chính thức nhé!</a:t>
            </a:r>
            <a:endParaRPr lang="vi-VN" sz="2400" b="1" dirty="0">
              <a:solidFill>
                <a:srgbClr val="FFFF00"/>
              </a:solidFill>
              <a:sym typeface="Wingdings" panose="05000000000000000000" pitchFamily="2" charset="2"/>
            </a:endParaRPr>
          </a:p>
        </p:txBody>
      </p:sp>
      <p:sp>
        <p:nvSpPr>
          <p:cNvPr id="4" name="Rectangle 3"/>
          <p:cNvSpPr/>
          <p:nvPr/>
        </p:nvSpPr>
        <p:spPr>
          <a:xfrm>
            <a:off x="8829676" y="2330921"/>
            <a:ext cx="2155824" cy="577850"/>
          </a:xfrm>
          <a:prstGeom prst="rect">
            <a:avLst/>
          </a:prstGeom>
        </p:spPr>
        <p:txBody>
          <a:bodyPr wrap="square">
            <a:spAutoFit/>
          </a:bodyPr>
          <a:lstStyle/>
          <a:p>
            <a:pPr>
              <a:lnSpc>
                <a:spcPct val="150000"/>
              </a:lnSpc>
            </a:pPr>
            <a:r>
              <a:rPr lang="vi-VN" sz="2400" b="1">
                <a:solidFill>
                  <a:srgbClr val="FFFF00"/>
                </a:solidFill>
                <a:sym typeface="Wingdings" panose="05000000000000000000" pitchFamily="2" charset="2"/>
              </a:rPr>
              <a:t>Cảm ơn cậu!</a:t>
            </a:r>
            <a:endParaRPr lang="vi-VN" sz="2400" b="1" dirty="0">
              <a:solidFill>
                <a:srgbClr val="FFFF00"/>
              </a:solidFill>
              <a:sym typeface="Wingdings" panose="05000000000000000000" pitchFamily="2" charset="2"/>
            </a:endParaRPr>
          </a:p>
        </p:txBody>
      </p:sp>
      <p:pic>
        <p:nvPicPr>
          <p:cNvPr id="5" name="mix_04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192000" y="6314297"/>
            <a:ext cx="333520" cy="333520"/>
          </a:xfrm>
          <a:prstGeom prst="rect">
            <a:avLst/>
          </a:prstGeom>
        </p:spPr>
      </p:pic>
    </p:spTree>
    <p:extLst>
      <p:ext uri="{BB962C8B-B14F-4D97-AF65-F5344CB8AC3E}">
        <p14:creationId xmlns:p14="http://schemas.microsoft.com/office/powerpoint/2010/main" val="8610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6000"/>
                                  </p:stCondLst>
                                  <p:childTnLst>
                                    <p:cmd type="call" cmd="playFrom(0.0)">
                                      <p:cBhvr>
                                        <p:cTn id="6" dur="4968" fill="hold"/>
                                        <p:tgtEl>
                                          <p:spTgt spid="5"/>
                                        </p:tgtEl>
                                      </p:cBhvr>
                                    </p:cmd>
                                  </p:childTnLst>
                                </p:cTn>
                              </p:par>
                              <p:par>
                                <p:cTn id="7" presetID="8"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20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0" presetClass="entr" presetSubtype="0" fill="hold" nodeType="withEffect">
                                  <p:stCondLst>
                                    <p:cond delay="6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 presetClass="entr" presetSubtype="4" fill="hold" nodeType="withEffect">
                                  <p:stCondLst>
                                    <p:cond delay="600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600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4" fill="hold"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250" l="31667" r="69167">
                        <a14:foregroundMark x1="38167" y1="17750" x2="43833" y2="15000"/>
                        <a14:foregroundMark x1="35000" y1="86750" x2="38833" y2="88000"/>
                        <a14:foregroundMark x1="61667" y1="82000" x2="65167" y2="82750"/>
                        <a14:foregroundMark x1="48167" y1="27250" x2="51667" y2="27250"/>
                        <a14:foregroundMark x1="52167" y1="37500" x2="54833" y2="35750"/>
                        <a14:foregroundMark x1="51333" y1="6000" x2="56833" y2="9000"/>
                      </a14:backgroundRemoval>
                    </a14:imgEffect>
                  </a14:imgLayer>
                </a14:imgProps>
              </a:ext>
              <a:ext uri="{28A0092B-C50C-407E-A947-70E740481C1C}">
                <a14:useLocalDpi xmlns:a14="http://schemas.microsoft.com/office/drawing/2010/main" val="0"/>
              </a:ext>
            </a:extLst>
          </a:blip>
          <a:srcRect l="32567" t="-3377" r="30843" b="-1"/>
          <a:stretch/>
        </p:blipFill>
        <p:spPr bwMode="auto">
          <a:xfrm>
            <a:off x="361153" y="2616201"/>
            <a:ext cx="2692977" cy="39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p:cNvSpPr/>
          <p:nvPr/>
        </p:nvSpPr>
        <p:spPr>
          <a:xfrm>
            <a:off x="2928882" y="482600"/>
            <a:ext cx="6113519" cy="3251200"/>
          </a:xfrm>
          <a:prstGeom prst="wedgeEllipseCallout">
            <a:avLst>
              <a:gd name="adj1" fmla="val -45867"/>
              <a:gd name="adj2" fmla="val 56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0ECBF"/>
              </a:solidFill>
              <a:latin typeface="Arial"/>
              <a:sym typeface="Arial"/>
            </a:endParaRPr>
          </a:p>
        </p:txBody>
      </p:sp>
      <p:sp>
        <p:nvSpPr>
          <p:cNvPr id="4" name="TextBox 3"/>
          <p:cNvSpPr txBox="1"/>
          <p:nvPr/>
        </p:nvSpPr>
        <p:spPr>
          <a:xfrm>
            <a:off x="3179379" y="1077052"/>
            <a:ext cx="5612524" cy="2062296"/>
          </a:xfrm>
          <a:prstGeom prst="rect">
            <a:avLst/>
          </a:prstGeom>
          <a:noFill/>
        </p:spPr>
        <p:txBody>
          <a:bodyPr wrap="square" rtlCol="0">
            <a:spAutoFit/>
          </a:bodyPr>
          <a:lstStyle/>
          <a:p>
            <a:pPr algn="ctr" defTabSz="1219170">
              <a:buClr>
                <a:srgbClr val="000000"/>
              </a:buClr>
            </a:pPr>
            <a:r>
              <a:rPr lang="en-US" sz="4267" b="1" kern="0" dirty="0" err="1">
                <a:solidFill>
                  <a:srgbClr val="E0ECBF">
                    <a:lumMod val="25000"/>
                  </a:srgbClr>
                </a:solidFill>
                <a:latin typeface="Arial-Rounded"/>
                <a:cs typeface="Arial"/>
                <a:sym typeface="Arial"/>
              </a:rPr>
              <a:t>Tạm</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biệt</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và</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hẹn</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gặp</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lại</a:t>
            </a:r>
            <a:r>
              <a:rPr lang="en-US" sz="4267" b="1" kern="0" dirty="0">
                <a:solidFill>
                  <a:srgbClr val="E0ECBF">
                    <a:lumMod val="25000"/>
                  </a:srgbClr>
                </a:solidFill>
                <a:latin typeface="Arial-Rounded"/>
                <a:cs typeface="Arial"/>
                <a:sym typeface="Arial"/>
              </a:rPr>
              <a:t> </a:t>
            </a:r>
            <a:r>
              <a:rPr lang="en-US" sz="4267" b="1" kern="0" err="1">
                <a:solidFill>
                  <a:srgbClr val="E0ECBF">
                    <a:lumMod val="25000"/>
                  </a:srgbClr>
                </a:solidFill>
                <a:latin typeface="Arial-Rounded"/>
                <a:cs typeface="Arial"/>
                <a:sym typeface="Arial"/>
              </a:rPr>
              <a:t>các</a:t>
            </a:r>
            <a:r>
              <a:rPr lang="en-US" sz="4267" b="1" kern="0">
                <a:solidFill>
                  <a:srgbClr val="E0ECBF">
                    <a:lumMod val="25000"/>
                  </a:srgbClr>
                </a:solidFill>
                <a:latin typeface="Arial-Rounded"/>
                <a:cs typeface="Arial"/>
                <a:sym typeface="Arial"/>
              </a:rPr>
              <a:t> con </a:t>
            </a:r>
            <a:r>
              <a:rPr lang="en-US" sz="4267" b="1" kern="0" dirty="0" err="1">
                <a:solidFill>
                  <a:srgbClr val="E0ECBF">
                    <a:lumMod val="25000"/>
                  </a:srgbClr>
                </a:solidFill>
                <a:latin typeface="Arial-Rounded"/>
                <a:cs typeface="Arial"/>
                <a:sym typeface="Arial"/>
              </a:rPr>
              <a:t>trong</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những</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tiết</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học</a:t>
            </a:r>
            <a:r>
              <a:rPr lang="en-US" sz="4267" b="1" kern="0" dirty="0">
                <a:solidFill>
                  <a:srgbClr val="E0ECBF">
                    <a:lumMod val="25000"/>
                  </a:srgbClr>
                </a:solidFill>
                <a:latin typeface="Arial-Rounded"/>
                <a:cs typeface="Arial"/>
                <a:sym typeface="Arial"/>
              </a:rPr>
              <a:t> </a:t>
            </a:r>
            <a:r>
              <a:rPr lang="en-US" sz="4267" b="1" kern="0" dirty="0" err="1">
                <a:solidFill>
                  <a:srgbClr val="E0ECBF">
                    <a:lumMod val="25000"/>
                  </a:srgbClr>
                </a:solidFill>
                <a:latin typeface="Arial-Rounded"/>
                <a:cs typeface="Arial"/>
                <a:sym typeface="Arial"/>
              </a:rPr>
              <a:t>sau</a:t>
            </a:r>
            <a:endParaRPr lang="en-US" sz="4267" b="1" kern="0" dirty="0">
              <a:solidFill>
                <a:srgbClr val="E0ECBF">
                  <a:lumMod val="25000"/>
                </a:srgbClr>
              </a:solidFill>
              <a:latin typeface="Arial-Rounded"/>
              <a:cs typeface="Arial"/>
              <a:sym typeface="Arial"/>
            </a:endParaRPr>
          </a:p>
        </p:txBody>
      </p:sp>
      <p:pic>
        <p:nvPicPr>
          <p:cNvPr id="409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7867" l="10000" r="92933"/>
                    </a14:imgEffect>
                  </a14:imgLayer>
                </a14:imgProps>
              </a:ext>
              <a:ext uri="{28A0092B-C50C-407E-A947-70E740481C1C}">
                <a14:useLocalDpi xmlns:a14="http://schemas.microsoft.com/office/drawing/2010/main" val="0"/>
              </a:ext>
            </a:extLst>
          </a:blip>
          <a:srcRect/>
          <a:stretch>
            <a:fillRect/>
          </a:stretch>
        </p:blipFill>
        <p:spPr bwMode="auto">
          <a:xfrm flipH="1">
            <a:off x="8229600" y="2173493"/>
            <a:ext cx="4165600"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3049690" y="1854426"/>
            <a:ext cx="5874569" cy="442436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1085009"/>
            </a:xfrm>
            <a:prstGeom prst="rect">
              <a:avLst/>
            </a:prstGeom>
            <a:noFill/>
          </p:spPr>
          <p:txBody>
            <a:bodyPr wrap="square" rtlCol="0">
              <a:spAutoFit/>
            </a:bodyPr>
            <a:lstStyle/>
            <a:p>
              <a:pPr algn="ctr">
                <a:lnSpc>
                  <a:spcPct val="150000"/>
                </a:lnSpc>
              </a:pPr>
              <a:r>
                <a:rPr lang="vi-VN" sz="5867" b="1" dirty="0">
                  <a:solidFill>
                    <a:srgbClr val="17479D"/>
                  </a:solidFill>
                  <a:latin typeface="UTM Avo" panose="02040603050506020204" pitchFamily="18" charset="0"/>
                </a:rPr>
                <a:t>ĐỌC</a:t>
              </a:r>
              <a:endParaRPr lang="en-US" sz="5867"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715533"/>
            </a:xfrm>
            <a:prstGeom prst="rect">
              <a:avLst/>
            </a:prstGeom>
            <a:noFill/>
          </p:spPr>
          <p:txBody>
            <a:bodyPr wrap="square" rtlCol="0">
              <a:spAutoFit/>
            </a:bodyPr>
            <a:lstStyle/>
            <a:p>
              <a:pPr algn="ctr">
                <a:lnSpc>
                  <a:spcPct val="150000"/>
                </a:lnSpc>
              </a:pPr>
              <a:r>
                <a:rPr lang="vi-VN" sz="3733" b="1" dirty="0">
                  <a:solidFill>
                    <a:schemeClr val="accent1">
                      <a:lumMod val="50000"/>
                    </a:schemeClr>
                  </a:solidFill>
                  <a:latin typeface="UTM Avo" panose="02040603050506020204" pitchFamily="18" charset="0"/>
                </a:rPr>
                <a:t>TIẾT 1 – 2</a:t>
              </a:r>
              <a:endParaRPr lang="en-US" sz="3733"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1059" y="4358134"/>
            <a:ext cx="2084124" cy="208412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88ABA8D-29D4-4E12-9137-9E3E66F8B798}"/>
              </a:ext>
            </a:extLst>
          </p:cNvPr>
          <p:cNvGrpSpPr/>
          <p:nvPr/>
        </p:nvGrpSpPr>
        <p:grpSpPr>
          <a:xfrm>
            <a:off x="898161" y="579214"/>
            <a:ext cx="10695216" cy="1094110"/>
            <a:chOff x="-469379" y="434410"/>
            <a:chExt cx="8021412" cy="820582"/>
          </a:xfrm>
        </p:grpSpPr>
        <p:grpSp>
          <p:nvGrpSpPr>
            <p:cNvPr id="11" name="Group 10">
              <a:extLst>
                <a:ext uri="{FF2B5EF4-FFF2-40B4-BE49-F238E27FC236}">
                  <a16:creationId xmlns:a16="http://schemas.microsoft.com/office/drawing/2014/main" id="{204DF970-48E5-48AB-9708-9CCA8255B628}"/>
                </a:ext>
              </a:extLst>
            </p:cNvPr>
            <p:cNvGrpSpPr/>
            <p:nvPr/>
          </p:nvGrpSpPr>
          <p:grpSpPr>
            <a:xfrm>
              <a:off x="-469379" y="631744"/>
              <a:ext cx="1625306" cy="623248"/>
              <a:chOff x="-469379" y="631744"/>
              <a:chExt cx="1625306" cy="623248"/>
            </a:xfrm>
          </p:grpSpPr>
          <p:sp>
            <p:nvSpPr>
              <p:cNvPr id="12" name="TextBox 11">
                <a:extLst>
                  <a:ext uri="{FF2B5EF4-FFF2-40B4-BE49-F238E27FC236}">
                    <a16:creationId xmlns:a16="http://schemas.microsoft.com/office/drawing/2014/main" id="{F9EBF4D9-7DFC-4360-A7A6-8642B5D8DE7B}"/>
                  </a:ext>
                </a:extLst>
              </p:cNvPr>
              <p:cNvSpPr txBox="1"/>
              <p:nvPr/>
            </p:nvSpPr>
            <p:spPr>
              <a:xfrm>
                <a:off x="-469379" y="631744"/>
                <a:ext cx="1613647" cy="623248"/>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 8</a:t>
                </a:r>
              </a:p>
            </p:txBody>
          </p:sp>
          <p:sp>
            <p:nvSpPr>
              <p:cNvPr id="13" name="TextBox 12">
                <a:extLst>
                  <a:ext uri="{FF2B5EF4-FFF2-40B4-BE49-F238E27FC236}">
                    <a16:creationId xmlns:a16="http://schemas.microsoft.com/office/drawing/2014/main" id="{ED1BA16C-7EA5-48F4-8346-56A3175E0110}"/>
                  </a:ext>
                </a:extLst>
              </p:cNvPr>
              <p:cNvSpPr txBox="1"/>
              <p:nvPr/>
            </p:nvSpPr>
            <p:spPr>
              <a:xfrm>
                <a:off x="-457720" y="631744"/>
                <a:ext cx="1613647" cy="623248"/>
              </a:xfrm>
              <a:prstGeom prst="rect">
                <a:avLst/>
              </a:prstGeom>
              <a:noFill/>
            </p:spPr>
            <p:txBody>
              <a:bodyPr wrap="square" rtlCol="0">
                <a:spAutoFit/>
              </a:bodyPr>
              <a:lstStyle/>
              <a:p>
                <a:r>
                  <a:rPr lang="en-US" sz="4800" dirty="0">
                    <a:solidFill>
                      <a:srgbClr val="FFFF00"/>
                    </a:solidFill>
                    <a:latin typeface="UTM Cookies" panose="02040603050506020204" pitchFamily="18" charset="0"/>
                  </a:rPr>
                  <a:t>BÀI 8</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684755"/>
            </a:xfrm>
            <a:prstGeom prst="rect">
              <a:avLst/>
            </a:prstGeom>
            <a:noFill/>
          </p:spPr>
          <p:txBody>
            <a:bodyPr wrap="square" rtlCol="0">
              <a:spAutoFit/>
            </a:bodyPr>
            <a:lstStyle/>
            <a:p>
              <a:r>
                <a:rPr lang="vi-VN" sz="5333" dirty="0">
                  <a:solidFill>
                    <a:schemeClr val="bg2">
                      <a:lumMod val="50000"/>
                      <a:lumOff val="50000"/>
                    </a:schemeClr>
                  </a:solidFill>
                  <a:latin typeface="UTM Cookies" panose="02040603050506020204" pitchFamily="18" charset="0"/>
                </a:rPr>
                <a:t>CẦU THỦ DỰ BỊ</a:t>
              </a:r>
              <a:endParaRPr lang="en-US" sz="5333" dirty="0">
                <a:solidFill>
                  <a:schemeClr val="bg2">
                    <a:lumMod val="50000"/>
                    <a:lumOff val="50000"/>
                  </a:schemeClr>
                </a:solidFill>
                <a:latin typeface="UTM Cookies" panose="02040603050506020204" pitchFamily="18" charset="0"/>
              </a:endParaRPr>
            </a:p>
          </p:txBody>
        </p:sp>
      </p:grpSp>
    </p:spTree>
    <p:extLst>
      <p:ext uri="{BB962C8B-B14F-4D97-AF65-F5344CB8AC3E}">
        <p14:creationId xmlns:p14="http://schemas.microsoft.com/office/powerpoint/2010/main" val="122796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132"/>
            <a:ext cx="12192000" cy="7459482"/>
          </a:xfrm>
          <a:prstGeom prst="rect">
            <a:avLst/>
          </a:prstGeom>
        </p:spPr>
      </p:pic>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51519" y="1602375"/>
            <a:ext cx="1740543"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Arial" panose="020B0604020202020204" pitchFamily="34" charset="0"/>
                <a:cs typeface="Arial" panose="020B0604020202020204" pitchFamily="34" charset="0"/>
              </a:rPr>
              <a:t>Yêu cầu cần đạt</a:t>
            </a:r>
          </a:p>
        </p:txBody>
      </p:sp>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2314064" y="1693921"/>
            <a:ext cx="9313384" cy="1117363"/>
            <a:chOff x="3570702" y="1028492"/>
            <a:chExt cx="6713559" cy="1368305"/>
          </a:xfrm>
        </p:grpSpPr>
        <p:sp>
          <p:nvSpPr>
            <p:cNvPr id="18" name="Pentagon 17"/>
            <p:cNvSpPr/>
            <p:nvPr/>
          </p:nvSpPr>
          <p:spPr>
            <a:xfrm>
              <a:off x="4230131" y="1028492"/>
              <a:ext cx="6054130" cy="135056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Đọc đúng, rõ ràng câu chuyện, biết ngắt nghỉ, phân biệt được lời của người kể chuyện với lời của các nhân vật.                      </a:t>
              </a:r>
            </a:p>
          </p:txBody>
        </p:sp>
        <p:grpSp>
          <p:nvGrpSpPr>
            <p:cNvPr id="20" name="Group 19"/>
            <p:cNvGrpSpPr/>
            <p:nvPr/>
          </p:nvGrpSpPr>
          <p:grpSpPr>
            <a:xfrm>
              <a:off x="3570702" y="1031034"/>
              <a:ext cx="1286739" cy="1365763"/>
              <a:chOff x="3766645" y="3173342"/>
              <a:chExt cx="1286739" cy="1365763"/>
            </a:xfrm>
          </p:grpSpPr>
          <p:sp>
            <p:nvSpPr>
              <p:cNvPr id="21" name="Pentagon 20"/>
              <p:cNvSpPr/>
              <p:nvPr/>
            </p:nvSpPr>
            <p:spPr>
              <a:xfrm>
                <a:off x="3985708" y="3182992"/>
                <a:ext cx="1067676" cy="1345474"/>
              </a:xfrm>
              <a:prstGeom prst="homePlate">
                <a:avLst>
                  <a:gd name="adj" fmla="val 45455"/>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766645" y="3173342"/>
                <a:ext cx="956615" cy="1365763"/>
              </a:xfrm>
              <a:prstGeom prst="round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a:solidFill>
                      <a:schemeClr val="bg1"/>
                    </a:solidFill>
                  </a:rPr>
                  <a:t>1</a:t>
                </a:r>
                <a:r>
                  <a:rPr lang="en-US">
                    <a:solidFill>
                      <a:schemeClr val="bg1"/>
                    </a:solidFill>
                  </a:rPr>
                  <a:t> </a:t>
                </a:r>
                <a:r>
                  <a:rPr lang="en-US">
                    <a:solidFill>
                      <a:schemeClr val="tx1"/>
                    </a:solidFill>
                  </a:rPr>
                  <a:t> </a:t>
                </a:r>
              </a:p>
            </p:txBody>
          </p:sp>
        </p:grpSp>
      </p:grpSp>
      <p:grpSp>
        <p:nvGrpSpPr>
          <p:cNvPr id="23" name="Group 22"/>
          <p:cNvGrpSpPr/>
          <p:nvPr/>
        </p:nvGrpSpPr>
        <p:grpSpPr>
          <a:xfrm>
            <a:off x="2314063" y="3369046"/>
            <a:ext cx="9313384" cy="1119391"/>
            <a:chOff x="3032258" y="1005841"/>
            <a:chExt cx="8257864" cy="1345474"/>
          </a:xfrm>
        </p:grpSpPr>
        <p:sp>
          <p:nvSpPr>
            <p:cNvPr id="24" name="Pentagon 23"/>
            <p:cNvSpPr/>
            <p:nvPr/>
          </p:nvSpPr>
          <p:spPr>
            <a:xfrm>
              <a:off x="4023907" y="1025642"/>
              <a:ext cx="7266215" cy="1305869"/>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2  </a:t>
                </a:r>
              </a:p>
            </p:txBody>
          </p:sp>
        </p:grpSp>
      </p:grpSp>
      <p:grpSp>
        <p:nvGrpSpPr>
          <p:cNvPr id="28" name="Group 27"/>
          <p:cNvGrpSpPr/>
          <p:nvPr/>
        </p:nvGrpSpPr>
        <p:grpSpPr>
          <a:xfrm>
            <a:off x="2752793" y="5016540"/>
            <a:ext cx="8874654" cy="1171940"/>
            <a:chOff x="2997754" y="973782"/>
            <a:chExt cx="8449720" cy="1372668"/>
          </a:xfrm>
        </p:grpSpPr>
        <p:sp>
          <p:nvSpPr>
            <p:cNvPr id="30" name="Pentagon 29"/>
            <p:cNvSpPr/>
            <p:nvPr/>
          </p:nvSpPr>
          <p:spPr>
            <a:xfrm>
              <a:off x="4170557" y="1017597"/>
              <a:ext cx="7276917" cy="1285039"/>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p>
            <a:p>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Nhận biết được thông điệp của tác giả đối với  </a:t>
              </a:r>
            </a:p>
            <a:p>
              <a:r>
                <a:rPr lang="en-US" sz="2400">
                  <a:solidFill>
                    <a:schemeClr val="tx1"/>
                  </a:solidFill>
                  <a:latin typeface="Arial" panose="020B0604020202020204" pitchFamily="34" charset="0"/>
                  <a:cs typeface="Arial" panose="020B0604020202020204" pitchFamily="34" charset="0"/>
                </a:rPr>
                <a:t>     người đọc</a:t>
              </a:r>
              <a:r>
                <a:rPr lang="vi-VN" sz="2400">
                  <a:solidFill>
                    <a:schemeClr val="tx1"/>
                  </a:solidFill>
                  <a:latin typeface="Arial" panose="020B0604020202020204" pitchFamily="34" charset="0"/>
                  <a:cs typeface="Arial" panose="020B0604020202020204" pitchFamily="34" charset="0"/>
                </a:rPr>
                <a:t/>
              </a:r>
              <a:br>
                <a:rPr lang="vi-VN" sz="2400">
                  <a:solidFill>
                    <a:schemeClr val="tx1"/>
                  </a:solidFill>
                  <a:latin typeface="Arial" panose="020B0604020202020204" pitchFamily="34" charset="0"/>
                  <a:cs typeface="Arial" panose="020B0604020202020204" pitchFamily="34" charset="0"/>
                </a:rPr>
              </a:br>
              <a:r>
                <a:rPr lang="en-US" sz="2400">
                  <a:solidFill>
                    <a:schemeClr val="tx1"/>
                  </a:solidFill>
                </a:rPr>
                <a:t> </a:t>
              </a:r>
            </a:p>
          </p:txBody>
        </p:sp>
        <p:grpSp>
          <p:nvGrpSpPr>
            <p:cNvPr id="32" name="Group 31"/>
            <p:cNvGrpSpPr/>
            <p:nvPr/>
          </p:nvGrpSpPr>
          <p:grpSpPr>
            <a:xfrm>
              <a:off x="2997754" y="973782"/>
              <a:ext cx="1495103" cy="1372668"/>
              <a:chOff x="3193697" y="3116090"/>
              <a:chExt cx="1495103" cy="1372668"/>
            </a:xfrm>
          </p:grpSpPr>
          <p:sp>
            <p:nvSpPr>
              <p:cNvPr id="33" name="Pentagon 32"/>
              <p:cNvSpPr/>
              <p:nvPr/>
            </p:nvSpPr>
            <p:spPr>
              <a:xfrm>
                <a:off x="4058517" y="3131530"/>
                <a:ext cx="630283" cy="1345473"/>
              </a:xfrm>
              <a:prstGeom prst="homePlate">
                <a:avLst>
                  <a:gd name="adj" fmla="val 45455"/>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193697" y="3116090"/>
                <a:ext cx="1285742" cy="1372668"/>
              </a:xfrm>
              <a:prstGeom prst="round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3</a:t>
                </a:r>
                <a:r>
                  <a:rPr lang="en-US" sz="2000">
                    <a:solidFill>
                      <a:schemeClr val="tx1"/>
                    </a:solidFill>
                  </a:rPr>
                  <a:t>  </a:t>
                </a:r>
              </a:p>
            </p:txBody>
          </p:sp>
        </p:grpSp>
      </p:grpSp>
      <p:pic>
        <p:nvPicPr>
          <p:cNvPr id="29"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07818" y="4048257"/>
            <a:ext cx="1827954" cy="260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6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heckerboard(across)">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BD83-B278-4CD1-9AA8-BA9BF9266F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4568B5-D634-4965-8C45-FE52516529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76F69E-D9B6-48A7-89F0-8390BA223125}"/>
              </a:ext>
            </a:extLst>
          </p:cNvPr>
          <p:cNvPicPr>
            <a:picLocks noChangeAspect="1"/>
          </p:cNvPicPr>
          <p:nvPr/>
        </p:nvPicPr>
        <p:blipFill>
          <a:blip r:embed="rId2"/>
          <a:stretch>
            <a:fillRect/>
          </a:stretch>
        </p:blipFill>
        <p:spPr>
          <a:xfrm>
            <a:off x="0" y="285936"/>
            <a:ext cx="12097829" cy="6286127"/>
          </a:xfrm>
          <a:prstGeom prst="rect">
            <a:avLst/>
          </a:prstGeom>
        </p:spPr>
      </p:pic>
    </p:spTree>
    <p:extLst>
      <p:ext uri="{BB962C8B-B14F-4D97-AF65-F5344CB8AC3E}">
        <p14:creationId xmlns:p14="http://schemas.microsoft.com/office/powerpoint/2010/main" val="1019400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Rounded Rectangle 3"/>
          <p:cNvSpPr/>
          <p:nvPr/>
        </p:nvSpPr>
        <p:spPr>
          <a:xfrm>
            <a:off x="2688896" y="391561"/>
            <a:ext cx="6814207" cy="7112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kern="0" dirty="0" err="1">
                <a:solidFill>
                  <a:schemeClr val="accent6">
                    <a:lumMod val="50000"/>
                  </a:schemeClr>
                </a:solidFill>
                <a:latin typeface="Arial-Rounded"/>
                <a:sym typeface="Arial"/>
              </a:rPr>
              <a:t>CẦU</a:t>
            </a:r>
            <a:r>
              <a:rPr lang="en-US" sz="2800" b="1" kern="0" dirty="0">
                <a:solidFill>
                  <a:schemeClr val="accent6">
                    <a:lumMod val="50000"/>
                  </a:schemeClr>
                </a:solidFill>
                <a:latin typeface="Arial-Rounded"/>
                <a:sym typeface="Arial"/>
              </a:rPr>
              <a:t> THỦ DỰ BỊ</a:t>
            </a:r>
          </a:p>
        </p:txBody>
      </p:sp>
      <p:sp>
        <p:nvSpPr>
          <p:cNvPr id="5" name="TextBox 4"/>
          <p:cNvSpPr txBox="1"/>
          <p:nvPr/>
        </p:nvSpPr>
        <p:spPr>
          <a:xfrm>
            <a:off x="696449" y="1048555"/>
            <a:ext cx="11119730" cy="5262979"/>
          </a:xfrm>
          <a:prstGeom prst="rect">
            <a:avLst/>
          </a:prstGeom>
          <a:noFill/>
        </p:spPr>
        <p:txBody>
          <a:bodyPr wrap="square" rtlCol="0">
            <a:spAutoFit/>
          </a:bodyPr>
          <a:lstStyle/>
          <a:p>
            <a:pPr indent="383108"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rất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cùng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có</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chậm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tốt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chưa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nhận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à,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buồn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đồng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ý.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Trong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được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cố</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gắng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phải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lâu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Hằng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từ</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sớm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gôn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thế</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càng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Một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hôm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đang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nhiên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quá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đây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đỏ</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sau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vui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nghĩ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Hóa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ra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hay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a:solidFill>
                  <a:schemeClr val="bg1">
                    <a:lumMod val="10000"/>
                  </a:schemeClr>
                </a:solidFill>
                <a:ea typeface="Arial-Rounded" panose="020B0500000000000000" pitchFamily="34" charset="0"/>
                <a:cs typeface="Arial-Rounded" panose="020B0500000000000000" pitchFamily="34" charset="0"/>
                <a:sym typeface="Arial"/>
              </a:rPr>
              <a:t>                                                </a:t>
            </a:r>
            <a:r>
              <a:rPr lang="en-US" sz="2400" i="1" kern="0">
                <a:solidFill>
                  <a:schemeClr val="bg1">
                    <a:lumMod val="10000"/>
                  </a:schemeClr>
                </a:solidFill>
                <a:ea typeface="Arial-Rounded" panose="020B0500000000000000" pitchFamily="34" charset="0"/>
                <a:cs typeface="Arial-Rounded" panose="020B0500000000000000" pitchFamily="34" charset="0"/>
                <a:sym typeface="Arial"/>
              </a:rPr>
              <a:t>(</a:t>
            </a:r>
            <a:r>
              <a:rPr lang="en-US" sz="2400" kern="0">
                <a:solidFill>
                  <a:schemeClr val="bg1">
                    <a:lumMod val="10000"/>
                  </a:schemeClr>
                </a:solidFill>
                <a:ea typeface="Arial-Rounded" panose="020B0500000000000000" pitchFamily="34" charset="0"/>
                <a:cs typeface="Arial-Rounded" panose="020B0500000000000000" pitchFamily="34" charset="0"/>
                <a:sym typeface="Arial"/>
              </a:rPr>
              <a:t>Theo </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100 </a:t>
            </a:r>
            <a:r>
              <a:rPr lang="en-US" sz="2400" i="1" kern="0" err="1">
                <a:solidFill>
                  <a:schemeClr val="bg1">
                    <a:lumMod val="10000"/>
                  </a:schemeClr>
                </a:solidFill>
                <a:ea typeface="Arial-Rounded" panose="020B0500000000000000" pitchFamily="34" charset="0"/>
                <a:cs typeface="Arial-Rounded" panose="020B0500000000000000" pitchFamily="34" charset="0"/>
                <a:sym typeface="Arial"/>
              </a:rPr>
              <a:t>truyện</a:t>
            </a:r>
            <a:r>
              <a:rPr lang="en-US" sz="2400" i="1" kern="0">
                <a:solidFill>
                  <a:schemeClr val="bg1">
                    <a:lumMod val="10000"/>
                  </a:schemeClr>
                </a:solidFill>
                <a:ea typeface="Arial-Rounded" panose="020B0500000000000000" pitchFamily="34" charset="0"/>
                <a:cs typeface="Arial-Rounded" panose="020B0500000000000000" pitchFamily="34" charset="0"/>
                <a:sym typeface="Arial"/>
              </a:rPr>
              <a:t> ngụ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ngôn</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 hay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nhất</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a:t>
            </a:r>
            <a:endParaRPr lang="en-US" sz="2400" kern="0" dirty="0">
              <a:solidFill>
                <a:schemeClr val="bg1">
                  <a:lumMod val="10000"/>
                </a:schemeClr>
              </a:solidFill>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76674B6D-7ECF-4D55-9553-43A4624ED337}"/>
              </a:ext>
            </a:extLst>
          </p:cNvPr>
          <p:cNvGrpSpPr/>
          <p:nvPr/>
        </p:nvGrpSpPr>
        <p:grpSpPr>
          <a:xfrm>
            <a:off x="-1" y="-2736"/>
            <a:ext cx="12192000" cy="368301"/>
            <a:chOff x="0" y="-127508"/>
            <a:chExt cx="12192000" cy="1361811"/>
          </a:xfrm>
        </p:grpSpPr>
        <p:sp>
          <p:nvSpPr>
            <p:cNvPr id="9" name="Rectangle: Top Corners Rounded 17">
              <a:extLst>
                <a:ext uri="{FF2B5EF4-FFF2-40B4-BE49-F238E27FC236}">
                  <a16:creationId xmlns:a16="http://schemas.microsoft.com/office/drawing/2014/main" id="{2DA33D3E-079A-4FE4-8F1E-4141DCA8AC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18">
              <a:extLst>
                <a:ext uri="{FF2B5EF4-FFF2-40B4-BE49-F238E27FC236}">
                  <a16:creationId xmlns:a16="http://schemas.microsoft.com/office/drawing/2014/main" id="{C64D20B6-2335-45DD-A942-4785B93EAC2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 y="314674"/>
            <a:ext cx="1621369" cy="707886"/>
            <a:chOff x="2470108" y="1920879"/>
            <a:chExt cx="2586526" cy="1129271"/>
          </a:xfrm>
        </p:grpSpPr>
        <p:sp>
          <p:nvSpPr>
            <p:cNvPr id="11"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2" name="137">
              <a:extLst>
                <a:ext uri="{FF2B5EF4-FFF2-40B4-BE49-F238E27FC236}">
                  <a16:creationId xmlns:a16="http://schemas.microsoft.com/office/drawing/2014/main" id="{D0DCA77A-83BB-4959-8249-E4AD05A53C89}"/>
                </a:ext>
              </a:extLst>
            </p:cNvPr>
            <p:cNvSpPr txBox="1"/>
            <p:nvPr/>
          </p:nvSpPr>
          <p:spPr>
            <a:xfrm>
              <a:off x="2604623" y="1920879"/>
              <a:ext cx="2452011" cy="1129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7E5AC1C6-BEB8-4DA5-81D6-2484B18A5DDB}"/>
              </a:ext>
            </a:extLst>
          </p:cNvPr>
          <p:cNvPicPr>
            <a:picLocks noChangeAspect="1"/>
          </p:cNvPicPr>
          <p:nvPr/>
        </p:nvPicPr>
        <p:blipFill>
          <a:blip r:embed="rId5"/>
          <a:stretch>
            <a:fillRect/>
          </a:stretch>
        </p:blipFill>
        <p:spPr>
          <a:xfrm>
            <a:off x="10952001" y="0"/>
            <a:ext cx="1238250" cy="828675"/>
          </a:xfrm>
          <a:prstGeom prst="rect">
            <a:avLst/>
          </a:prstGeom>
        </p:spPr>
      </p:pic>
      <p:pic>
        <p:nvPicPr>
          <p:cNvPr id="14" name="mix_1m17s (audio-joiner.com)">
            <a:hlinkClick r:id="" action="ppaction://media"/>
            <a:extLst>
              <a:ext uri="{FF2B5EF4-FFF2-40B4-BE49-F238E27FC236}">
                <a16:creationId xmlns:a16="http://schemas.microsoft.com/office/drawing/2014/main" id="{11CA6ED5-CDB8-4DC6-BFC8-054D5BAE1D60}"/>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192000" y="6490854"/>
            <a:ext cx="512618" cy="5126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TextBox 7">
            <a:extLst>
              <a:ext uri="{FF2B5EF4-FFF2-40B4-BE49-F238E27FC236}">
                <a16:creationId xmlns:a16="http://schemas.microsoft.com/office/drawing/2014/main" id="{EE55081D-EC18-4C7D-9227-EE7250C35F72}"/>
              </a:ext>
            </a:extLst>
          </p:cNvPr>
          <p:cNvSpPr txBox="1"/>
          <p:nvPr/>
        </p:nvSpPr>
        <p:spPr>
          <a:xfrm>
            <a:off x="609599" y="961941"/>
            <a:ext cx="11321667" cy="5262979"/>
          </a:xfrm>
          <a:prstGeom prst="rect">
            <a:avLst/>
          </a:prstGeom>
          <a:noFill/>
        </p:spPr>
        <p:txBody>
          <a:bodyPr wrap="square" rtlCol="0">
            <a:spAutoFit/>
          </a:bodyPr>
          <a:lstStyle/>
          <a:p>
            <a:pPr indent="383108"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rất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cùng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có</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chậm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tốt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chưa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muốn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nhận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à,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con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buồn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nhưng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đồng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ý.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Trong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được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cố</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gắng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không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phải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chờ</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lâu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Hằng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từ</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sớm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để</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chạy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nhặt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gôn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lại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thế</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càng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Một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hôm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đến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sân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bóng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thấy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đang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luyện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tập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bạn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ngạc</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nhiên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nhìn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rồi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giỏi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quá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Tớ</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nên</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nào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đây</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hỏi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đỏ</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hiệp</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sau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đá</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cho</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đội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xanh</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Khỉ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nói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Gấu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vui</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vẻ</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gật</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đầu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Cậu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nghĩ</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Hóa</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ra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làm</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cầu</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thủ</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dự</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bị</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cũng</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 hay </a:t>
            </a:r>
            <a:r>
              <a:rPr lang="en-US" sz="2400" kern="0" dirty="0" err="1">
                <a:solidFill>
                  <a:schemeClr val="bg1">
                    <a:lumMod val="10000"/>
                  </a:schemeClr>
                </a:solidFill>
                <a:ea typeface="Arial-Rounded" panose="020B0500000000000000" pitchFamily="34" charset="0"/>
                <a:cs typeface="Arial-Rounded" panose="020B0500000000000000" pitchFamily="34" charset="0"/>
                <a:sym typeface="Arial"/>
              </a:rPr>
              <a:t>nhỉ</a:t>
            </a:r>
            <a:r>
              <a:rPr lang="en-US" sz="2400" kern="0" dirty="0">
                <a:solidFill>
                  <a:schemeClr val="bg1">
                    <a:lumMod val="10000"/>
                  </a:schemeClr>
                </a:solidFill>
                <a:ea typeface="Arial-Rounded" panose="020B0500000000000000" pitchFamily="34" charset="0"/>
                <a:cs typeface="Arial-Rounded" panose="020B0500000000000000" pitchFamily="34" charset="0"/>
                <a:sym typeface="Arial"/>
              </a:rPr>
              <a:t>!”.</a:t>
            </a:r>
          </a:p>
          <a:p>
            <a:pPr algn="just" defTabSz="1219170">
              <a:buClr>
                <a:srgbClr val="000000"/>
              </a:buClr>
            </a:pPr>
            <a:r>
              <a:rPr lang="en-US" sz="2400" kern="0">
                <a:solidFill>
                  <a:schemeClr val="bg1">
                    <a:lumMod val="10000"/>
                  </a:schemeClr>
                </a:solidFill>
                <a:ea typeface="Arial-Rounded" panose="020B0500000000000000" pitchFamily="34" charset="0"/>
                <a:cs typeface="Arial-Rounded" panose="020B0500000000000000" pitchFamily="34" charset="0"/>
                <a:sym typeface="Arial"/>
              </a:rPr>
              <a:t>                                                                      </a:t>
            </a:r>
          </a:p>
          <a:p>
            <a:pPr algn="just" defTabSz="1219170">
              <a:buClr>
                <a:srgbClr val="000000"/>
              </a:buClr>
            </a:pPr>
            <a:r>
              <a:rPr lang="en-US" sz="2400" kern="0">
                <a:solidFill>
                  <a:schemeClr val="bg1">
                    <a:lumMod val="10000"/>
                  </a:schemeClr>
                </a:solidFill>
                <a:ea typeface="Arial-Rounded" panose="020B0500000000000000" pitchFamily="34" charset="0"/>
                <a:cs typeface="Arial-Rounded" panose="020B0500000000000000" pitchFamily="34" charset="0"/>
                <a:sym typeface="Arial"/>
              </a:rPr>
              <a:t>                                                                        (Theo </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100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truyện</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ngụ</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ngôn</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 hay </a:t>
            </a:r>
            <a:r>
              <a:rPr lang="en-US" sz="2400" i="1" kern="0" dirty="0" err="1">
                <a:solidFill>
                  <a:schemeClr val="bg1">
                    <a:lumMod val="10000"/>
                  </a:schemeClr>
                </a:solidFill>
                <a:ea typeface="Arial-Rounded" panose="020B0500000000000000" pitchFamily="34" charset="0"/>
                <a:cs typeface="Arial-Rounded" panose="020B0500000000000000" pitchFamily="34" charset="0"/>
                <a:sym typeface="Arial"/>
              </a:rPr>
              <a:t>nhất</a:t>
            </a:r>
            <a:r>
              <a:rPr lang="en-US" sz="2400" i="1" kern="0" dirty="0">
                <a:solidFill>
                  <a:schemeClr val="bg1">
                    <a:lumMod val="10000"/>
                  </a:schemeClr>
                </a:solidFill>
                <a:ea typeface="Arial-Rounded" panose="020B0500000000000000" pitchFamily="34" charset="0"/>
                <a:cs typeface="Arial-Rounded" panose="020B0500000000000000" pitchFamily="34" charset="0"/>
                <a:sym typeface="Arial"/>
              </a:rPr>
              <a:t>)</a:t>
            </a:r>
            <a:endParaRPr lang="en-US" sz="2400" kern="0" dirty="0">
              <a:solidFill>
                <a:schemeClr val="bg1">
                  <a:lumMod val="10000"/>
                </a:schemeClr>
              </a:solidFill>
              <a:ea typeface="Arial-Rounded" panose="020B0500000000000000" pitchFamily="34" charset="0"/>
              <a:cs typeface="Arial-Rounded" panose="020B0500000000000000" pitchFamily="34" charset="0"/>
              <a:sym typeface="Arial"/>
            </a:endParaRPr>
          </a:p>
        </p:txBody>
      </p:sp>
      <p:sp>
        <p:nvSpPr>
          <p:cNvPr id="4" name="Rounded Rectangle 3"/>
          <p:cNvSpPr/>
          <p:nvPr/>
        </p:nvSpPr>
        <p:spPr>
          <a:xfrm>
            <a:off x="2688896" y="279231"/>
            <a:ext cx="6814207" cy="71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000" b="1" kern="0" dirty="0" err="1">
                <a:solidFill>
                  <a:schemeClr val="accent6">
                    <a:lumMod val="75000"/>
                  </a:schemeClr>
                </a:solidFill>
                <a:latin typeface="Arial-Rounded"/>
                <a:sym typeface="Arial"/>
              </a:rPr>
              <a:t>CẦU</a:t>
            </a:r>
            <a:r>
              <a:rPr lang="en-US" sz="3000" b="1" kern="0" dirty="0">
                <a:solidFill>
                  <a:schemeClr val="accent6">
                    <a:lumMod val="75000"/>
                  </a:schemeClr>
                </a:solidFill>
                <a:latin typeface="Arial-Rounded"/>
                <a:sym typeface="Arial"/>
              </a:rPr>
              <a:t> THỦ DỰ BỊ</a:t>
            </a:r>
          </a:p>
        </p:txBody>
      </p:sp>
      <p:sp>
        <p:nvSpPr>
          <p:cNvPr id="14" name="Oval 13"/>
          <p:cNvSpPr/>
          <p:nvPr/>
        </p:nvSpPr>
        <p:spPr>
          <a:xfrm>
            <a:off x="470974" y="926526"/>
            <a:ext cx="467132" cy="42588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5" name="Oval 14"/>
          <p:cNvSpPr/>
          <p:nvPr/>
        </p:nvSpPr>
        <p:spPr>
          <a:xfrm>
            <a:off x="470974" y="1721742"/>
            <a:ext cx="467132" cy="466438"/>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6" name="Oval 15"/>
          <p:cNvSpPr/>
          <p:nvPr/>
        </p:nvSpPr>
        <p:spPr>
          <a:xfrm>
            <a:off x="523254" y="2820064"/>
            <a:ext cx="448353" cy="355953"/>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Oval 16"/>
          <p:cNvSpPr/>
          <p:nvPr/>
        </p:nvSpPr>
        <p:spPr>
          <a:xfrm>
            <a:off x="523254" y="3545350"/>
            <a:ext cx="448353" cy="328452"/>
          </a:xfrm>
          <a:prstGeom prst="ellipse">
            <a:avLst/>
          </a:prstGeom>
          <a:solidFill>
            <a:srgbClr val="CC3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dirty="0">
                <a:solidFill>
                  <a:srgbClr val="E0ECBF"/>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grpSp>
        <p:nvGrpSpPr>
          <p:cNvPr id="9" name="Group 8">
            <a:extLst>
              <a:ext uri="{FF2B5EF4-FFF2-40B4-BE49-F238E27FC236}">
                <a16:creationId xmlns:a16="http://schemas.microsoft.com/office/drawing/2014/main" id="{DBB2F340-2EC6-46EA-89DF-9FF4166EDD1F}"/>
              </a:ext>
            </a:extLst>
          </p:cNvPr>
          <p:cNvGrpSpPr/>
          <p:nvPr/>
        </p:nvGrpSpPr>
        <p:grpSpPr>
          <a:xfrm>
            <a:off x="0" y="-43710"/>
            <a:ext cx="12192000" cy="368301"/>
            <a:chOff x="0" y="-127508"/>
            <a:chExt cx="12192000" cy="1361811"/>
          </a:xfrm>
        </p:grpSpPr>
        <p:sp>
          <p:nvSpPr>
            <p:cNvPr id="10" name="Rectangle: Top Corners Rounded 17">
              <a:extLst>
                <a:ext uri="{FF2B5EF4-FFF2-40B4-BE49-F238E27FC236}">
                  <a16:creationId xmlns:a16="http://schemas.microsoft.com/office/drawing/2014/main" id="{AEAB367C-9853-49C5-A118-C9B4635EC7B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8">
              <a:extLst>
                <a:ext uri="{FF2B5EF4-FFF2-40B4-BE49-F238E27FC236}">
                  <a16:creationId xmlns:a16="http://schemas.microsoft.com/office/drawing/2014/main" id="{1D5EEC3B-952C-441D-B67F-BFC5F0E3A9E9}"/>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DE370009-0838-4066-AAD6-8C98855A783D}"/>
              </a:ext>
            </a:extLst>
          </p:cNvPr>
          <p:cNvSpPr txBox="1"/>
          <p:nvPr/>
        </p:nvSpPr>
        <p:spPr>
          <a:xfrm>
            <a:off x="2196258" y="5773013"/>
            <a:ext cx="6518787" cy="523220"/>
          </a:xfrm>
          <a:prstGeom prst="rect">
            <a:avLst/>
          </a:prstGeom>
          <a:noFill/>
        </p:spPr>
        <p:txBody>
          <a:bodyPr wrap="square" rtlCol="0">
            <a:spAutoFit/>
          </a:bodyPr>
          <a:lstStyle/>
          <a:p>
            <a:r>
              <a:rPr lang="en-US" sz="28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2" name="Group 11">
            <a:extLst>
              <a:ext uri="{FF2B5EF4-FFF2-40B4-BE49-F238E27FC236}">
                <a16:creationId xmlns:a16="http://schemas.microsoft.com/office/drawing/2014/main" id="{3667FBFB-023E-455C-A81C-9465D3655B11}"/>
              </a:ext>
            </a:extLst>
          </p:cNvPr>
          <p:cNvGrpSpPr/>
          <p:nvPr/>
        </p:nvGrpSpPr>
        <p:grpSpPr>
          <a:xfrm>
            <a:off x="2030306" y="5742235"/>
            <a:ext cx="4240126" cy="584775"/>
            <a:chOff x="-7187549" y="7504820"/>
            <a:chExt cx="5825836" cy="712360"/>
          </a:xfrm>
        </p:grpSpPr>
        <p:sp>
          <p:nvSpPr>
            <p:cNvPr id="13" name="TextBox 12">
              <a:extLst>
                <a:ext uri="{FF2B5EF4-FFF2-40B4-BE49-F238E27FC236}">
                  <a16:creationId xmlns:a16="http://schemas.microsoft.com/office/drawing/2014/main" id="{CEC9DE29-B131-40A6-96E3-D4E5CF635DF9}"/>
                </a:ext>
              </a:extLst>
            </p:cNvPr>
            <p:cNvSpPr txBox="1"/>
            <p:nvPr/>
          </p:nvSpPr>
          <p:spPr>
            <a:xfrm>
              <a:off x="-7187549" y="7598077"/>
              <a:ext cx="5825836" cy="562579"/>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18" name="TextBox 17">
              <a:extLst>
                <a:ext uri="{FF2B5EF4-FFF2-40B4-BE49-F238E27FC236}">
                  <a16:creationId xmlns:a16="http://schemas.microsoft.com/office/drawing/2014/main" id="{5202C13A-8BA6-4963-8B5A-BBE1CCB84EDA}"/>
                </a:ext>
              </a:extLst>
            </p:cNvPr>
            <p:cNvSpPr txBox="1"/>
            <p:nvPr/>
          </p:nvSpPr>
          <p:spPr>
            <a:xfrm>
              <a:off x="-6768766" y="7504820"/>
              <a:ext cx="5167386" cy="712360"/>
            </a:xfrm>
            <a:prstGeom prst="rect">
              <a:avLst/>
            </a:prstGeom>
            <a:noFill/>
          </p:spPr>
          <p:txBody>
            <a:bodyPr wrap="square">
              <a:spAutoFit/>
            </a:bodyPr>
            <a:lstStyle/>
            <a:p>
              <a:pPr algn="ctr"/>
              <a:r>
                <a:rPr lang="en-US" sz="3200" b="1"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b="1"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Tree>
    <p:extLst>
      <p:ext uri="{BB962C8B-B14F-4D97-AF65-F5344CB8AC3E}">
        <p14:creationId xmlns:p14="http://schemas.microsoft.com/office/powerpoint/2010/main" val="36889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3" presetClass="emph" presetSubtype="2" fill="hold" nodeType="withEffect">
                                  <p:stCondLst>
                                    <p:cond delay="0"/>
                                  </p:stCondLst>
                                  <p:childTnLst>
                                    <p:animClr clrSpc="rgb" dir="cw">
                                      <p:cBhvr override="childStyle">
                                        <p:cTn id="19" dur="2000" fill="hold"/>
                                        <p:tgtEl>
                                          <p:spTgt spid="8">
                                            <p:txEl>
                                              <p:pRg st="0" end="0"/>
                                            </p:txEl>
                                          </p:spTgt>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3" presetClass="emph" presetSubtype="2" fill="hold" nodeType="withEffect">
                                  <p:stCondLst>
                                    <p:cond delay="0"/>
                                  </p:stCondLst>
                                  <p:childTnLst>
                                    <p:animClr clrSpc="rgb" dir="cw">
                                      <p:cBhvr override="childStyle">
                                        <p:cTn id="26" dur="2000" fill="hold"/>
                                        <p:tgtEl>
                                          <p:spTgt spid="8">
                                            <p:txEl>
                                              <p:pRg st="1" end="1"/>
                                            </p:txEl>
                                          </p:spTgt>
                                        </p:tgtEl>
                                        <p:attrNameLst>
                                          <p:attrName>style.color</p:attrName>
                                        </p:attrNameLst>
                                      </p:cBhvr>
                                      <p:to>
                                        <a:srgbClr val="DD3D00"/>
                                      </p:to>
                                    </p:animClr>
                                  </p:childTnLst>
                                </p:cTn>
                              </p:par>
                              <p:par>
                                <p:cTn id="27" presetID="3" presetClass="emph" presetSubtype="2" fill="hold" nodeType="withEffect">
                                  <p:stCondLst>
                                    <p:cond delay="0"/>
                                  </p:stCondLst>
                                  <p:childTnLst>
                                    <p:animClr clrSpc="rgb" dir="cw">
                                      <p:cBhvr override="childStyle">
                                        <p:cTn id="28" dur="2000" fill="hold"/>
                                        <p:tgtEl>
                                          <p:spTgt spid="8">
                                            <p:txEl>
                                              <p:pRg st="2" end="2"/>
                                            </p:txEl>
                                          </p:spTgt>
                                        </p:tgtEl>
                                        <p:attrNameLst>
                                          <p:attrName>style.color</p:attrName>
                                        </p:attrNameLst>
                                      </p:cBhvr>
                                      <p:to>
                                        <a:srgbClr val="DD3D00"/>
                                      </p:to>
                                    </p:animClr>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par>
                                <p:cTn id="34" presetID="3" presetClass="emph" presetSubtype="2" fill="hold" nodeType="withEffect">
                                  <p:stCondLst>
                                    <p:cond delay="0"/>
                                  </p:stCondLst>
                                  <p:childTnLst>
                                    <p:animClr clrSpc="rgb" dir="cw">
                                      <p:cBhvr override="childStyle">
                                        <p:cTn id="35" dur="2000" fill="hold"/>
                                        <p:tgtEl>
                                          <p:spTgt spid="8">
                                            <p:txEl>
                                              <p:pRg st="3" end="3"/>
                                            </p:txEl>
                                          </p:spTgt>
                                        </p:tgtEl>
                                        <p:attrNameLst>
                                          <p:attrName>style.color</p:attrName>
                                        </p:attrNameLst>
                                      </p:cBhvr>
                                      <p:to>
                                        <a:srgbClr val="113A4E"/>
                                      </p:to>
                                    </p:animClr>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par>
                                <p:cTn id="41" presetID="3" presetClass="emph" presetSubtype="2" fill="hold" nodeType="withEffect">
                                  <p:stCondLst>
                                    <p:cond delay="0"/>
                                  </p:stCondLst>
                                  <p:childTnLst>
                                    <p:animClr clrSpc="rgb" dir="cw">
                                      <p:cBhvr override="childStyle">
                                        <p:cTn id="42" dur="2000" fill="hold"/>
                                        <p:tgtEl>
                                          <p:spTgt spid="8">
                                            <p:txEl>
                                              <p:pRg st="4" end="4"/>
                                            </p:txEl>
                                          </p:spTgt>
                                        </p:tgtEl>
                                        <p:attrNameLst>
                                          <p:attrName>style.color</p:attrName>
                                        </p:attrNameLst>
                                      </p:cBhvr>
                                      <p:to>
                                        <a:srgbClr val="8238BA"/>
                                      </p:to>
                                    </p:animClr>
                                  </p:childTnLst>
                                </p:cTn>
                              </p:par>
                              <p:par>
                                <p:cTn id="43" presetID="3" presetClass="emph" presetSubtype="2" fill="hold" nodeType="withEffect">
                                  <p:stCondLst>
                                    <p:cond delay="0"/>
                                  </p:stCondLst>
                                  <p:childTnLst>
                                    <p:animClr clrSpc="rgb" dir="cw">
                                      <p:cBhvr override="childStyle">
                                        <p:cTn id="44" dur="2000" fill="hold"/>
                                        <p:tgtEl>
                                          <p:spTgt spid="8">
                                            <p:txEl>
                                              <p:pRg st="5" end="5"/>
                                            </p:txEl>
                                          </p:spTgt>
                                        </p:tgtEl>
                                        <p:attrNameLst>
                                          <p:attrName>style.color</p:attrName>
                                        </p:attrNameLst>
                                      </p:cBhvr>
                                      <p:to>
                                        <a:srgbClr val="8238BA"/>
                                      </p:to>
                                    </p:animClr>
                                  </p:childTnLst>
                                </p:cTn>
                              </p:par>
                              <p:par>
                                <p:cTn id="45" presetID="3" presetClass="emph" presetSubtype="2" fill="hold" nodeType="withEffect">
                                  <p:stCondLst>
                                    <p:cond delay="0"/>
                                  </p:stCondLst>
                                  <p:childTnLst>
                                    <p:animClr clrSpc="rgb" dir="cw">
                                      <p:cBhvr override="childStyle">
                                        <p:cTn id="46" dur="2000" fill="hold"/>
                                        <p:tgtEl>
                                          <p:spTgt spid="8">
                                            <p:txEl>
                                              <p:pRg st="6" end="6"/>
                                            </p:txEl>
                                          </p:spTgt>
                                        </p:tgtEl>
                                        <p:attrNameLst>
                                          <p:attrName>style.color</p:attrName>
                                        </p:attrNameLst>
                                      </p:cBhvr>
                                      <p:to>
                                        <a:srgbClr val="8238BA"/>
                                      </p:to>
                                    </p:animClr>
                                  </p:childTnLst>
                                </p:cTn>
                              </p:par>
                              <p:par>
                                <p:cTn id="47" presetID="3" presetClass="emph" presetSubtype="2" fill="hold" nodeType="withEffect">
                                  <p:stCondLst>
                                    <p:cond delay="0"/>
                                  </p:stCondLst>
                                  <p:childTnLst>
                                    <p:animClr clrSpc="rgb" dir="cw">
                                      <p:cBhvr override="childStyle">
                                        <p:cTn id="48" dur="2000" fill="hold"/>
                                        <p:tgtEl>
                                          <p:spTgt spid="8">
                                            <p:txEl>
                                              <p:pRg st="7" end="7"/>
                                            </p:txEl>
                                          </p:spTgt>
                                        </p:tgtEl>
                                        <p:attrNameLst>
                                          <p:attrName>style.color</p:attrName>
                                        </p:attrNameLst>
                                      </p:cBhvr>
                                      <p:to>
                                        <a:srgbClr val="8238BA"/>
                                      </p:to>
                                    </p:animClr>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2489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Change by Slidesgo">
  <a:themeElements>
    <a:clrScheme name="Simple Light">
      <a:dk1>
        <a:srgbClr val="057D3A"/>
      </a:dk1>
      <a:lt1>
        <a:srgbClr val="E0ECBF"/>
      </a:lt1>
      <a:dk2>
        <a:srgbClr val="005364"/>
      </a:dk2>
      <a:lt2>
        <a:srgbClr val="FFFFFF"/>
      </a:lt2>
      <a:accent1>
        <a:srgbClr val="9EC96E"/>
      </a:accent1>
      <a:accent2>
        <a:srgbClr val="057D3A"/>
      </a:accent2>
      <a:accent3>
        <a:srgbClr val="00C8CE"/>
      </a:accent3>
      <a:accent4>
        <a:srgbClr val="24749D"/>
      </a:accent4>
      <a:accent5>
        <a:srgbClr val="005364"/>
      </a:accent5>
      <a:accent6>
        <a:srgbClr val="FFCEBB"/>
      </a:accent6>
      <a:hlink>
        <a:srgbClr val="057D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2148</Words>
  <Application>Microsoft Office PowerPoint</Application>
  <PresentationFormat>Widescreen</PresentationFormat>
  <Paragraphs>166</Paragraphs>
  <Slides>32</Slides>
  <Notes>11</Notes>
  <HiddenSlides>0</HiddenSlides>
  <MMClips>3</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32</vt:i4>
      </vt:variant>
    </vt:vector>
  </HeadingPairs>
  <TitlesOfParts>
    <vt:vector size="54" baseType="lpstr">
      <vt:lpstr>微软雅黑</vt:lpstr>
      <vt:lpstr>宋体</vt:lpstr>
      <vt:lpstr>Arial</vt:lpstr>
      <vt:lpstr>Arial-Rounded</vt:lpstr>
      <vt:lpstr>Calibri</vt:lpstr>
      <vt:lpstr>Calibri Light</vt:lpstr>
      <vt:lpstr>等线</vt:lpstr>
      <vt:lpstr>iCiel Nabila</vt:lpstr>
      <vt:lpstr>Lilita One</vt:lpstr>
      <vt:lpstr>隶书</vt:lpstr>
      <vt:lpstr>Nanum Pen Script</vt:lpstr>
      <vt:lpstr>Poppins</vt:lpstr>
      <vt:lpstr>Ranchers</vt:lpstr>
      <vt:lpstr>SVN-Gretoon</vt:lpstr>
      <vt:lpstr>Tahoma</vt:lpstr>
      <vt:lpstr>Times New Roman</vt:lpstr>
      <vt:lpstr>UTM Avo</vt:lpstr>
      <vt:lpstr>UTM Cookies</vt:lpstr>
      <vt:lpstr>Wingdings</vt:lpstr>
      <vt:lpstr>字魂36号-正文宋楷</vt:lpstr>
      <vt:lpstr>Climate Change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DL210723</cp:lastModifiedBy>
  <cp:revision>66</cp:revision>
  <dcterms:created xsi:type="dcterms:W3CDTF">2021-07-10T10:56:36Z</dcterms:created>
  <dcterms:modified xsi:type="dcterms:W3CDTF">2024-10-08T08:49:12Z</dcterms:modified>
</cp:coreProperties>
</file>