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5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6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7.xml" ContentType="application/vnd.openxmlformats-officedocument.theme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theme/theme8.xml" ContentType="application/vnd.openxmlformats-officedocument.theme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theme/theme9.xml" ContentType="application/vnd.openxmlformats-officedocument.theme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theme/theme10.xml" ContentType="application/vnd.openxmlformats-officedocument.theme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86" r:id="rId3"/>
    <p:sldMasterId id="2147483698" r:id="rId4"/>
    <p:sldMasterId id="2147483710" r:id="rId5"/>
    <p:sldMasterId id="2147483724" r:id="rId6"/>
    <p:sldMasterId id="2147483737" r:id="rId7"/>
    <p:sldMasterId id="2147483749" r:id="rId8"/>
    <p:sldMasterId id="2147483761" r:id="rId9"/>
    <p:sldMasterId id="2147483773" r:id="rId10"/>
    <p:sldMasterId id="2147483785" r:id="rId11"/>
  </p:sldMasterIdLst>
  <p:notesMasterIdLst>
    <p:notesMasterId r:id="rId25"/>
  </p:notesMasterIdLst>
  <p:sldIdLst>
    <p:sldId id="263" r:id="rId12"/>
    <p:sldId id="256" r:id="rId13"/>
    <p:sldId id="257" r:id="rId14"/>
    <p:sldId id="259" r:id="rId15"/>
    <p:sldId id="260" r:id="rId16"/>
    <p:sldId id="261" r:id="rId17"/>
    <p:sldId id="264" r:id="rId18"/>
    <p:sldId id="265" r:id="rId19"/>
    <p:sldId id="266" r:id="rId20"/>
    <p:sldId id="269" r:id="rId21"/>
    <p:sldId id="267" r:id="rId22"/>
    <p:sldId id="268" r:id="rId23"/>
    <p:sldId id="270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94" autoAdjust="0"/>
    <p:restoredTop sz="94660"/>
  </p:normalViewPr>
  <p:slideViewPr>
    <p:cSldViewPr snapToGrid="0">
      <p:cViewPr varScale="1">
        <p:scale>
          <a:sx n="69" d="100"/>
          <a:sy n="69" d="100"/>
        </p:scale>
        <p:origin x="75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0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5.xml"/><Relationship Id="rId20" Type="http://schemas.openxmlformats.org/officeDocument/2006/relationships/slide" Target="slides/slide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3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theme" Target="theme/theme1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8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03E938-4CC3-47D5-BD33-6320B3EA4C75}" type="datetimeFigureOut">
              <a:rPr lang="en-US" smtClean="0"/>
              <a:t>08/10/2024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FD684D-5252-480C-B32F-3708218855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32806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F164E-D685-493E-AF07-0CE742DE1FD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71291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Nguyễn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Thị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Tuyết</a:t>
            </a:r>
            <a:r>
              <a:rPr lang="en-US" dirty="0">
                <a:sym typeface="+mn-ea"/>
              </a:rPr>
              <a:t> Nga – TH Mai </a:t>
            </a:r>
            <a:r>
              <a:rPr lang="en-US" dirty="0" err="1">
                <a:sym typeface="+mn-ea"/>
              </a:rPr>
              <a:t>Động</a:t>
            </a:r>
            <a:r>
              <a:rPr lang="en-US" dirty="0">
                <a:sym typeface="+mn-ea"/>
              </a:rPr>
              <a:t> – </a:t>
            </a:r>
            <a:r>
              <a:rPr lang="en-US" dirty="0" err="1">
                <a:sym typeface="+mn-ea"/>
              </a:rPr>
              <a:t>Hoàng</a:t>
            </a:r>
            <a:r>
              <a:rPr lang="en-US" dirty="0">
                <a:sym typeface="+mn-ea"/>
              </a:rPr>
              <a:t> Mai – HN.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47195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79345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0406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1E5FCF-FE44-4FAB-A60A-6D53118E209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58760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D238E3-75BD-4410-ADEC-AD091F904AA4}" type="datetimeFigureOut">
              <a:rPr lang="en-US" smtClean="0"/>
              <a:t>08/10/2024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94BE5E-444D-4CDD-89E7-1D3ED2DC3F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14402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D238E3-75BD-4410-ADEC-AD091F904AA4}" type="datetimeFigureOut">
              <a:rPr lang="en-US" smtClean="0"/>
              <a:t>08/10/2024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94BE5E-444D-4CDD-89E7-1D3ED2DC3F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7070208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00ECF8A-4D2A-4D4D-8DE3-B3A9956638CF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7208233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wrap="square" lIns="91440" tIns="45720" rIns="91440" bIns="45720" numCol="1" rtlCol="0" anchor="t" anchorCtr="0" compatLnSpc="1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00ECF8A-4D2A-4D4D-8DE3-B3A9956638CF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9005619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00ECF8A-4D2A-4D4D-8DE3-B3A9956638CF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1234276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00ECF8A-4D2A-4D4D-8DE3-B3A9956638CF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1315033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00ECF8A-4D2A-4D4D-8DE3-B3A9956638CF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208151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00ECF8A-4D2A-4D4D-8DE3-B3A9956638CF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4784596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00ECF8A-4D2A-4D4D-8DE3-B3A9956638CF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6919590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00ECF8A-4D2A-4D4D-8DE3-B3A9956638CF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8448243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00ECF8A-4D2A-4D4D-8DE3-B3A9956638CF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8012857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00ECF8A-4D2A-4D4D-8DE3-B3A9956638CF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80013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D238E3-75BD-4410-ADEC-AD091F904AA4}" type="datetimeFigureOut">
              <a:rPr lang="en-US" smtClean="0"/>
              <a:t>08/10/2024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94BE5E-444D-4CDD-89E7-1D3ED2DC3F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6211638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00ECF8A-4D2A-4D4D-8DE3-B3A9956638CF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7483785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00ECF8A-4D2A-4D4D-8DE3-B3A9956638CF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2655495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wrap="square" lIns="91440" tIns="45720" rIns="91440" bIns="45720" numCol="1" rtlCol="0" anchor="t" anchorCtr="0" compatLnSpc="1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00ECF8A-4D2A-4D4D-8DE3-B3A9956638CF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6997848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00ECF8A-4D2A-4D4D-8DE3-B3A9956638CF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4298241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00ECF8A-4D2A-4D4D-8DE3-B3A9956638CF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2036308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9F8CA7-E265-4E95-93EB-7D98A029AF1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08/10/2024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4ECB72-3624-4F6B-9668-529798A5C35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9610390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9F8CA7-E265-4E95-93EB-7D98A029AF1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08/10/2024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4ECB72-3624-4F6B-9668-529798A5C35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8098466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9F8CA7-E265-4E95-93EB-7D98A029AF1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08/10/2024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4ECB72-3624-4F6B-9668-529798A5C35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3174489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9F8CA7-E265-4E95-93EB-7D98A029AF1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08/10/2024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4ECB72-3624-4F6B-9668-529798A5C35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682337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9F8CA7-E265-4E95-93EB-7D98A029AF1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08/10/2024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4ECB72-3624-4F6B-9668-529798A5C35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4531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4AE3A7-20DA-48F3-81C3-2C954A8690A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08/10/2024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DE023C-A976-4855-B18A-9D29296741E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30559434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9F8CA7-E265-4E95-93EB-7D98A029AF1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08/10/2024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4ECB72-3624-4F6B-9668-529798A5C35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6286966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9F8CA7-E265-4E95-93EB-7D98A029AF1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08/10/2024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4ECB72-3624-4F6B-9668-529798A5C35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3616610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9F8CA7-E265-4E95-93EB-7D98A029AF1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08/10/2024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4ECB72-3624-4F6B-9668-529798A5C35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7447662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9F8CA7-E265-4E95-93EB-7D98A029AF1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08/10/2024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4ECB72-3624-4F6B-9668-529798A5C35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0852701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9F8CA7-E265-4E95-93EB-7D98A029AF1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08/10/2024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4ECB72-3624-4F6B-9668-529798A5C35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7048030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9F8CA7-E265-4E95-93EB-7D98A029AF1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08/10/2024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4ECB72-3624-4F6B-9668-529798A5C35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80771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4AE3A7-20DA-48F3-81C3-2C954A8690A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08/10/2024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DE023C-A976-4855-B18A-9D29296741E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96831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4AE3A7-20DA-48F3-81C3-2C954A8690A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08/10/2024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DE023C-A976-4855-B18A-9D29296741E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7804672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4AE3A7-20DA-48F3-81C3-2C954A8690A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08/10/2024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DE023C-A976-4855-B18A-9D29296741E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9233956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4AE3A7-20DA-48F3-81C3-2C954A8690A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08/10/2024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DE023C-A976-4855-B18A-9D29296741E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8678745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4AE3A7-20DA-48F3-81C3-2C954A8690A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08/10/2024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DE023C-A976-4855-B18A-9D29296741E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9631540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4AE3A7-20DA-48F3-81C3-2C954A8690A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08/10/2024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DE023C-A976-4855-B18A-9D29296741E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6237743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4AE3A7-20DA-48F3-81C3-2C954A8690A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08/10/2024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DE023C-A976-4855-B18A-9D29296741E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575456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D238E3-75BD-4410-ADEC-AD091F904AA4}" type="datetimeFigureOut">
              <a:rPr lang="en-US" smtClean="0"/>
              <a:t>08/10/2024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94BE5E-444D-4CDD-89E7-1D3ED2DC3F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926020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4AE3A7-20DA-48F3-81C3-2C954A8690A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08/10/2024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DE023C-A976-4855-B18A-9D29296741E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9766594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4AE3A7-20DA-48F3-81C3-2C954A8690A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08/10/2024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DE023C-A976-4855-B18A-9D29296741E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3422492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4AE3A7-20DA-48F3-81C3-2C954A8690A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08/10/2024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DE023C-A976-4855-B18A-9D29296741E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5038961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9274235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5776EF-6183-44AE-BF8E-7875DE83099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08/10/2024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4B0965-1DFF-4DD3-A377-C78F9C34CEC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768069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5776EF-6183-44AE-BF8E-7875DE83099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08/10/2024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4B0965-1DFF-4DD3-A377-C78F9C34CEC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558488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5776EF-6183-44AE-BF8E-7875DE83099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08/10/2024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4B0965-1DFF-4DD3-A377-C78F9C34CEC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82650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5776EF-6183-44AE-BF8E-7875DE83099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08/10/2024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4B0965-1DFF-4DD3-A377-C78F9C34CEC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861441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5776EF-6183-44AE-BF8E-7875DE83099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08/10/2024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4B0965-1DFF-4DD3-A377-C78F9C34CEC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123500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5776EF-6183-44AE-BF8E-7875DE83099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08/10/2024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4B0965-1DFF-4DD3-A377-C78F9C34CEC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3524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D238E3-75BD-4410-ADEC-AD091F904AA4}" type="datetimeFigureOut">
              <a:rPr lang="en-US" smtClean="0"/>
              <a:t>08/10/2024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94BE5E-444D-4CDD-89E7-1D3ED2DC3F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893678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5776EF-6183-44AE-BF8E-7875DE83099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08/10/2024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4B0965-1DFF-4DD3-A377-C78F9C34CEC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155542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5776EF-6183-44AE-BF8E-7875DE83099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08/10/2024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4B0965-1DFF-4DD3-A377-C78F9C34CEC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995415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5776EF-6183-44AE-BF8E-7875DE83099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08/10/2024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4B0965-1DFF-4DD3-A377-C78F9C34CEC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369311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5776EF-6183-44AE-BF8E-7875DE83099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08/10/2024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4B0965-1DFF-4DD3-A377-C78F9C34CEC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216661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5776EF-6183-44AE-BF8E-7875DE83099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08/10/2024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4B0965-1DFF-4DD3-A377-C78F9C34CEC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383287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422017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956774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797852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76672" cy="452596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5728" y="1600200"/>
            <a:ext cx="5376672" cy="452596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985892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34298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D238E3-75BD-4410-ADEC-AD091F904AA4}" type="datetimeFigureOut">
              <a:rPr lang="en-US" smtClean="0"/>
              <a:t>08/10/2024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94BE5E-444D-4CDD-89E7-1D3ED2DC3F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979027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699505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181254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111309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238413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89076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70573" cy="5851525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673142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3AAF25F-FDDF-448D-AE76-D2BBFC0E1488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08/10/2024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F187962-8AD1-4E19-A8B4-D773E1639DC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012704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C9321AA-DE9C-4E15-940D-7531A030D4ED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08/10/2024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473F8A7-99E8-4EE9-9B0B-7F6BBA1D34A9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175710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2729AFE-5EEB-4363-BD02-D0673BD4D563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08/10/2024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27ADC10-AFE8-42B0-AD86-2C4587FAE765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84684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D430922-7AA9-4846-A945-C8D39A73CB21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08/10/2024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DE03704-0450-4FF2-BD29-D772375A23BB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92823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D238E3-75BD-4410-ADEC-AD091F904AA4}" type="datetimeFigureOut">
              <a:rPr lang="en-US" smtClean="0"/>
              <a:t>08/10/2024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94BE5E-444D-4CDD-89E7-1D3ED2DC3F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79780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44BD83-7B22-4386-AC2B-F398D2E32AB8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08/10/2024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A689E8B-02AB-4578-9CB9-6BC0E678D6C5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944951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2B72838-3208-4AE6-82D2-10243E96EE1E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08/10/2024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E71604F-67F2-4FE1-870E-5132F4BD6FB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892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397546E-8559-4300-A48C-D651E2387DB8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08/10/2024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E3FDE56-F3A4-4480-B253-1539ACC20F68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627957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E9B6E3F-C637-4D7B-9CD1-3F53617C6172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08/10/2024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BB98694-853F-45FC-B9E6-385F628C041C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918149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4DBAE16-742C-4AC9-91A8-43C8CFB3A5A6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08/10/2024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0DC9828-6FC8-4614-83C5-A0B387A4C4DD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779326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13BA546-C357-4DE8-B987-06FEDD96B10D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08/10/2024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54F9A60-AD80-4229-A353-82C2ADB4342B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19904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F443953-2C90-4D3D-BA7F-86E2CDD36421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08/10/2024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9CF831C-4791-4C02-9D65-40506FD40197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825890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61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32A6E56-6B60-4BEC-B553-B608D71DE206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923729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" y="4610950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4404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448016-32A1-4C0B-A00A-D1797A4C7E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47E82DF-67AE-437E-A0EB-8A450642C5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DFBE54-FF05-4370-842F-60AD7057FF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1257C9-D0B9-44A8-9913-9BA315F90F2F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08/10/2024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1F4CB0-1E02-4B59-8DD3-9452F1F15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4A2EFB-70BD-417D-B462-904BF3D5E83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75011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D238E3-75BD-4410-ADEC-AD091F904AA4}" type="datetimeFigureOut">
              <a:rPr lang="en-US" smtClean="0"/>
              <a:t>08/10/2024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94BE5E-444D-4CDD-89E7-1D3ED2DC3F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259766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C130D9-C7F0-499D-9DFC-2B78B1AC4B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DCB696-3F1F-4C9D-9DE0-153B4396EA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E85C47-53FA-4164-9755-C5B9249ED7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718F7A-DAFD-4AFB-A73A-8317E6C0E168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08/10/2024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41E75E-4E2A-474F-B647-BC7B065F2D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4A2EFB-70BD-417D-B462-904BF3D5E83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990789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67E958-EEFC-4BE8-AE40-B51BD2AF7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8F3FCE-D29C-40E9-B0AE-D6F0CAA4BD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730C54-6849-49A2-A847-B7FB2425AD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E178C6-E338-4E1A-B4A9-EF88A8E7E8C3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08/10/2024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8FBB17-0F9F-42E0-A1E6-1C059E8FA8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Bài giảng được chỉnh sửa bởi: Nguyễn Thị Tuyết Nga - TH Mai Động - Hoàng Mai - HN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6D8AE9-9097-4066-91C2-6EA209323D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4A2EFB-70BD-417D-B462-904BF3D5E83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423820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21445D-56F1-4C76-843B-424E76F0A1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68D17E-0094-4DBD-B69B-E5FC49E34CD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10EAFA0-F332-4424-ADDF-F200295C2B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2710154-2E50-4036-BA18-0515BB428D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A7F261-2C13-472D-818E-F218FE7721F7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08/10/2024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B19B14-A49F-4EB3-BBAE-DDCB805B7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4A2EFB-70BD-417D-B462-904BF3D5E83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852991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A353B6-5F78-4622-BB18-3F99CEBDEE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B80D71-EE2C-40CA-A663-5F3F3D4B06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7F6E61C-4DE2-4CCF-BF0C-6231102C18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5F16E9F-4679-4C92-829B-6FB7EAF3296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359215D-A627-40A0-BDB1-24B2DAE5B64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5344D34-FF79-4122-801D-5FC505A8DA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571C71-7B8F-48D7-A562-E9756B03CF0B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08/10/2024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332FD41-C0B4-43E2-AD7C-FDB437EA85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4A2EFB-70BD-417D-B462-904BF3D5E83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447740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106E6E-4DAE-4CE2-A619-25B677679E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346C47D-C5BE-4B93-9B41-D3C4401895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073357-5128-4917-9024-184E9B167076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08/10/2024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6D5E271-90F5-41E8-B6D3-D04D3E7C1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4A2EFB-70BD-417D-B462-904BF3D5E83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617541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995FC60-A46D-4078-9232-12F1EA1355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2DD711-41C3-416F-A3EC-BBEA14F10CE3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08/10/2024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1059FD-4FB1-4056-A271-C43A052EFF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4A2EFB-70BD-417D-B462-904BF3D5E83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938236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B7CE7A-64AF-48F2-92F2-3B612542B3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3691D8-0C9C-4284-B4F1-1481D69186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067389-71D9-4DA7-9A90-F64F7E14F3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68E1E0-8A2A-49E8-957B-C098DE18C1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F0F585-9D02-4FE1-8A3F-3EDBF2A8ED40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08/10/2024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A0C7D8-1902-4BFB-9E3D-2789271372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4A2EFB-70BD-417D-B462-904BF3D5E83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294478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5356FC-A906-417B-BB5F-CA1651A776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7E88DCF-32C6-460B-8131-2188B9DF4EA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34C46BC-1BA0-4A72-A8DC-4C8C83ECFC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F2B27D1-D8F1-43DD-9A6E-728B8DE844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BAD68B-CC29-49B2-8433-C430B7251E3E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08/10/2024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F1536A-3680-41F3-9955-708B12EEFB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4A2EFB-70BD-417D-B462-904BF3D5E83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256719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C0B687-DB60-49FE-B24D-7399566385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1B3F5E0-431B-4ED9-ADB7-B247A651FD7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255B3E-2D56-43E1-98BD-201B2E2643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C4C3F1-0510-487A-9B70-42ABED53F415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08/10/2024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E50914-0F13-4166-B717-84F541DD11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4A2EFB-70BD-417D-B462-904BF3D5E83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990116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A52E3E1-0BD4-4831-A4F1-548A9E040C2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8410D2F-ED61-4BE4-AFA4-7EABCCF4AE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65A3FD-734E-4FFE-B115-781B011E6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D7BD9D-EF2D-4803-B5DF-DD84AA5785D5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08/10/2024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E64B4E-904C-4B4E-820B-53962A722B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4A2EFB-70BD-417D-B462-904BF3D5E83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95302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D238E3-75BD-4410-ADEC-AD091F904AA4}" type="datetimeFigureOut">
              <a:rPr lang="en-US" smtClean="0"/>
              <a:t>08/10/2024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94BE5E-444D-4CDD-89E7-1D3ED2DC3F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066136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97265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8C6DAB4-A5EE-47F3-865F-194124662A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26718609-D0E2-44F0-884B-8C20021452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537104A-EDBB-4DEF-9A8D-A6F97EEB8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48F6F-2428-462A-9C17-B471D69666C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3BB8D15-C499-48CF-9D0D-45CCC65AD7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90E66EA-B0D5-46D2-BB63-E9AAA5F595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750DBB-D116-4F5E-87A5-6486A7600B9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4985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5639B58-E9A9-4E5B-8675-D220511DD1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2A3A9B5-0BCA-4364-AAED-F89099EC64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B48A98A-4FCE-42D0-A2D1-F2BF8D5F43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48F6F-2428-462A-9C17-B471D69666C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D531CB1-8E0F-41C9-8C45-E6F609050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173D3C7-0FA6-4E51-9224-B3032E1C95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750DBB-D116-4F5E-87A5-6486A7600B9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3210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38AA695-E720-45FC-8C4C-6F6C5E2BA6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2C41949-D699-407F-88A2-7FC57A3E02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6ACF3AE-4FCF-43CB-A2A9-4E450D2A7F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48F6F-2428-462A-9C17-B471D69666C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FDA009A-460D-4113-B559-A393D1BB42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E93440B-F521-41F1-A213-95A86A6BD7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750DBB-D116-4F5E-87A5-6486A7600B9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9595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76D234B-710B-476F-A562-0252292487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DC09F18-3F51-4860-9392-02DE5C8239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8E86988-EB0B-4F17-BEB3-07B32D5245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4E94802-C01D-48B5-8391-188A661F47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48F6F-2428-462A-9C17-B471D69666C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08B485E-E3A1-4721-92B2-3C28EDE80B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792178D-C56F-4DF2-8122-76C9CB4F6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750DBB-D116-4F5E-87A5-6486A7600B9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5537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EFC6D8B-6DBC-49C6-AEF1-5C6BE136E5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3C5B6C7-4872-454E-8FFD-B878CACFF3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C7AF5EB-2631-4C52-96F0-84103E525D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84DBCDA7-42BB-4232-A969-B037711A68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EAC1CD09-D00E-45F6-8410-0CA18A5F4D6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761B2AA4-2571-4A46-AEF9-C6600AAE3F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48F6F-2428-462A-9C17-B471D69666C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06FFAF36-201A-4E03-81DA-3C56988D95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AC3F275F-5247-493E-B457-DE9B3AA81A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750DBB-D116-4F5E-87A5-6486A7600B9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7935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BE288C6-5431-4B45-A828-10CE8FE0F8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E2965DF-0155-4483-BA71-E600CD0762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48F6F-2428-462A-9C17-B471D69666C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30025267-2129-4AAC-B988-516394B8C6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855C9AA8-61C4-4754-8BD1-ABBF30B69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750DBB-D116-4F5E-87A5-6486A7600B9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3323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6E89B8B-92FE-4CCE-A6FD-1EA0AA2CB8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48F6F-2428-462A-9C17-B471D69666C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8C28E2A2-AD64-42B3-A87A-68E10771FD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CC82940-4DCD-4457-AC93-5C941D3447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750DBB-D116-4F5E-87A5-6486A7600B9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1283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DB1AE5F-13EA-4C3A-AAAA-8D04B81C9C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59F9721-3C03-4ACA-8D2A-9BAC7D3A34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777210C-3F98-44F0-9B0B-7484D05835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67F33BF-7248-4CF2-9D5F-FC2D4AF5A7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48F6F-2428-462A-9C17-B471D69666C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5BCF3C9-36E7-4968-9859-517B2D7F0E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894AE19-449C-4FE9-A53C-35890F0B0F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750DBB-D116-4F5E-87A5-6486A7600B9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2293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490885D-D561-4A0F-BAF1-DFBEBF17ED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0DFF409-D77E-4AB5-9B38-5C47DC875FC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4B0F19C-3D29-4AF3-8173-1DB66EE0CA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A0F909C-0267-40BE-B34E-CFAE371EE4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48F6F-2428-462A-9C17-B471D69666C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F55CE51-8FC0-4E46-857D-7C025FADFD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426E691-5222-4EE9-9D13-2D12712BAF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750DBB-D116-4F5E-87A5-6486A7600B9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0587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D238E3-75BD-4410-ADEC-AD091F904AA4}" type="datetimeFigureOut">
              <a:rPr lang="en-US" smtClean="0"/>
              <a:t>08/10/2024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94BE5E-444D-4CDD-89E7-1D3ED2DC3F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0449390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A3E38F3-2F70-42E3-A938-BF34763BDD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C9835C3-98C9-4BB0-AB48-C0A5F94D3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8319BC4-A8AF-4B6F-A6AC-B29D151381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48F6F-2428-462A-9C17-B471D69666C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FEB5DED-A7DE-4EE4-B6AB-433C67613F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BB61E76-AAA8-4A4D-AC7A-811B321C7B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750DBB-D116-4F5E-87A5-6486A7600B9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0545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8696E78-5D50-4462-927E-3A63F54EEAF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AF02305-A9EB-4761-B11C-9AB7DF0651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13E1FFF-8862-47C7-A800-1AAF9D7C50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48F6F-2428-462A-9C17-B471D69666C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2650148-B950-43C8-9DCD-DE25E61062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4578DFF-1A5C-47A7-BF63-30AA9540AB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750DBB-D116-4F5E-87A5-6486A7600B9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695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8C6DAB4-A5EE-47F3-865F-194124662A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26718609-D0E2-44F0-884B-8C20021452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537104A-EDBB-4DEF-9A8D-A6F97EEB8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48F6F-2428-462A-9C17-B471D69666C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3BB8D15-C499-48CF-9D0D-45CCC65AD7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90E66EA-B0D5-46D2-BB63-E9AAA5F595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750DBB-D116-4F5E-87A5-6486A7600B9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5723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5639B58-E9A9-4E5B-8675-D220511DD1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2A3A9B5-0BCA-4364-AAED-F89099EC64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B48A98A-4FCE-42D0-A2D1-F2BF8D5F43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48F6F-2428-462A-9C17-B471D69666C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D531CB1-8E0F-41C9-8C45-E6F609050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173D3C7-0FA6-4E51-9224-B3032E1C95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750DBB-D116-4F5E-87A5-6486A7600B9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1992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38AA695-E720-45FC-8C4C-6F6C5E2BA6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2C41949-D699-407F-88A2-7FC57A3E02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6ACF3AE-4FCF-43CB-A2A9-4E450D2A7F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48F6F-2428-462A-9C17-B471D69666C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FDA009A-460D-4113-B559-A393D1BB42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E93440B-F521-41F1-A213-95A86A6BD7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750DBB-D116-4F5E-87A5-6486A7600B9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6372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76D234B-710B-476F-A562-0252292487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DC09F18-3F51-4860-9392-02DE5C8239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8E86988-EB0B-4F17-BEB3-07B32D5245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4E94802-C01D-48B5-8391-188A661F47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48F6F-2428-462A-9C17-B471D69666C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08B485E-E3A1-4721-92B2-3C28EDE80B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792178D-C56F-4DF2-8122-76C9CB4F6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750DBB-D116-4F5E-87A5-6486A7600B9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7503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EFC6D8B-6DBC-49C6-AEF1-5C6BE136E5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3C5B6C7-4872-454E-8FFD-B878CACFF3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C7AF5EB-2631-4C52-96F0-84103E525D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84DBCDA7-42BB-4232-A969-B037711A68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EAC1CD09-D00E-45F6-8410-0CA18A5F4D6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761B2AA4-2571-4A46-AEF9-C6600AAE3F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48F6F-2428-462A-9C17-B471D69666C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06FFAF36-201A-4E03-81DA-3C56988D95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AC3F275F-5247-493E-B457-DE9B3AA81A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750DBB-D116-4F5E-87A5-6486A7600B9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2304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BE288C6-5431-4B45-A828-10CE8FE0F8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E2965DF-0155-4483-BA71-E600CD0762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48F6F-2428-462A-9C17-B471D69666C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30025267-2129-4AAC-B988-516394B8C6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855C9AA8-61C4-4754-8BD1-ABBF30B69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750DBB-D116-4F5E-87A5-6486A7600B9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835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6E89B8B-92FE-4CCE-A6FD-1EA0AA2CB8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48F6F-2428-462A-9C17-B471D69666C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8C28E2A2-AD64-42B3-A87A-68E10771FD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CC82940-4DCD-4457-AC93-5C941D3447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750DBB-D116-4F5E-87A5-6486A7600B9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3318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DB1AE5F-13EA-4C3A-AAAA-8D04B81C9C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59F9721-3C03-4ACA-8D2A-9BAC7D3A34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777210C-3F98-44F0-9B0B-7484D05835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67F33BF-7248-4CF2-9D5F-FC2D4AF5A7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48F6F-2428-462A-9C17-B471D69666C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5BCF3C9-36E7-4968-9859-517B2D7F0E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894AE19-449C-4FE9-A53C-35890F0B0F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750DBB-D116-4F5E-87A5-6486A7600B9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4013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D238E3-75BD-4410-ADEC-AD091F904AA4}" type="datetimeFigureOut">
              <a:rPr lang="en-US" smtClean="0"/>
              <a:t>08/10/2024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94BE5E-444D-4CDD-89E7-1D3ED2DC3F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6676815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490885D-D561-4A0F-BAF1-DFBEBF17ED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0DFF409-D77E-4AB5-9B38-5C47DC875FC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4B0F19C-3D29-4AF3-8173-1DB66EE0CA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A0F909C-0267-40BE-B34E-CFAE371EE4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48F6F-2428-462A-9C17-B471D69666C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F55CE51-8FC0-4E46-857D-7C025FADFD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426E691-5222-4EE9-9D13-2D12712BAF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750DBB-D116-4F5E-87A5-6486A7600B9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4724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A3E38F3-2F70-42E3-A938-BF34763BDD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C9835C3-98C9-4BB0-AB48-C0A5F94D3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8319BC4-A8AF-4B6F-A6AC-B29D151381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48F6F-2428-462A-9C17-B471D69666C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FEB5DED-A7DE-4EE4-B6AB-433C67613F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BB61E76-AAA8-4A4D-AC7A-811B321C7B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750DBB-D116-4F5E-87A5-6486A7600B9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1187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8696E78-5D50-4462-927E-3A63F54EEAF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AF02305-A9EB-4761-B11C-9AB7DF0651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13E1FFF-8862-47C7-A800-1AAF9D7C50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48F6F-2428-462A-9C17-B471D69666C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2650148-B950-43C8-9DCD-DE25E61062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4578DFF-1A5C-47A7-BF63-30AA9540AB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750DBB-D116-4F5E-87A5-6486A7600B9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1191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00ECF8A-4D2A-4D4D-8DE3-B3A9956638CF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0750954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00ECF8A-4D2A-4D4D-8DE3-B3A9956638CF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6502869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00ECF8A-4D2A-4D4D-8DE3-B3A9956638CF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9916715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00ECF8A-4D2A-4D4D-8DE3-B3A9956638CF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5158814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00ECF8A-4D2A-4D4D-8DE3-B3A9956638CF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1408064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00ECF8A-4D2A-4D4D-8DE3-B3A9956638CF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9717222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00ECF8A-4D2A-4D4D-8DE3-B3A9956638CF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51800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1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106.xml"/><Relationship Id="rId7" Type="http://schemas.openxmlformats.org/officeDocument/2006/relationships/slideLayout" Target="../slideLayouts/slideLayout110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5.xml"/><Relationship Id="rId1" Type="http://schemas.openxmlformats.org/officeDocument/2006/relationships/slideLayout" Target="../slideLayouts/slideLayout104.xml"/><Relationship Id="rId6" Type="http://schemas.openxmlformats.org/officeDocument/2006/relationships/slideLayout" Target="../slideLayouts/slideLayout109.xml"/><Relationship Id="rId11" Type="http://schemas.openxmlformats.org/officeDocument/2006/relationships/slideLayout" Target="../slideLayouts/slideLayout114.xml"/><Relationship Id="rId5" Type="http://schemas.openxmlformats.org/officeDocument/2006/relationships/slideLayout" Target="../slideLayouts/slideLayout108.xml"/><Relationship Id="rId10" Type="http://schemas.openxmlformats.org/officeDocument/2006/relationships/slideLayout" Target="../slideLayouts/slideLayout113.xml"/><Relationship Id="rId4" Type="http://schemas.openxmlformats.org/officeDocument/2006/relationships/slideLayout" Target="../slideLayouts/slideLayout107.xml"/><Relationship Id="rId9" Type="http://schemas.openxmlformats.org/officeDocument/2006/relationships/slideLayout" Target="../slideLayouts/slideLayout112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2.xml"/><Relationship Id="rId3" Type="http://schemas.openxmlformats.org/officeDocument/2006/relationships/slideLayout" Target="../slideLayouts/slideLayout117.xml"/><Relationship Id="rId7" Type="http://schemas.openxmlformats.org/officeDocument/2006/relationships/slideLayout" Target="../slideLayouts/slideLayout121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6.xml"/><Relationship Id="rId1" Type="http://schemas.openxmlformats.org/officeDocument/2006/relationships/slideLayout" Target="../slideLayouts/slideLayout115.xml"/><Relationship Id="rId6" Type="http://schemas.openxmlformats.org/officeDocument/2006/relationships/slideLayout" Target="../slideLayouts/slideLayout120.xml"/><Relationship Id="rId11" Type="http://schemas.openxmlformats.org/officeDocument/2006/relationships/slideLayout" Target="../slideLayouts/slideLayout125.xml"/><Relationship Id="rId5" Type="http://schemas.openxmlformats.org/officeDocument/2006/relationships/slideLayout" Target="../slideLayouts/slideLayout119.xml"/><Relationship Id="rId10" Type="http://schemas.openxmlformats.org/officeDocument/2006/relationships/slideLayout" Target="../slideLayouts/slideLayout124.xml"/><Relationship Id="rId4" Type="http://schemas.openxmlformats.org/officeDocument/2006/relationships/slideLayout" Target="../slideLayouts/slideLayout118.xml"/><Relationship Id="rId9" Type="http://schemas.openxmlformats.org/officeDocument/2006/relationships/slideLayout" Target="../slideLayouts/slideLayout12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slideLayout" Target="../slideLayouts/slideLayout58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slideLayout" Target="../slideLayouts/slideLayout57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slideLayout" Target="../slideLayouts/slideLayout70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.xml"/><Relationship Id="rId3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7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2.xml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11" Type="http://schemas.openxmlformats.org/officeDocument/2006/relationships/slideLayout" Target="../slideLayouts/slideLayout81.xml"/><Relationship Id="rId5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80.xml"/><Relationship Id="rId4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9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9.xml"/><Relationship Id="rId3" Type="http://schemas.openxmlformats.org/officeDocument/2006/relationships/slideLayout" Target="../slideLayouts/slideLayout84.xml"/><Relationship Id="rId7" Type="http://schemas.openxmlformats.org/officeDocument/2006/relationships/slideLayout" Target="../slideLayouts/slideLayout88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3.xml"/><Relationship Id="rId1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7.xml"/><Relationship Id="rId11" Type="http://schemas.openxmlformats.org/officeDocument/2006/relationships/slideLayout" Target="../slideLayouts/slideLayout92.xml"/><Relationship Id="rId5" Type="http://schemas.openxmlformats.org/officeDocument/2006/relationships/slideLayout" Target="../slideLayouts/slideLayout86.xml"/><Relationship Id="rId10" Type="http://schemas.openxmlformats.org/officeDocument/2006/relationships/slideLayout" Target="../slideLayouts/slideLayout91.xml"/><Relationship Id="rId4" Type="http://schemas.openxmlformats.org/officeDocument/2006/relationships/slideLayout" Target="../slideLayouts/slideLayout85.xml"/><Relationship Id="rId9" Type="http://schemas.openxmlformats.org/officeDocument/2006/relationships/slideLayout" Target="../slideLayouts/slideLayout90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0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95.xml"/><Relationship Id="rId7" Type="http://schemas.openxmlformats.org/officeDocument/2006/relationships/slideLayout" Target="../slideLayouts/slideLayout99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4.xml"/><Relationship Id="rId1" Type="http://schemas.openxmlformats.org/officeDocument/2006/relationships/slideLayout" Target="../slideLayouts/slideLayout93.xml"/><Relationship Id="rId6" Type="http://schemas.openxmlformats.org/officeDocument/2006/relationships/slideLayout" Target="../slideLayouts/slideLayout98.xml"/><Relationship Id="rId11" Type="http://schemas.openxmlformats.org/officeDocument/2006/relationships/slideLayout" Target="../slideLayouts/slideLayout103.xml"/><Relationship Id="rId5" Type="http://schemas.openxmlformats.org/officeDocument/2006/relationships/slideLayout" Target="../slideLayouts/slideLayout97.xml"/><Relationship Id="rId10" Type="http://schemas.openxmlformats.org/officeDocument/2006/relationships/slideLayout" Target="../slideLayouts/slideLayout102.xml"/><Relationship Id="rId4" Type="http://schemas.openxmlformats.org/officeDocument/2006/relationships/slideLayout" Target="../slideLayouts/slideLayout96.xml"/><Relationship Id="rId9" Type="http://schemas.openxmlformats.org/officeDocument/2006/relationships/slideLayout" Target="../slideLayouts/slideLayout10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D238E3-75BD-4410-ADEC-AD091F904AA4}" type="datetimeFigureOut">
              <a:rPr lang="en-US" smtClean="0"/>
              <a:t>08/10/2024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94BE5E-444D-4CDD-89E7-1D3ED2DC3F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1293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00ECF8A-4D2A-4D4D-8DE3-B3A9956638CF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031" name="Picture 7" descr="C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114300" y="69850"/>
            <a:ext cx="11965517" cy="67183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26721720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75" r:id="rId2"/>
    <p:sldLayoutId id="2147483776" r:id="rId3"/>
    <p:sldLayoutId id="2147483777" r:id="rId4"/>
    <p:sldLayoutId id="2147483778" r:id="rId5"/>
    <p:sldLayoutId id="2147483779" r:id="rId6"/>
    <p:sldLayoutId id="2147483780" r:id="rId7"/>
    <p:sldLayoutId id="2147483781" r:id="rId8"/>
    <p:sldLayoutId id="2147483782" r:id="rId9"/>
    <p:sldLayoutId id="2147483783" r:id="rId10"/>
    <p:sldLayoutId id="2147483784" r:id="rId11"/>
  </p:sldLayoutIdLst>
  <p:hf sldNum="0" hdr="0" ftr="0" dt="0"/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9F8CA7-E265-4E95-93EB-7D98A029AF1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08/10/2024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4ECB72-3624-4F6B-9668-529798A5C35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39842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6" r:id="rId1"/>
    <p:sldLayoutId id="2147483787" r:id="rId2"/>
    <p:sldLayoutId id="2147483788" r:id="rId3"/>
    <p:sldLayoutId id="2147483789" r:id="rId4"/>
    <p:sldLayoutId id="2147483790" r:id="rId5"/>
    <p:sldLayoutId id="2147483791" r:id="rId6"/>
    <p:sldLayoutId id="2147483792" r:id="rId7"/>
    <p:sldLayoutId id="2147483793" r:id="rId8"/>
    <p:sldLayoutId id="2147483794" r:id="rId9"/>
    <p:sldLayoutId id="2147483795" r:id="rId10"/>
    <p:sldLayoutId id="2147483796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4AE3A7-20DA-48F3-81C3-2C954A8690A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08/10/2024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DE023C-A976-4855-B18A-9D29296741E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535206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5776EF-6183-44AE-BF8E-7875DE83099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08/10/2024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4B0965-1DFF-4DD3-A377-C78F9C34CEC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26452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1025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t>Click to edit Master title style</a:t>
            </a:r>
          </a:p>
        </p:txBody>
      </p:sp>
      <p:sp>
        <p:nvSpPr>
          <p:cNvPr id="1027" name="Text Placeholder 1026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1028" name="Date Placeholder 1027"/>
          <p:cNvSpPr>
            <a:spLocks noGrp="1"/>
          </p:cNvSpPr>
          <p:nvPr>
            <p:ph type="dt" sz="half" idx="2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400">
                <a:latin typeface="Times New Roman" panose="02020603050405020304" pitchFamily="18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+mn-cs"/>
            </a:endParaRPr>
          </a:p>
        </p:txBody>
      </p:sp>
      <p:sp>
        <p:nvSpPr>
          <p:cNvPr id="1029" name="Footer Placeholder 1028"/>
          <p:cNvSpPr>
            <a:spLocks noGrp="1"/>
          </p:cNvSpPr>
          <p:nvPr>
            <p:ph type="ftr" sz="quarter" idx="3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400">
                <a:latin typeface="Times New Roman" panose="02020603050405020304" pitchFamily="18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+mn-cs"/>
            </a:endParaRPr>
          </a:p>
        </p:txBody>
      </p:sp>
      <p:sp>
        <p:nvSpPr>
          <p:cNvPr id="1030" name="Slide Number Placeholder 1029"/>
          <p:cNvSpPr>
            <a:spLocks noGrp="1"/>
          </p:cNvSpPr>
          <p:nvPr>
            <p:ph type="sldNum" sz="quarter" idx="4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400">
                <a:latin typeface="Times New Roman" panose="02020603050405020304" pitchFamily="18" charset="0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27717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hf sldNum="0" hdr="0" ftr="0" dt="0"/>
  <p:txStyles>
    <p:titleStyle>
      <a:lvl1pPr marL="0" lvl="0" indent="0" algn="ctr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4400" b="0" i="0" u="none" kern="1200" baseline="0">
          <a:solidFill>
            <a:schemeClr val="tx2"/>
          </a:solidFill>
          <a:latin typeface="Times New Roman" panose="02020603050405020304" pitchFamily="18" charset="0"/>
          <a:ea typeface="+mj-ea"/>
          <a:cs typeface="+mj-cs"/>
        </a:defRPr>
      </a:lvl1pPr>
    </p:titleStyle>
    <p:bodyStyle>
      <a:lvl1pPr marL="342900" lvl="0" indent="-3429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200" b="0" i="0" u="none" kern="1200" baseline="0">
          <a:solidFill>
            <a:schemeClr val="tx1"/>
          </a:solidFill>
          <a:latin typeface="Times New Roman" panose="02020603050405020304" pitchFamily="18" charset="0"/>
          <a:ea typeface="+mn-ea"/>
          <a:cs typeface="+mn-cs"/>
        </a:defRPr>
      </a:lvl1pPr>
      <a:lvl2pPr marL="742950" lvl="1" indent="-28575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800" b="0" i="0" u="none" kern="1200" baseline="0">
          <a:solidFill>
            <a:schemeClr val="tx1"/>
          </a:solidFill>
          <a:latin typeface="Times New Roman" panose="02020603050405020304" pitchFamily="18" charset="0"/>
          <a:ea typeface="+mn-ea"/>
          <a:cs typeface="+mn-cs"/>
        </a:defRPr>
      </a:lvl2pPr>
      <a:lvl3pPr marL="1143000" lvl="2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Times New Roman" panose="02020603050405020304" pitchFamily="18" charset="0"/>
          <a:ea typeface="+mn-ea"/>
          <a:cs typeface="+mn-cs"/>
        </a:defRPr>
      </a:lvl3pPr>
      <a:lvl4pPr marL="1600200" lvl="3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Times New Roman" panose="02020603050405020304" pitchFamily="18" charset="0"/>
          <a:ea typeface="+mn-ea"/>
          <a:cs typeface="+mn-cs"/>
        </a:defRPr>
      </a:lvl4pPr>
      <a:lvl5pPr marL="2057400" lvl="4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Times New Roman" panose="02020603050405020304" pitchFamily="18" charset="0"/>
          <a:ea typeface="+mn-ea"/>
          <a:cs typeface="+mn-cs"/>
        </a:defRPr>
      </a:lvl5pPr>
      <a:lvl6pPr marL="2514600" lvl="5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914400" lvl="2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371600" lvl="3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1828800" lvl="4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286000" lvl="5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6pPr>
      <a:lvl7pPr marL="2743200" lvl="6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7pPr>
      <a:lvl8pPr marL="3200400" lvl="7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8pPr>
      <a:lvl9pPr marL="3657600" lvl="8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07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CF0933-AD9A-483E-B55D-B968C5CAA30A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08/10/2024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8B42BE-97E8-4C84-9448-6C66074E824B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10405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  <p:sldLayoutId id="2147483722" r:id="rId12"/>
    <p:sldLayoutId id="2147483723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EA30042-F4C7-43B3-B8FA-55006788DD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554882-F5EA-40F7-884C-846AD3BFE0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249E4E-EA8C-4386-8A28-D0A36E6D8B6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8C3C0A-A6D9-4170-9D27-9102EE221837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08/10/2024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611C1F-2FB1-4A1F-A6E9-A7FFB530CC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4A2EFB-70BD-417D-B462-904BF3D5E83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051DFEC-D345-411B-9C42-13B82B5A6F84}"/>
              </a:ext>
            </a:extLst>
          </p:cNvPr>
          <p:cNvSpPr txBox="1"/>
          <p:nvPr userDrawn="1"/>
        </p:nvSpPr>
        <p:spPr>
          <a:xfrm>
            <a:off x="8913202" y="0"/>
            <a:ext cx="609746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Design by: </a:t>
            </a:r>
            <a:r>
              <a:rPr kumimoji="0" lang="en-US" sz="1100" b="0" i="1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Hương</a:t>
            </a: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100" b="0" i="1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Thảo</a:t>
            </a: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– tranthao121004@gmail.com </a:t>
            </a:r>
          </a:p>
        </p:txBody>
      </p:sp>
    </p:spTree>
    <p:extLst>
      <p:ext uri="{BB962C8B-B14F-4D97-AF65-F5344CB8AC3E}">
        <p14:creationId xmlns:p14="http://schemas.microsoft.com/office/powerpoint/2010/main" val="40131297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  <p:sldLayoutId id="2147483736" r:id="rId12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66958FFC-099D-4B13-9000-F8DF1C7EEA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CB03AA9-4FB2-4386-8364-C8F7761514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FD639A9-720A-4244-9F27-35E131010C0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48F6F-2428-462A-9C17-B471D69666C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E9126D4-CD18-4BE2-8154-1176BFF423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198FFC2-8849-4A8F-92A7-8939539726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750DBB-D116-4F5E-87A5-6486A7600B9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F1A9FD9-B14A-4CE0-9ED0-AE2CA5DC5AF0}"/>
              </a:ext>
            </a:extLst>
          </p:cNvPr>
          <p:cNvSpPr txBox="1"/>
          <p:nvPr userDrawn="1"/>
        </p:nvSpPr>
        <p:spPr>
          <a:xfrm>
            <a:off x="8807694" y="0"/>
            <a:ext cx="609746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Design by: </a:t>
            </a:r>
            <a:r>
              <a:rPr kumimoji="0" lang="en-US" sz="1100" b="0" i="1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Hương</a:t>
            </a: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100" b="0" i="1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Thảo</a:t>
            </a: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– tranthao121004@gmail.com </a:t>
            </a:r>
          </a:p>
        </p:txBody>
      </p:sp>
    </p:spTree>
    <p:extLst>
      <p:ext uri="{BB962C8B-B14F-4D97-AF65-F5344CB8AC3E}">
        <p14:creationId xmlns:p14="http://schemas.microsoft.com/office/powerpoint/2010/main" val="32331868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66958FFC-099D-4B13-9000-F8DF1C7EEA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CB03AA9-4FB2-4386-8364-C8F7761514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FD639A9-720A-4244-9F27-35E131010C0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48F6F-2428-462A-9C17-B471D69666C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E9126D4-CD18-4BE2-8154-1176BFF423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198FFC2-8849-4A8F-92A7-8939539726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750DBB-D116-4F5E-87A5-6486A7600B9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F1A9FD9-B14A-4CE0-9ED0-AE2CA5DC5AF0}"/>
              </a:ext>
            </a:extLst>
          </p:cNvPr>
          <p:cNvSpPr txBox="1"/>
          <p:nvPr userDrawn="1"/>
        </p:nvSpPr>
        <p:spPr>
          <a:xfrm>
            <a:off x="8807694" y="0"/>
            <a:ext cx="609746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Design by: </a:t>
            </a:r>
            <a:r>
              <a:rPr kumimoji="0" lang="en-US" sz="1100" b="0" i="1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Hương</a:t>
            </a: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100" b="0" i="1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Thảo</a:t>
            </a: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– tranthao121004@gmail.com </a:t>
            </a:r>
          </a:p>
        </p:txBody>
      </p:sp>
    </p:spTree>
    <p:extLst>
      <p:ext uri="{BB962C8B-B14F-4D97-AF65-F5344CB8AC3E}">
        <p14:creationId xmlns:p14="http://schemas.microsoft.com/office/powerpoint/2010/main" val="39871638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  <p:sldLayoutId id="2147483758" r:id="rId9"/>
    <p:sldLayoutId id="2147483759" r:id="rId10"/>
    <p:sldLayoutId id="2147483760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00ECF8A-4D2A-4D4D-8DE3-B3A9956638CF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031" name="Picture 7" descr="C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114300" y="69850"/>
            <a:ext cx="11965517" cy="67183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24636524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p:hf sldNum="0" hdr="0" ftr="0" dt="0"/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7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6.png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10.xml"/><Relationship Id="rId4" Type="http://schemas.openxmlformats.org/officeDocument/2006/relationships/image" Target="../media/image2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99.xml"/><Relationship Id="rId4" Type="http://schemas.openxmlformats.org/officeDocument/2006/relationships/image" Target="../media/image2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99.xml"/><Relationship Id="rId4" Type="http://schemas.openxmlformats.org/officeDocument/2006/relationships/image" Target="../media/image28.jpe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microsoft.com/office/2007/relationships/hdphoto" Target="../media/hdphoto6.wdp"/><Relationship Id="rId18" Type="http://schemas.openxmlformats.org/officeDocument/2006/relationships/image" Target="../media/image38.png"/><Relationship Id="rId26" Type="http://schemas.openxmlformats.org/officeDocument/2006/relationships/image" Target="../media/image42.gif"/><Relationship Id="rId3" Type="http://schemas.openxmlformats.org/officeDocument/2006/relationships/image" Target="../media/image29.png"/><Relationship Id="rId21" Type="http://schemas.microsoft.com/office/2007/relationships/hdphoto" Target="../media/hdphoto9.wdp"/><Relationship Id="rId7" Type="http://schemas.openxmlformats.org/officeDocument/2006/relationships/image" Target="../media/image31.png"/><Relationship Id="rId12" Type="http://schemas.openxmlformats.org/officeDocument/2006/relationships/image" Target="../media/image34.png"/><Relationship Id="rId17" Type="http://schemas.openxmlformats.org/officeDocument/2006/relationships/image" Target="../media/image37.gif"/><Relationship Id="rId25" Type="http://schemas.microsoft.com/office/2007/relationships/hdphoto" Target="../media/hdphoto11.wdp"/><Relationship Id="rId2" Type="http://schemas.openxmlformats.org/officeDocument/2006/relationships/notesSlide" Target="../notesSlides/notesSlide5.xml"/><Relationship Id="rId16" Type="http://schemas.microsoft.com/office/2007/relationships/hdphoto" Target="../media/hdphoto7.wdp"/><Relationship Id="rId20" Type="http://schemas.openxmlformats.org/officeDocument/2006/relationships/image" Target="../media/image39.png"/><Relationship Id="rId29" Type="http://schemas.openxmlformats.org/officeDocument/2006/relationships/image" Target="../media/image44.png"/><Relationship Id="rId1" Type="http://schemas.openxmlformats.org/officeDocument/2006/relationships/slideLayout" Target="../slideLayouts/slideLayout116.xml"/><Relationship Id="rId6" Type="http://schemas.microsoft.com/office/2007/relationships/hdphoto" Target="../media/hdphoto3.wdp"/><Relationship Id="rId11" Type="http://schemas.microsoft.com/office/2007/relationships/hdphoto" Target="../media/hdphoto5.wdp"/><Relationship Id="rId24" Type="http://schemas.openxmlformats.org/officeDocument/2006/relationships/image" Target="../media/image41.png"/><Relationship Id="rId5" Type="http://schemas.openxmlformats.org/officeDocument/2006/relationships/image" Target="../media/image30.png"/><Relationship Id="rId15" Type="http://schemas.openxmlformats.org/officeDocument/2006/relationships/image" Target="../media/image36.png"/><Relationship Id="rId23" Type="http://schemas.microsoft.com/office/2007/relationships/hdphoto" Target="../media/hdphoto10.wdp"/><Relationship Id="rId28" Type="http://schemas.microsoft.com/office/2007/relationships/hdphoto" Target="../media/hdphoto12.wdp"/><Relationship Id="rId10" Type="http://schemas.openxmlformats.org/officeDocument/2006/relationships/image" Target="../media/image33.png"/><Relationship Id="rId19" Type="http://schemas.microsoft.com/office/2007/relationships/hdphoto" Target="../media/hdphoto8.wdp"/><Relationship Id="rId4" Type="http://schemas.microsoft.com/office/2007/relationships/hdphoto" Target="../media/hdphoto2.wdp"/><Relationship Id="rId9" Type="http://schemas.openxmlformats.org/officeDocument/2006/relationships/image" Target="../media/image32.gif"/><Relationship Id="rId14" Type="http://schemas.openxmlformats.org/officeDocument/2006/relationships/image" Target="../media/image35.gif"/><Relationship Id="rId22" Type="http://schemas.openxmlformats.org/officeDocument/2006/relationships/image" Target="../media/image40.png"/><Relationship Id="rId27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0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0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2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png"/><Relationship Id="rId3" Type="http://schemas.openxmlformats.org/officeDocument/2006/relationships/image" Target="../media/image13.png"/><Relationship Id="rId7" Type="http://schemas.openxmlformats.org/officeDocument/2006/relationships/image" Target="../media/image16.png"/><Relationship Id="rId12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2.xml"/><Relationship Id="rId6" Type="http://schemas.openxmlformats.org/officeDocument/2006/relationships/image" Target="../media/image19.png"/><Relationship Id="rId11" Type="http://schemas.openxmlformats.org/officeDocument/2006/relationships/image" Target="../media/image18.png"/><Relationship Id="rId5" Type="http://schemas.openxmlformats.org/officeDocument/2006/relationships/image" Target="../media/image24.png"/><Relationship Id="rId10" Type="http://schemas.openxmlformats.org/officeDocument/2006/relationships/image" Target="../media/image17.png"/><Relationship Id="rId4" Type="http://schemas.openxmlformats.org/officeDocument/2006/relationships/image" Target="../media/image14.png"/><Relationship Id="rId9" Type="http://schemas.openxmlformats.org/officeDocument/2006/relationships/image" Target="../media/image21.png"/><Relationship Id="rId1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/>
          <p:cNvSpPr/>
          <p:nvPr/>
        </p:nvSpPr>
        <p:spPr>
          <a:xfrm>
            <a:off x="3997308" y="3953840"/>
            <a:ext cx="1716041" cy="1716041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1574080" y="4091425"/>
            <a:ext cx="1578457" cy="15784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9355120" y="2879776"/>
            <a:ext cx="1211606" cy="1211606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3454436" y="557996"/>
            <a:ext cx="5155335" cy="4896929"/>
            <a:chOff x="3084810" y="-335112"/>
            <a:chExt cx="5809496" cy="5760000"/>
          </a:xfrm>
        </p:grpSpPr>
        <p:grpSp>
          <p:nvGrpSpPr>
            <p:cNvPr id="17" name="组合 16"/>
            <p:cNvGrpSpPr/>
            <p:nvPr/>
          </p:nvGrpSpPr>
          <p:grpSpPr>
            <a:xfrm>
              <a:off x="3297693" y="-335112"/>
              <a:ext cx="5596613" cy="5760000"/>
              <a:chOff x="3297693" y="-335112"/>
              <a:chExt cx="5596613" cy="5760000"/>
            </a:xfrm>
          </p:grpSpPr>
          <p:cxnSp>
            <p:nvCxnSpPr>
              <p:cNvPr id="16" name="直接连接符 15"/>
              <p:cNvCxnSpPr/>
              <p:nvPr/>
            </p:nvCxnSpPr>
            <p:spPr>
              <a:xfrm>
                <a:off x="6154058" y="-335112"/>
                <a:ext cx="0" cy="5760000"/>
              </a:xfrm>
              <a:prstGeom prst="line">
                <a:avLst/>
              </a:prstGeom>
              <a:ln w="76200" cap="rnd">
                <a:solidFill>
                  <a:srgbClr val="F7E3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3" name="图片 12"/>
              <p:cNvPicPr>
                <a:picLocks noChangeAspect="1"/>
              </p:cNvPicPr>
              <p:nvPr/>
            </p:nvPicPr>
            <p:blipFill rotWithShape="1">
              <a:blip r:embed="rId3"/>
              <a:srcRect t="48492"/>
              <a:stretch>
                <a:fillRect/>
              </a:stretch>
            </p:blipFill>
            <p:spPr>
              <a:xfrm>
                <a:off x="3297693" y="2256270"/>
                <a:ext cx="5596613" cy="2885850"/>
              </a:xfrm>
              <a:prstGeom prst="rect">
                <a:avLst/>
              </a:prstGeom>
            </p:spPr>
          </p:pic>
        </p:grpSp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7243" b="95561" l="226" r="99266">
                          <a14:foregroundMark x1="16431" y1="13785" x2="20327" y2="37150"/>
                          <a14:foregroundMark x1="39921" y1="33178" x2="43422" y2="49065"/>
                          <a14:foregroundMark x1="55901" y1="12617" x2="55901" y2="27336"/>
                          <a14:foregroundMark x1="85545" y1="32710" x2="90683" y2="77804"/>
                          <a14:foregroundMark x1="93958" y1="35514" x2="97233" y2="58178"/>
                          <a14:foregroundMark x1="74534" y1="26636" x2="79616" y2="28271"/>
                          <a14:foregroundMark x1="76228" y1="80374" x2="79390" y2="63551"/>
                          <a14:foregroundMark x1="90006" y1="92523" x2="82778" y2="45794"/>
                          <a14:foregroundMark x1="93958" y1="84813" x2="89723" y2="80374"/>
                          <a14:foregroundMark x1="95652" y1="27336" x2="282" y2="15888"/>
                          <a14:foregroundMark x1="14568" y1="7710" x2="21287" y2="10514"/>
                          <a14:foregroundMark x1="46979" y1="10514" x2="48278" y2="17523"/>
                          <a14:foregroundMark x1="45398" y1="13084" x2="53473" y2="3505"/>
                          <a14:foregroundMark x1="53473" y1="3505" x2="62055" y2="14720"/>
                          <a14:foregroundMark x1="62055" y1="14720" x2="44156" y2="29907"/>
                          <a14:foregroundMark x1="44156" y1="29907" x2="45680" y2="7243"/>
                          <a14:foregroundMark x1="99209" y1="50000" x2="565" y2="68692"/>
                          <a14:foregroundMark x1="565" y1="68692" x2="734" y2="27336"/>
                          <a14:foregroundMark x1="734" y1="27336" x2="9034" y2="5140"/>
                          <a14:foregroundMark x1="9034" y1="5140" x2="28176" y2="234"/>
                          <a14:foregroundMark x1="28176" y1="234" x2="99774" y2="1168"/>
                          <a14:foregroundMark x1="99774" y1="1168" x2="99322" y2="48131"/>
                          <a14:foregroundMark x1="99322" y1="48131" x2="90175" y2="56776"/>
                          <a14:foregroundMark x1="90175" y1="56776" x2="86957" y2="50701"/>
                          <a14:foregroundMark x1="30322" y1="26168" x2="29136" y2="37150"/>
                          <a14:foregroundMark x1="2146" y1="13785" x2="3670" y2="47196"/>
                          <a14:foregroundMark x1="3670" y1="47196" x2="10446" y2="71028"/>
                          <a14:foregroundMark x1="10446" y1="71028" x2="12366" y2="73364"/>
                          <a14:foregroundMark x1="10277" y1="52804" x2="10277" y2="45794"/>
                          <a14:foregroundMark x1="31508" y1="27336" x2="39582" y2="13084"/>
                          <a14:foregroundMark x1="39582" y1="13084" x2="43704" y2="13084"/>
                          <a14:foregroundMark x1="51158" y1="26168" x2="42801" y2="28037"/>
                          <a14:foregroundMark x1="42801" y1="28037" x2="27612" y2="62617"/>
                          <a14:foregroundMark x1="27612" y1="62617" x2="33879" y2="85981"/>
                          <a14:foregroundMark x1="33879" y1="85981" x2="42518" y2="86449"/>
                          <a14:foregroundMark x1="42518" y1="86449" x2="67024" y2="84346"/>
                          <a14:foregroundMark x1="67024" y1="84346" x2="79503" y2="84346"/>
                          <a14:foregroundMark x1="79503" y1="84346" x2="97233" y2="81075"/>
                          <a14:foregroundMark x1="97233" y1="81075" x2="95088" y2="43458"/>
                          <a14:foregroundMark x1="95088" y1="43458" x2="85432" y2="37150"/>
                          <a14:foregroundMark x1="64427" y1="26636" x2="58667" y2="53972"/>
                          <a14:foregroundMark x1="58667" y1="53972" x2="58667" y2="54907"/>
                          <a14:foregroundMark x1="94579" y1="84813" x2="91417" y2="95561"/>
                          <a14:foregroundMark x1="51553" y1="37150" x2="53924" y2="45093"/>
                          <a14:foregroundMark x1="56973" y1="42991" x2="59063" y2="49065"/>
                          <a14:foregroundMark x1="48278" y1="59346" x2="51835" y2="45794"/>
                          <a14:foregroundMark x1="47883" y1="32243" x2="46979" y2="56075"/>
                          <a14:foregroundMark x1="50367" y1="47430" x2="48842" y2="54907"/>
                          <a14:foregroundMark x1="18102" y1="77255" x2="19198" y2="71262"/>
                          <a14:foregroundMark x1="12366" y1="81542" x2="12971" y2="82201"/>
                          <a14:foregroundMark x1="16750" y1="77255" x2="14003" y2="67991"/>
                          <a14:foregroundMark x1="14003" y1="67991" x2="11971" y2="80374"/>
                          <a14:foregroundMark x1="9091" y1="22430" x2="10107" y2="46262"/>
                          <a14:foregroundMark x1="1863" y1="13084" x2="791" y2="22430"/>
                          <a14:foregroundMark x1="8413" y1="24065" x2="10898" y2="51168"/>
                          <a14:foregroundMark x1="8809" y1="21262" x2="9317" y2="45794"/>
                          <a14:foregroundMark x1="29305" y1="76168" x2="28684" y2="87850"/>
                          <a14:foregroundMark x1="22078" y1="78037" x2="23433" y2="85280"/>
                          <a14:foregroundMark x1="83286" y1="86449" x2="85601" y2="88785"/>
                          <a14:foregroundMark x1="94918" y1="87850" x2="93902" y2="92056"/>
                          <a14:foregroundMark x1="59458" y1="86916" x2="59797" y2="93224"/>
                          <a14:foregroundMark x1="14899" y1="78987" x2="18402" y2="79487"/>
                          <a14:foregroundMark x1="13156" y1="78738" x2="14106" y2="78874"/>
                          <a14:foregroundMark x1="19819" y1="73832" x2="19029" y2="77570"/>
                          <a14:foregroundMark x1="18690" y1="80140" x2="19819" y2="80140"/>
                          <a14:foregroundMark x1="21005" y1="77103" x2="19706" y2="74299"/>
                          <a14:backgroundMark x1="12503" y1="86288" x2="20440" y2="96028"/>
                          <a14:backgroundMark x1="12253" y1="85981" x2="12421" y2="86187"/>
                          <a14:backgroundMark x1="20440" y1="96028" x2="20553" y2="99766"/>
                          <a14:backgroundMark x1="15156" y1="86673" x2="19029" y2="89252"/>
                          <a14:backgroundMark x1="12931" y1="82477" x2="14455" y2="82009"/>
                          <a14:backgroundMark x1="17843" y1="82944" x2="18240" y2="83065"/>
                          <a14:backgroundMark x1="19255" y1="87383" x2="19819" y2="92056"/>
                          <a14:backgroundMark x1="19368" y1="85981" x2="13890" y2="83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4810" y="1126386"/>
              <a:ext cx="5809496" cy="1403988"/>
            </a:xfrm>
            <a:prstGeom prst="rect">
              <a:avLst/>
            </a:prstGeom>
          </p:spPr>
        </p:pic>
      </p:grpSp>
      <p:sp>
        <p:nvSpPr>
          <p:cNvPr id="10" name="椭圆 9"/>
          <p:cNvSpPr/>
          <p:nvPr/>
        </p:nvSpPr>
        <p:spPr>
          <a:xfrm>
            <a:off x="9039516" y="3259314"/>
            <a:ext cx="1239357" cy="12393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>
            <a:fillRect/>
          </a:stretch>
        </p:blipFill>
        <p:spPr>
          <a:xfrm>
            <a:off x="8587644" y="810849"/>
            <a:ext cx="1759996" cy="734428"/>
          </a:xfrm>
          <a:prstGeom prst="rect">
            <a:avLst/>
          </a:prstGeom>
        </p:spPr>
      </p:pic>
      <p:sp>
        <p:nvSpPr>
          <p:cNvPr id="22" name="椭圆 21"/>
          <p:cNvSpPr/>
          <p:nvPr/>
        </p:nvSpPr>
        <p:spPr>
          <a:xfrm>
            <a:off x="1216617" y="598108"/>
            <a:ext cx="887648" cy="887648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1660440" y="1216686"/>
            <a:ext cx="538143" cy="538143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3997308" y="2994121"/>
            <a:ext cx="4410333" cy="1084866"/>
          </a:xfrm>
          <a:prstGeom prst="rect">
            <a:avLst/>
          </a:prstGeom>
          <a:noFill/>
        </p:spPr>
        <p:txBody>
          <a:bodyPr wrap="none" lIns="68496" tIns="34267" rIns="68496" bIns="34267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604020202020204" pitchFamily="34" charset="0"/>
                <a:cs typeface="Arial" panose="020B0604020202020204" pitchFamily="34" charset="0"/>
              </a:rPr>
              <a:t>Khởi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604020202020204" pitchFamily="34" charset="0"/>
                <a:cs typeface="Arial" panose="020B0604020202020204" pitchFamily="34" charset="0"/>
              </a:rPr>
              <a:t>động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Arial-Rounded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 descr="在走动的火车 852x480 | Pics, Animation, Travel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4072" y="2373407"/>
            <a:ext cx="7818554" cy="4404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7977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1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4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7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0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2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3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6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bldLvl="0" animBg="1"/>
      <p:bldP spid="5" grpId="0" bldLvl="0" animBg="1"/>
      <p:bldP spid="5" grpId="1" bldLvl="0" animBg="1"/>
      <p:bldP spid="6" grpId="0" bldLvl="0" animBg="1"/>
      <p:bldP spid="6" grpId="1" bldLvl="0" animBg="1"/>
      <p:bldP spid="10" grpId="0" bldLvl="0" animBg="1"/>
      <p:bldP spid="10" grpId="1" bldLvl="0" animBg="1"/>
      <p:bldP spid="22" grpId="0" bldLvl="0" animBg="1"/>
      <p:bldP spid="22" grpId="1" bldLvl="0" animBg="1"/>
      <p:bldP spid="23" grpId="0" bldLvl="0" animBg="1"/>
      <p:bldP spid="23" grpId="1" bldLvl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val 18"/>
          <p:cNvSpPr>
            <a:spLocks noChangeArrowheads="1"/>
          </p:cNvSpPr>
          <p:nvPr/>
        </p:nvSpPr>
        <p:spPr bwMode="auto">
          <a:xfrm>
            <a:off x="5457393" y="3790480"/>
            <a:ext cx="457200" cy="457200"/>
          </a:xfrm>
          <a:prstGeom prst="ellipse">
            <a:avLst/>
          </a:prstGeom>
          <a:solidFill>
            <a:srgbClr val="FFFF00"/>
          </a:solidFill>
          <a:ln w="9525">
            <a:solidFill>
              <a:srgbClr val="FF0000"/>
            </a:solidFill>
            <a:round/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C0504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3" name="Text Box 16"/>
          <p:cNvSpPr txBox="1">
            <a:spLocks noChangeArrowheads="1"/>
          </p:cNvSpPr>
          <p:nvPr/>
        </p:nvSpPr>
        <p:spPr bwMode="auto">
          <a:xfrm>
            <a:off x="5472113" y="2941363"/>
            <a:ext cx="1600200" cy="51911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a) 4 ô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4710113" y="1266200"/>
            <a:ext cx="3124200" cy="51911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Chọn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ý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đúng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nhất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:</a:t>
            </a:r>
          </a:p>
        </p:txBody>
      </p:sp>
      <p:pic>
        <p:nvPicPr>
          <p:cNvPr id="6" name="Picture 10" descr="hoa0001"/>
          <p:cNvPicPr>
            <a:picLocks noChangeAspect="1"/>
          </p:cNvPicPr>
          <p:nvPr/>
        </p:nvPicPr>
        <p:blipFill>
          <a:blip r:embed="rId2"/>
          <a:srcRect l="24504" r="25812" b="55757"/>
          <a:stretch>
            <a:fillRect/>
          </a:stretch>
        </p:blipFill>
        <p:spPr>
          <a:xfrm rot="9199349">
            <a:off x="4460849" y="5219702"/>
            <a:ext cx="819150" cy="7953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Picture 11" descr="hoa0001"/>
          <p:cNvPicPr>
            <a:picLocks noChangeAspect="1"/>
          </p:cNvPicPr>
          <p:nvPr/>
        </p:nvPicPr>
        <p:blipFill>
          <a:blip r:embed="rId3"/>
          <a:srcRect l="55197" t="42612" b="10580"/>
          <a:stretch>
            <a:fillRect/>
          </a:stretch>
        </p:blipFill>
        <p:spPr>
          <a:xfrm rot="8527350">
            <a:off x="5686127" y="5163140"/>
            <a:ext cx="779463" cy="8429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Picture 12" descr="hoa0001"/>
          <p:cNvPicPr>
            <a:picLocks noChangeAspect="1"/>
          </p:cNvPicPr>
          <p:nvPr/>
        </p:nvPicPr>
        <p:blipFill>
          <a:blip r:embed="rId4"/>
          <a:srcRect l="-3510" t="58333" r="52632"/>
          <a:stretch>
            <a:fillRect/>
          </a:stretch>
        </p:blipFill>
        <p:spPr>
          <a:xfrm rot="-6827561">
            <a:off x="6774144" y="5217228"/>
            <a:ext cx="855662" cy="8461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" name="Text Box 14"/>
          <p:cNvSpPr txBox="1">
            <a:spLocks noChangeArrowheads="1"/>
          </p:cNvSpPr>
          <p:nvPr/>
        </p:nvSpPr>
        <p:spPr bwMode="auto">
          <a:xfrm>
            <a:off x="3552825" y="2160911"/>
            <a:ext cx="6511204" cy="540917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55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*Chữ </a:t>
            </a: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.VnCommercial Script" panose="020B7200000000000000" pitchFamily="34" charset="0"/>
                <a:ea typeface="+mn-ea"/>
                <a:cs typeface="+mn-cs"/>
              </a:rPr>
              <a:t>C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cỡ vừa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1F497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cao mấy ô li ?</a:t>
            </a:r>
          </a:p>
        </p:txBody>
      </p:sp>
      <p:sp>
        <p:nvSpPr>
          <p:cNvPr id="10" name="Text Box 17"/>
          <p:cNvSpPr txBox="1">
            <a:spLocks noChangeArrowheads="1"/>
          </p:cNvSpPr>
          <p:nvPr/>
        </p:nvSpPr>
        <p:spPr bwMode="auto">
          <a:xfrm>
            <a:off x="5472113" y="3700011"/>
            <a:ext cx="1600200" cy="51911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b) 5 ô li</a:t>
            </a:r>
          </a:p>
        </p:txBody>
      </p: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5436827" y="4458659"/>
            <a:ext cx="1371600" cy="5238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c) 6 ô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0732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600"/>
                            </p:stCondLst>
                            <p:childTnLst>
                              <p:par>
                                <p:cTn id="31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3" dur="8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4" dur="8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8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80"/>
                            </p:stCondLst>
                            <p:childTnLst>
                              <p:par>
                                <p:cTn id="37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9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0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160"/>
                            </p:stCondLst>
                            <p:childTnLst>
                              <p:par>
                                <p:cTn id="43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5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6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build="allAtOnce"/>
      <p:bldP spid="5" grpId="0"/>
      <p:bldP spid="9" grpId="0"/>
      <p:bldP spid="10" grpId="0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Box 19"/>
          <p:cNvSpPr txBox="1">
            <a:spLocks noChangeArrowheads="1"/>
          </p:cNvSpPr>
          <p:nvPr/>
        </p:nvSpPr>
        <p:spPr bwMode="auto">
          <a:xfrm>
            <a:off x="5450898" y="4211170"/>
            <a:ext cx="1371600" cy="51911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c) 6 ô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123" name="Text Box 9"/>
          <p:cNvSpPr txBox="1"/>
          <p:nvPr/>
        </p:nvSpPr>
        <p:spPr>
          <a:xfrm>
            <a:off x="4647767" y="1211308"/>
            <a:ext cx="3124200" cy="5191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Chọn ý đúng nhất:</a:t>
            </a:r>
          </a:p>
        </p:txBody>
      </p:sp>
      <p:pic>
        <p:nvPicPr>
          <p:cNvPr id="5124" name="Picture 10" descr="hoa0001"/>
          <p:cNvPicPr>
            <a:picLocks noChangeAspect="1"/>
          </p:cNvPicPr>
          <p:nvPr/>
        </p:nvPicPr>
        <p:blipFill>
          <a:blip r:embed="rId2"/>
          <a:srcRect l="24504" r="25812" b="55757"/>
          <a:stretch>
            <a:fillRect/>
          </a:stretch>
        </p:blipFill>
        <p:spPr>
          <a:xfrm rot="9199349">
            <a:off x="4666343" y="5004830"/>
            <a:ext cx="819150" cy="7953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5" name="Picture 11" descr="hoa0001"/>
          <p:cNvPicPr>
            <a:picLocks noChangeAspect="1"/>
          </p:cNvPicPr>
          <p:nvPr/>
        </p:nvPicPr>
        <p:blipFill>
          <a:blip r:embed="rId3"/>
          <a:srcRect l="55197" t="42612" b="10580"/>
          <a:stretch>
            <a:fillRect/>
          </a:stretch>
        </p:blipFill>
        <p:spPr>
          <a:xfrm rot="8527350">
            <a:off x="6026613" y="5095918"/>
            <a:ext cx="779463" cy="8429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6" name="Picture 12" descr="hoa0001"/>
          <p:cNvPicPr>
            <a:picLocks noChangeAspect="1"/>
          </p:cNvPicPr>
          <p:nvPr/>
        </p:nvPicPr>
        <p:blipFill>
          <a:blip r:embed="rId4"/>
          <a:srcRect l="-3510" t="58333" r="52632"/>
          <a:stretch>
            <a:fillRect/>
          </a:stretch>
        </p:blipFill>
        <p:spPr>
          <a:xfrm rot="-6827561">
            <a:off x="7344137" y="5002355"/>
            <a:ext cx="855662" cy="8461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4" name="Text Box 10"/>
          <p:cNvSpPr txBox="1">
            <a:spLocks noChangeArrowheads="1"/>
          </p:cNvSpPr>
          <p:nvPr/>
        </p:nvSpPr>
        <p:spPr bwMode="auto">
          <a:xfrm>
            <a:off x="3259141" y="1986595"/>
            <a:ext cx="5181600" cy="540917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55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*</a:t>
            </a:r>
            <a:r>
              <a:rPr lang="en-US" sz="28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C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hữ </a:t>
            </a: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.VnCommercial Script" panose="020B7200000000000000" pitchFamily="34" charset="0"/>
                <a:ea typeface="+mn-ea"/>
                <a:cs typeface="+mn-cs"/>
              </a:rPr>
              <a:t>C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cỡ vừa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1F497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.VnTime" panose="020B7200000000000000" pitchFamily="34" charset="0"/>
                <a:ea typeface="+mn-ea"/>
                <a:cs typeface="+mn-cs"/>
              </a:rPr>
              <a:t>réng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mấy ô li ?</a:t>
            </a:r>
          </a:p>
        </p:txBody>
      </p:sp>
      <p:sp>
        <p:nvSpPr>
          <p:cNvPr id="15" name="Oval 16"/>
          <p:cNvSpPr>
            <a:spLocks noChangeArrowheads="1"/>
          </p:cNvSpPr>
          <p:nvPr/>
        </p:nvSpPr>
        <p:spPr bwMode="auto">
          <a:xfrm>
            <a:off x="5450898" y="2773612"/>
            <a:ext cx="457200" cy="457200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99FF"/>
            </a:solidFill>
            <a:round/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C0504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6" name="Text Box 17"/>
          <p:cNvSpPr txBox="1">
            <a:spLocks noChangeArrowheads="1"/>
          </p:cNvSpPr>
          <p:nvPr/>
        </p:nvSpPr>
        <p:spPr bwMode="auto">
          <a:xfrm>
            <a:off x="5450898" y="2742656"/>
            <a:ext cx="2286000" cy="51911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marL="342900" marR="0" lvl="0" indent="-342900" algn="just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AutoNum type="alphaLcParenR"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4 ô li</a:t>
            </a:r>
          </a:p>
        </p:txBody>
      </p:sp>
      <p:sp>
        <p:nvSpPr>
          <p:cNvPr id="17" name="Text Box 18"/>
          <p:cNvSpPr txBox="1">
            <a:spLocks noChangeArrowheads="1"/>
          </p:cNvSpPr>
          <p:nvPr/>
        </p:nvSpPr>
        <p:spPr bwMode="auto">
          <a:xfrm>
            <a:off x="5450898" y="3476913"/>
            <a:ext cx="2157413" cy="51911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b) 4 ô li rưỡi</a:t>
            </a:r>
          </a:p>
        </p:txBody>
      </p:sp>
    </p:spTree>
    <p:extLst>
      <p:ext uri="{BB962C8B-B14F-4D97-AF65-F5344CB8AC3E}">
        <p14:creationId xmlns:p14="http://schemas.microsoft.com/office/powerpoint/2010/main" val="654817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" dur="8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" dur="8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8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00"/>
                            </p:stCondLst>
                            <p:childTnLst>
                              <p:par>
                                <p:cTn id="17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8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80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80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140"/>
                            </p:stCondLst>
                            <p:childTnLst>
                              <p:par>
                                <p:cTn id="23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5" dur="8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6" dur="80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80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4" grpId="0"/>
      <p:bldP spid="15" grpId="0" animBg="1"/>
      <p:bldP spid="16" grpId="0" build="allAtOnce"/>
      <p:bldP spid="1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 Box 11"/>
          <p:cNvSpPr txBox="1">
            <a:spLocks noChangeArrowheads="1"/>
          </p:cNvSpPr>
          <p:nvPr/>
        </p:nvSpPr>
        <p:spPr bwMode="auto">
          <a:xfrm>
            <a:off x="5354757" y="3530311"/>
            <a:ext cx="1600200" cy="51911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b) 4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.VnArial" panose="020B7200000000000000" pitchFamily="34" charset="0"/>
                <a:ea typeface="+mn-ea"/>
                <a:cs typeface="+mn-cs"/>
              </a:rPr>
              <a:t>nÐt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.VnArial" panose="020B7200000000000000" pitchFamily="34" charset="0"/>
              <a:ea typeface="+mn-ea"/>
              <a:cs typeface="+mn-cs"/>
            </a:endParaRPr>
          </a:p>
        </p:txBody>
      </p:sp>
      <p:sp>
        <p:nvSpPr>
          <p:cNvPr id="6147" name="Text Box 9"/>
          <p:cNvSpPr txBox="1"/>
          <p:nvPr/>
        </p:nvSpPr>
        <p:spPr>
          <a:xfrm>
            <a:off x="4690342" y="1056503"/>
            <a:ext cx="3124200" cy="5191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Chọn ý đúng nhất:</a:t>
            </a:r>
          </a:p>
        </p:txBody>
      </p:sp>
      <p:pic>
        <p:nvPicPr>
          <p:cNvPr id="6148" name="Picture 10" descr="hoa0001"/>
          <p:cNvPicPr>
            <a:picLocks noChangeAspect="1"/>
          </p:cNvPicPr>
          <p:nvPr/>
        </p:nvPicPr>
        <p:blipFill>
          <a:blip r:embed="rId2"/>
          <a:srcRect l="24504" r="25812" b="55757"/>
          <a:stretch>
            <a:fillRect/>
          </a:stretch>
        </p:blipFill>
        <p:spPr>
          <a:xfrm rot="9199349">
            <a:off x="4497651" y="5079789"/>
            <a:ext cx="819150" cy="7953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149" name="Picture 11" descr="hoa0001"/>
          <p:cNvPicPr>
            <a:picLocks noChangeAspect="1"/>
          </p:cNvPicPr>
          <p:nvPr/>
        </p:nvPicPr>
        <p:blipFill>
          <a:blip r:embed="rId3"/>
          <a:srcRect l="55197" t="42612" b="10580"/>
          <a:stretch>
            <a:fillRect/>
          </a:stretch>
        </p:blipFill>
        <p:spPr>
          <a:xfrm rot="8527350">
            <a:off x="5617128" y="5038926"/>
            <a:ext cx="779463" cy="8429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150" name="Picture 12" descr="hoa0001"/>
          <p:cNvPicPr>
            <a:picLocks noChangeAspect="1"/>
          </p:cNvPicPr>
          <p:nvPr/>
        </p:nvPicPr>
        <p:blipFill>
          <a:blip r:embed="rId4"/>
          <a:srcRect l="-3510" t="58333" r="52632"/>
          <a:stretch>
            <a:fillRect/>
          </a:stretch>
        </p:blipFill>
        <p:spPr>
          <a:xfrm rot="-6827561">
            <a:off x="6527127" y="5096835"/>
            <a:ext cx="855662" cy="8461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2" name="Text Box 8"/>
          <p:cNvSpPr txBox="1">
            <a:spLocks noChangeArrowheads="1"/>
          </p:cNvSpPr>
          <p:nvPr/>
        </p:nvSpPr>
        <p:spPr bwMode="auto">
          <a:xfrm>
            <a:off x="4187779" y="1999652"/>
            <a:ext cx="6580477" cy="540917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55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*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.VnTime" panose="020B7200000000000000" pitchFamily="34" charset="0"/>
                <a:ea typeface="+mn-ea"/>
                <a:cs typeface="+mn-cs"/>
              </a:rPr>
              <a:t>Ch÷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.VnCommercial Script" panose="020B7200000000000000" pitchFamily="34" charset="0"/>
                <a:ea typeface="+mn-ea"/>
                <a:cs typeface="+mn-cs"/>
              </a:rPr>
              <a:t>C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.VnTime" panose="020B7200000000000000" pitchFamily="34" charset="0"/>
                <a:ea typeface="+mn-ea"/>
                <a:cs typeface="+mn-cs"/>
              </a:rPr>
              <a:t>gåm mÊy nÐt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?</a:t>
            </a:r>
          </a:p>
        </p:txBody>
      </p:sp>
      <p:sp>
        <p:nvSpPr>
          <p:cNvPr id="13" name="Oval 9"/>
          <p:cNvSpPr>
            <a:spLocks noChangeArrowheads="1"/>
          </p:cNvSpPr>
          <p:nvPr/>
        </p:nvSpPr>
        <p:spPr bwMode="auto">
          <a:xfrm>
            <a:off x="5354757" y="2920600"/>
            <a:ext cx="457200" cy="457200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99FF"/>
            </a:solidFill>
            <a:round/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C0504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9" name="Text Box 10"/>
          <p:cNvSpPr txBox="1">
            <a:spLocks noChangeArrowheads="1"/>
          </p:cNvSpPr>
          <p:nvPr/>
        </p:nvSpPr>
        <p:spPr bwMode="auto">
          <a:xfrm>
            <a:off x="5354757" y="2905662"/>
            <a:ext cx="1600200" cy="51911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a) 1 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.VnArial" panose="020B7200000000000000" pitchFamily="34" charset="0"/>
                <a:ea typeface="+mn-ea"/>
                <a:cs typeface="+mn-cs"/>
              </a:rPr>
              <a:t>nÐt</a:t>
            </a:r>
          </a:p>
        </p:txBody>
      </p:sp>
      <p:sp>
        <p:nvSpPr>
          <p:cNvPr id="21" name="Text Box 12"/>
          <p:cNvSpPr txBox="1">
            <a:spLocks noChangeArrowheads="1"/>
          </p:cNvSpPr>
          <p:nvPr/>
        </p:nvSpPr>
        <p:spPr bwMode="auto">
          <a:xfrm>
            <a:off x="5321059" y="4233864"/>
            <a:ext cx="1371600" cy="51911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c) 5 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.VnArial" panose="020B7200000000000000" pitchFamily="34" charset="0"/>
                <a:ea typeface="+mn-ea"/>
                <a:cs typeface="+mn-cs"/>
              </a:rPr>
              <a:t>nÐt</a:t>
            </a:r>
          </a:p>
        </p:txBody>
      </p:sp>
    </p:spTree>
    <p:extLst>
      <p:ext uri="{BB962C8B-B14F-4D97-AF65-F5344CB8AC3E}">
        <p14:creationId xmlns:p14="http://schemas.microsoft.com/office/powerpoint/2010/main" val="3194400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" dur="8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" dur="8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8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80"/>
                            </p:stCondLst>
                            <p:childTnLst>
                              <p:par>
                                <p:cTn id="17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8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80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80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60"/>
                            </p:stCondLst>
                            <p:childTnLst>
                              <p:par>
                                <p:cTn id="23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5" dur="8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6" dur="80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80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12" grpId="0"/>
      <p:bldP spid="13" grpId="0" animBg="1"/>
      <p:bldP spid="19" grpId="0" build="allAtOnce"/>
      <p:bldP spid="2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91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59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1447800"/>
            <a:ext cx="4648200" cy="20764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692" b="99769" l="10000" r="9576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36" r="4762"/>
          <a:stretch/>
        </p:blipFill>
        <p:spPr>
          <a:xfrm>
            <a:off x="0" y="457200"/>
            <a:ext cx="2625436" cy="236739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3917" l="3750" r="98667">
                        <a14:foregroundMark x1="44333" y1="17167" x2="45167" y2="20583"/>
                        <a14:foregroundMark x1="50167" y1="19167" x2="49833" y2="22250"/>
                        <a14:foregroundMark x1="39917" y1="30917" x2="40083" y2="34750"/>
                        <a14:foregroundMark x1="42750" y1="36583" x2="45333" y2="36583"/>
                        <a14:foregroundMark x1="49583" y1="40000" x2="48583" y2="42667"/>
                        <a14:foregroundMark x1="43500" y1="24667" x2="47167" y2="23000"/>
                        <a14:foregroundMark x1="61333" y1="19417" x2="62500" y2="23000"/>
                        <a14:foregroundMark x1="69000" y1="17583" x2="66750" y2="21833"/>
                        <a14:foregroundMark x1="72667" y1="21417" x2="71000" y2="25083"/>
                        <a14:foregroundMark x1="65167" y1="24250" x2="68000" y2="26250"/>
                        <a14:foregroundMark x1="72417" y1="27667" x2="74417" y2="27667"/>
                        <a14:foregroundMark x1="84167" y1="40167" x2="82083" y2="44667"/>
                        <a14:foregroundMark x1="82083" y1="47667" x2="85333" y2="48250"/>
                        <a14:foregroundMark x1="75833" y1="46250" x2="77250" y2="48500"/>
                        <a14:foregroundMark x1="65333" y1="60000" x2="68417" y2="61000"/>
                        <a14:foregroundMark x1="20500" y1="32333" x2="21083" y2="35750"/>
                        <a14:foregroundMark x1="10833" y1="34167" x2="16500" y2="34917"/>
                        <a14:foregroundMark x1="16833" y1="38583" x2="18250" y2="42250"/>
                        <a14:foregroundMark x1="18500" y1="46833" x2="21333" y2="45833"/>
                        <a14:foregroundMark x1="29000" y1="55167" x2="30000" y2="52917"/>
                        <a14:foregroundMark x1="25167" y1="62833" x2="27750" y2="66250"/>
                        <a14:foregroundMark x1="35833" y1="76000" x2="38250" y2="76000"/>
                        <a14:foregroundMark x1="38083" y1="83417" x2="36083" y2="87250"/>
                        <a14:foregroundMark x1="21750" y1="88500" x2="26000" y2="88500"/>
                        <a14:foregroundMark x1="11833" y1="83667" x2="12250" y2="86667"/>
                        <a14:foregroundMark x1="43750" y1="89500" x2="46750" y2="90500"/>
                        <a14:foregroundMark x1="70583" y1="79833" x2="70000" y2="83833"/>
                        <a14:foregroundMark x1="73250" y1="86667" x2="70833" y2="88083"/>
                        <a14:foregroundMark x1="78083" y1="76000" x2="81333" y2="77333"/>
                        <a14:foregroundMark x1="72833" y1="68250" x2="75250" y2="71333"/>
                        <a14:foregroundMark x1="81500" y1="88667" x2="83333" y2="92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24" t="15000" r="13235" b="5000"/>
          <a:stretch/>
        </p:blipFill>
        <p:spPr>
          <a:xfrm>
            <a:off x="7886700" y="34636"/>
            <a:ext cx="4038600" cy="3657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457199"/>
            <a:ext cx="2133600" cy="114300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551" b="97911" l="5556" r="91333">
                        <a14:foregroundMark x1="18000" y1="11175" x2="16222" y2="20627"/>
                        <a14:foregroundMark x1="13222" y1="14204" x2="12778" y2="19530"/>
                        <a14:foregroundMark x1="28778" y1="91123" x2="46778" y2="93368"/>
                        <a14:foregroundMark x1="70889" y1="93368" x2="89333" y2="903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70" t="3219" r="8518" b="3030"/>
          <a:stretch/>
        </p:blipFill>
        <p:spPr>
          <a:xfrm>
            <a:off x="2098011" y="1898939"/>
            <a:ext cx="1409701" cy="1524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769" b="93196" l="0" r="99462">
                        <a14:foregroundMark x1="44308" y1="33149" x2="46846" y2="44462"/>
                        <a14:foregroundMark x1="57231" y1="31725" x2="54154" y2="50079"/>
                        <a14:foregroundMark x1="49769" y1="25870" x2="54923" y2="24842"/>
                        <a14:foregroundMark x1="46077" y1="77136" x2="44692" y2="85839"/>
                        <a14:foregroundMark x1="37846" y1="87104" x2="44538" y2="84810"/>
                        <a14:foregroundMark x1="58846" y1="78560" x2="59000" y2="90111"/>
                        <a14:foregroundMark x1="33538" y1="17563" x2="17231" y2="39557"/>
                        <a14:foregroundMark x1="45692" y1="17168" x2="45846" y2="19778"/>
                        <a14:foregroundMark x1="58231" y1="32516" x2="59231" y2="41614"/>
                        <a14:foregroundMark x1="41923" y1="33703" x2="41538" y2="40981"/>
                        <a14:foregroundMark x1="25231" y1="33703" x2="18154" y2="50079"/>
                        <a14:foregroundMark x1="8923" y1="31725" x2="14846" y2="55142"/>
                        <a14:foregroundMark x1="18538" y1="31092" x2="15846" y2="36946"/>
                        <a14:foregroundMark x1="7154" y1="33149" x2="2846" y2="41851"/>
                        <a14:foregroundMark x1="6231" y1="32358" x2="1077" y2="40981"/>
                        <a14:foregroundMark x1="10308" y1="50475" x2="12846" y2="51741"/>
                        <a14:foregroundMark x1="5000" y1="51108" x2="3231" y2="58782"/>
                        <a14:foregroundMark x1="7385" y1="81250" x2="5231" y2="90902"/>
                        <a14:foregroundMark x1="3846" y1="81646" x2="1846" y2="89320"/>
                        <a14:foregroundMark x1="9538" y1="83070" x2="7769" y2="91535"/>
                        <a14:foregroundMark x1="9923" y1="83465" x2="10308" y2="87263"/>
                        <a14:foregroundMark x1="20538" y1="79984" x2="21923" y2="89082"/>
                        <a14:foregroundMark x1="24462" y1="83623" x2="29538" y2="87263"/>
                        <a14:foregroundMark x1="25615" y1="83070" x2="31308" y2="86867"/>
                        <a14:foregroundMark x1="26462" y1="87500" x2="28615" y2="88687"/>
                        <a14:foregroundMark x1="54692" y1="39399" x2="47462" y2="47468"/>
                        <a14:foregroundMark x1="41154" y1="51503" x2="40154" y2="60601"/>
                        <a14:foregroundMark x1="59000" y1="33703" x2="62000" y2="409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334" r="33795" b="6665"/>
          <a:stretch/>
        </p:blipFill>
        <p:spPr>
          <a:xfrm>
            <a:off x="9282067" y="4119234"/>
            <a:ext cx="2286001" cy="128327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0199" y="2313474"/>
            <a:ext cx="1257300" cy="182533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8460" b="92677" l="0" r="100000">
                        <a14:foregroundMark x1="21616" y1="16597" x2="27677" y2="71849"/>
                        <a14:foregroundMark x1="21010" y1="51681" x2="21010" y2="58613"/>
                        <a14:backgroundMark x1="2828" y1="31933" x2="12121" y2="83193"/>
                        <a14:backgroundMark x1="49899" y1="31303" x2="49899" y2="83193"/>
                        <a14:backgroundMark x1="58586" y1="41176" x2="66667" y2="46008"/>
                        <a14:backgroundMark x1="80202" y1="47479" x2="88283" y2="41807"/>
                        <a14:backgroundMark x1="41212" y1="39076" x2="36364" y2="460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278"/>
          <a:stretch/>
        </p:blipFill>
        <p:spPr>
          <a:xfrm>
            <a:off x="1676400" y="3692236"/>
            <a:ext cx="2058354" cy="16764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9272" y="2646730"/>
            <a:ext cx="1137329" cy="91521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511" y="2209800"/>
            <a:ext cx="1039920" cy="72298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1951" y="2209800"/>
            <a:ext cx="967849" cy="61479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000" b="90000" l="4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960" y="398959"/>
            <a:ext cx="2153327" cy="157207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4018" y="3524250"/>
            <a:ext cx="2438400" cy="24384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199" y="4458566"/>
            <a:ext cx="1753077" cy="12192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8250" y="2772301"/>
            <a:ext cx="1048683" cy="81273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4000" b="89935" l="10000" r="90000">
                        <a14:foregroundMark x1="42907" y1="33161" x2="47442" y2="33161"/>
                        <a14:foregroundMark x1="45465" y1="31484" x2="45465" y2="314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111" r="31111"/>
          <a:stretch/>
        </p:blipFill>
        <p:spPr>
          <a:xfrm>
            <a:off x="5974875" y="3692236"/>
            <a:ext cx="1295400" cy="19050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5550" y="29350"/>
            <a:ext cx="1581150" cy="155471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27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10000" b="90000" l="0" r="328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52" t="35185" r="63490" b="31482"/>
          <a:stretch/>
        </p:blipFill>
        <p:spPr>
          <a:xfrm>
            <a:off x="3362114" y="4971333"/>
            <a:ext cx="1426110" cy="13716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29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1778" b="96000" l="0" r="100000">
                        <a14:foregroundMark x1="42000" y1="55111" x2="48000" y2="66222"/>
                        <a14:foregroundMark x1="47556" y1="51111" x2="51111" y2="64667"/>
                        <a14:foregroundMark x1="55778" y1="48222" x2="55333" y2="64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856" t="33318" r="33663" b="31496"/>
          <a:stretch/>
        </p:blipFill>
        <p:spPr>
          <a:xfrm>
            <a:off x="11049000" y="4728834"/>
            <a:ext cx="1295400" cy="1447801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6619" y="6015373"/>
            <a:ext cx="12150436" cy="92333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 prstMaterial="dkEdge">
              <a:bevelT w="38100" h="38100" prst="angle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THANK YOU!</a:t>
            </a:r>
            <a:endParaRPr kumimoji="0" lang="en-US" sz="5400" b="1" i="0" u="none" strike="noStrike" kern="1200" cap="none" spc="0" normalizeH="0" baseline="0" noProof="0" dirty="0">
              <a:ln w="12700">
                <a:solidFill>
                  <a:srgbClr val="4F81BD"/>
                </a:solidFill>
                <a:prstDash val="solid"/>
              </a:ln>
              <a:pattFill prst="pct50">
                <a:fgClr>
                  <a:srgbClr val="4F81BD"/>
                </a:fgClr>
                <a:bgClr>
                  <a:srgbClr val="4F81BD">
                    <a:lumMod val="20000"/>
                    <a:lumOff val="80000"/>
                  </a:srgbClr>
                </a:bgClr>
              </a:pattFill>
              <a:effectLst>
                <a:outerShdw dist="38100" dir="2640000" algn="bl" rotWithShape="0">
                  <a:srgbClr val="4F81BD"/>
                </a:outerShdw>
              </a:effectLs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2205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0739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/>
          <p:cNvGrpSpPr/>
          <p:nvPr/>
        </p:nvGrpSpPr>
        <p:grpSpPr>
          <a:xfrm>
            <a:off x="0" y="86032"/>
            <a:ext cx="12192000" cy="6664009"/>
            <a:chOff x="0" y="0"/>
            <a:chExt cx="9144000" cy="5132867"/>
          </a:xfrm>
        </p:grpSpPr>
        <p:cxnSp>
          <p:nvCxnSpPr>
            <p:cNvPr id="25" name="Straight Connector 24"/>
            <p:cNvCxnSpPr/>
            <p:nvPr/>
          </p:nvCxnSpPr>
          <p:spPr>
            <a:xfrm>
              <a:off x="0" y="0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>
              <a:off x="0" y="5132867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Round Diagonal Corner Rectangle 7"/>
          <p:cNvSpPr/>
          <p:nvPr/>
        </p:nvSpPr>
        <p:spPr>
          <a:xfrm>
            <a:off x="-14500" y="-87489"/>
            <a:ext cx="12206500" cy="2169409"/>
          </a:xfrm>
          <a:custGeom>
            <a:avLst/>
            <a:gdLst>
              <a:gd name="connsiteX0" fmla="*/ 276498 w 9144000"/>
              <a:gd name="connsiteY0" fmla="*/ 0 h 1658956"/>
              <a:gd name="connsiteX1" fmla="*/ 9144000 w 9144000"/>
              <a:gd name="connsiteY1" fmla="*/ 0 h 1658956"/>
              <a:gd name="connsiteX2" fmla="*/ 9144000 w 9144000"/>
              <a:gd name="connsiteY2" fmla="*/ 0 h 1658956"/>
              <a:gd name="connsiteX3" fmla="*/ 9144000 w 9144000"/>
              <a:gd name="connsiteY3" fmla="*/ 1382458 h 1658956"/>
              <a:gd name="connsiteX4" fmla="*/ 8867502 w 9144000"/>
              <a:gd name="connsiteY4" fmla="*/ 1658956 h 1658956"/>
              <a:gd name="connsiteX5" fmla="*/ 0 w 9144000"/>
              <a:gd name="connsiteY5" fmla="*/ 1658956 h 1658956"/>
              <a:gd name="connsiteX6" fmla="*/ 0 w 9144000"/>
              <a:gd name="connsiteY6" fmla="*/ 1658956 h 1658956"/>
              <a:gd name="connsiteX7" fmla="*/ 0 w 9144000"/>
              <a:gd name="connsiteY7" fmla="*/ 276498 h 1658956"/>
              <a:gd name="connsiteX8" fmla="*/ 276498 w 9144000"/>
              <a:gd name="connsiteY8" fmla="*/ 0 h 1658956"/>
              <a:gd name="connsiteX0" fmla="*/ 340293 w 9144000"/>
              <a:gd name="connsiteY0" fmla="*/ 202018 h 1658956"/>
              <a:gd name="connsiteX1" fmla="*/ 9144000 w 9144000"/>
              <a:gd name="connsiteY1" fmla="*/ 0 h 1658956"/>
              <a:gd name="connsiteX2" fmla="*/ 9144000 w 9144000"/>
              <a:gd name="connsiteY2" fmla="*/ 0 h 1658956"/>
              <a:gd name="connsiteX3" fmla="*/ 9144000 w 9144000"/>
              <a:gd name="connsiteY3" fmla="*/ 1382458 h 1658956"/>
              <a:gd name="connsiteX4" fmla="*/ 8867502 w 9144000"/>
              <a:gd name="connsiteY4" fmla="*/ 1658956 h 1658956"/>
              <a:gd name="connsiteX5" fmla="*/ 0 w 9144000"/>
              <a:gd name="connsiteY5" fmla="*/ 1658956 h 1658956"/>
              <a:gd name="connsiteX6" fmla="*/ 0 w 9144000"/>
              <a:gd name="connsiteY6" fmla="*/ 1658956 h 1658956"/>
              <a:gd name="connsiteX7" fmla="*/ 0 w 9144000"/>
              <a:gd name="connsiteY7" fmla="*/ 276498 h 1658956"/>
              <a:gd name="connsiteX8" fmla="*/ 340293 w 9144000"/>
              <a:gd name="connsiteY8" fmla="*/ 202018 h 1658956"/>
              <a:gd name="connsiteX0" fmla="*/ 340293 w 9144000"/>
              <a:gd name="connsiteY0" fmla="*/ 202018 h 1658956"/>
              <a:gd name="connsiteX1" fmla="*/ 9144000 w 9144000"/>
              <a:gd name="connsiteY1" fmla="*/ 0 h 1658956"/>
              <a:gd name="connsiteX2" fmla="*/ 9144000 w 9144000"/>
              <a:gd name="connsiteY2" fmla="*/ 0 h 1658956"/>
              <a:gd name="connsiteX3" fmla="*/ 9144000 w 9144000"/>
              <a:gd name="connsiteY3" fmla="*/ 1382458 h 1658956"/>
              <a:gd name="connsiteX4" fmla="*/ 8867502 w 9144000"/>
              <a:gd name="connsiteY4" fmla="*/ 1658956 h 1658956"/>
              <a:gd name="connsiteX5" fmla="*/ 0 w 9144000"/>
              <a:gd name="connsiteY5" fmla="*/ 1658956 h 1658956"/>
              <a:gd name="connsiteX6" fmla="*/ 0 w 9144000"/>
              <a:gd name="connsiteY6" fmla="*/ 1658956 h 1658956"/>
              <a:gd name="connsiteX7" fmla="*/ 0 w 9144000"/>
              <a:gd name="connsiteY7" fmla="*/ 276498 h 1658956"/>
              <a:gd name="connsiteX8" fmla="*/ 340293 w 9144000"/>
              <a:gd name="connsiteY8" fmla="*/ 202018 h 1658956"/>
              <a:gd name="connsiteX0" fmla="*/ 340293 w 9144000"/>
              <a:gd name="connsiteY0" fmla="*/ 202018 h 1658956"/>
              <a:gd name="connsiteX1" fmla="*/ 9144000 w 9144000"/>
              <a:gd name="connsiteY1" fmla="*/ 0 h 1658956"/>
              <a:gd name="connsiteX2" fmla="*/ 9144000 w 9144000"/>
              <a:gd name="connsiteY2" fmla="*/ 0 h 1658956"/>
              <a:gd name="connsiteX3" fmla="*/ 9144000 w 9144000"/>
              <a:gd name="connsiteY3" fmla="*/ 1382458 h 1658956"/>
              <a:gd name="connsiteX4" fmla="*/ 8867502 w 9144000"/>
              <a:gd name="connsiteY4" fmla="*/ 1658956 h 1658956"/>
              <a:gd name="connsiteX5" fmla="*/ 0 w 9144000"/>
              <a:gd name="connsiteY5" fmla="*/ 1658956 h 1658956"/>
              <a:gd name="connsiteX6" fmla="*/ 0 w 9144000"/>
              <a:gd name="connsiteY6" fmla="*/ 1658956 h 1658956"/>
              <a:gd name="connsiteX7" fmla="*/ 0 w 9144000"/>
              <a:gd name="connsiteY7" fmla="*/ 276498 h 1658956"/>
              <a:gd name="connsiteX8" fmla="*/ 340293 w 9144000"/>
              <a:gd name="connsiteY8" fmla="*/ 202018 h 1658956"/>
              <a:gd name="connsiteX0" fmla="*/ 446619 w 9144000"/>
              <a:gd name="connsiteY0" fmla="*/ 180753 h 1658956"/>
              <a:gd name="connsiteX1" fmla="*/ 9144000 w 9144000"/>
              <a:gd name="connsiteY1" fmla="*/ 0 h 1658956"/>
              <a:gd name="connsiteX2" fmla="*/ 9144000 w 9144000"/>
              <a:gd name="connsiteY2" fmla="*/ 0 h 1658956"/>
              <a:gd name="connsiteX3" fmla="*/ 9144000 w 9144000"/>
              <a:gd name="connsiteY3" fmla="*/ 1382458 h 1658956"/>
              <a:gd name="connsiteX4" fmla="*/ 8867502 w 9144000"/>
              <a:gd name="connsiteY4" fmla="*/ 1658956 h 1658956"/>
              <a:gd name="connsiteX5" fmla="*/ 0 w 9144000"/>
              <a:gd name="connsiteY5" fmla="*/ 1658956 h 1658956"/>
              <a:gd name="connsiteX6" fmla="*/ 0 w 9144000"/>
              <a:gd name="connsiteY6" fmla="*/ 1658956 h 1658956"/>
              <a:gd name="connsiteX7" fmla="*/ 0 w 9144000"/>
              <a:gd name="connsiteY7" fmla="*/ 276498 h 1658956"/>
              <a:gd name="connsiteX8" fmla="*/ 446619 w 9144000"/>
              <a:gd name="connsiteY8" fmla="*/ 180753 h 1658956"/>
              <a:gd name="connsiteX0" fmla="*/ 404089 w 9144000"/>
              <a:gd name="connsiteY0" fmla="*/ 191386 h 1658956"/>
              <a:gd name="connsiteX1" fmla="*/ 9144000 w 9144000"/>
              <a:gd name="connsiteY1" fmla="*/ 0 h 1658956"/>
              <a:gd name="connsiteX2" fmla="*/ 9144000 w 9144000"/>
              <a:gd name="connsiteY2" fmla="*/ 0 h 1658956"/>
              <a:gd name="connsiteX3" fmla="*/ 9144000 w 9144000"/>
              <a:gd name="connsiteY3" fmla="*/ 1382458 h 1658956"/>
              <a:gd name="connsiteX4" fmla="*/ 8867502 w 9144000"/>
              <a:gd name="connsiteY4" fmla="*/ 1658956 h 1658956"/>
              <a:gd name="connsiteX5" fmla="*/ 0 w 9144000"/>
              <a:gd name="connsiteY5" fmla="*/ 1658956 h 1658956"/>
              <a:gd name="connsiteX6" fmla="*/ 0 w 9144000"/>
              <a:gd name="connsiteY6" fmla="*/ 1658956 h 1658956"/>
              <a:gd name="connsiteX7" fmla="*/ 0 w 9144000"/>
              <a:gd name="connsiteY7" fmla="*/ 276498 h 1658956"/>
              <a:gd name="connsiteX8" fmla="*/ 404089 w 9144000"/>
              <a:gd name="connsiteY8" fmla="*/ 191386 h 1658956"/>
              <a:gd name="connsiteX0" fmla="*/ 404089 w 9144000"/>
              <a:gd name="connsiteY0" fmla="*/ 191386 h 1658956"/>
              <a:gd name="connsiteX1" fmla="*/ 9144000 w 9144000"/>
              <a:gd name="connsiteY1" fmla="*/ 0 h 1658956"/>
              <a:gd name="connsiteX2" fmla="*/ 9133367 w 9144000"/>
              <a:gd name="connsiteY2" fmla="*/ 138223 h 1658956"/>
              <a:gd name="connsiteX3" fmla="*/ 9144000 w 9144000"/>
              <a:gd name="connsiteY3" fmla="*/ 1382458 h 1658956"/>
              <a:gd name="connsiteX4" fmla="*/ 8867502 w 9144000"/>
              <a:gd name="connsiteY4" fmla="*/ 1658956 h 1658956"/>
              <a:gd name="connsiteX5" fmla="*/ 0 w 9144000"/>
              <a:gd name="connsiteY5" fmla="*/ 1658956 h 1658956"/>
              <a:gd name="connsiteX6" fmla="*/ 0 w 9144000"/>
              <a:gd name="connsiteY6" fmla="*/ 1658956 h 1658956"/>
              <a:gd name="connsiteX7" fmla="*/ 0 w 9144000"/>
              <a:gd name="connsiteY7" fmla="*/ 276498 h 1658956"/>
              <a:gd name="connsiteX8" fmla="*/ 404089 w 9144000"/>
              <a:gd name="connsiteY8" fmla="*/ 191386 h 1658956"/>
              <a:gd name="connsiteX0" fmla="*/ 404089 w 9154633"/>
              <a:gd name="connsiteY0" fmla="*/ 106325 h 1573895"/>
              <a:gd name="connsiteX1" fmla="*/ 9154633 w 9154633"/>
              <a:gd name="connsiteY1" fmla="*/ 0 h 1573895"/>
              <a:gd name="connsiteX2" fmla="*/ 9133367 w 9154633"/>
              <a:gd name="connsiteY2" fmla="*/ 53162 h 1573895"/>
              <a:gd name="connsiteX3" fmla="*/ 9144000 w 9154633"/>
              <a:gd name="connsiteY3" fmla="*/ 1297397 h 1573895"/>
              <a:gd name="connsiteX4" fmla="*/ 8867502 w 9154633"/>
              <a:gd name="connsiteY4" fmla="*/ 1573895 h 1573895"/>
              <a:gd name="connsiteX5" fmla="*/ 0 w 9154633"/>
              <a:gd name="connsiteY5" fmla="*/ 1573895 h 1573895"/>
              <a:gd name="connsiteX6" fmla="*/ 0 w 9154633"/>
              <a:gd name="connsiteY6" fmla="*/ 1573895 h 1573895"/>
              <a:gd name="connsiteX7" fmla="*/ 0 w 9154633"/>
              <a:gd name="connsiteY7" fmla="*/ 191437 h 1573895"/>
              <a:gd name="connsiteX8" fmla="*/ 404089 w 9154633"/>
              <a:gd name="connsiteY8" fmla="*/ 106325 h 1573895"/>
              <a:gd name="connsiteX0" fmla="*/ 406325 w 9156869"/>
              <a:gd name="connsiteY0" fmla="*/ 106325 h 1573895"/>
              <a:gd name="connsiteX1" fmla="*/ 9156869 w 9156869"/>
              <a:gd name="connsiteY1" fmla="*/ 0 h 1573895"/>
              <a:gd name="connsiteX2" fmla="*/ 9135603 w 9156869"/>
              <a:gd name="connsiteY2" fmla="*/ 53162 h 1573895"/>
              <a:gd name="connsiteX3" fmla="*/ 9146236 w 9156869"/>
              <a:gd name="connsiteY3" fmla="*/ 1297397 h 1573895"/>
              <a:gd name="connsiteX4" fmla="*/ 8869738 w 9156869"/>
              <a:gd name="connsiteY4" fmla="*/ 1573895 h 1573895"/>
              <a:gd name="connsiteX5" fmla="*/ 2236 w 9156869"/>
              <a:gd name="connsiteY5" fmla="*/ 1573895 h 1573895"/>
              <a:gd name="connsiteX6" fmla="*/ 2236 w 9156869"/>
              <a:gd name="connsiteY6" fmla="*/ 1573895 h 1573895"/>
              <a:gd name="connsiteX7" fmla="*/ 2236 w 9156869"/>
              <a:gd name="connsiteY7" fmla="*/ 191437 h 1573895"/>
              <a:gd name="connsiteX8" fmla="*/ 406325 w 9156869"/>
              <a:gd name="connsiteY8" fmla="*/ 106325 h 1573895"/>
              <a:gd name="connsiteX0" fmla="*/ 436229 w 9154875"/>
              <a:gd name="connsiteY0" fmla="*/ 74427 h 1573895"/>
              <a:gd name="connsiteX1" fmla="*/ 9154875 w 9154875"/>
              <a:gd name="connsiteY1" fmla="*/ 0 h 1573895"/>
              <a:gd name="connsiteX2" fmla="*/ 9133609 w 9154875"/>
              <a:gd name="connsiteY2" fmla="*/ 53162 h 1573895"/>
              <a:gd name="connsiteX3" fmla="*/ 9144242 w 9154875"/>
              <a:gd name="connsiteY3" fmla="*/ 1297397 h 1573895"/>
              <a:gd name="connsiteX4" fmla="*/ 8867744 w 9154875"/>
              <a:gd name="connsiteY4" fmla="*/ 1573895 h 1573895"/>
              <a:gd name="connsiteX5" fmla="*/ 242 w 9154875"/>
              <a:gd name="connsiteY5" fmla="*/ 1573895 h 1573895"/>
              <a:gd name="connsiteX6" fmla="*/ 242 w 9154875"/>
              <a:gd name="connsiteY6" fmla="*/ 1573895 h 1573895"/>
              <a:gd name="connsiteX7" fmla="*/ 242 w 9154875"/>
              <a:gd name="connsiteY7" fmla="*/ 191437 h 1573895"/>
              <a:gd name="connsiteX8" fmla="*/ 436229 w 9154875"/>
              <a:gd name="connsiteY8" fmla="*/ 74427 h 1573895"/>
              <a:gd name="connsiteX0" fmla="*/ 436229 w 9154875"/>
              <a:gd name="connsiteY0" fmla="*/ 74427 h 1573895"/>
              <a:gd name="connsiteX1" fmla="*/ 9154875 w 9154875"/>
              <a:gd name="connsiteY1" fmla="*/ 0 h 1573895"/>
              <a:gd name="connsiteX2" fmla="*/ 9133609 w 9154875"/>
              <a:gd name="connsiteY2" fmla="*/ 53162 h 1573895"/>
              <a:gd name="connsiteX3" fmla="*/ 9144242 w 9154875"/>
              <a:gd name="connsiteY3" fmla="*/ 1297397 h 1573895"/>
              <a:gd name="connsiteX4" fmla="*/ 8867744 w 9154875"/>
              <a:gd name="connsiteY4" fmla="*/ 1573895 h 1573895"/>
              <a:gd name="connsiteX5" fmla="*/ 242 w 9154875"/>
              <a:gd name="connsiteY5" fmla="*/ 1573895 h 1573895"/>
              <a:gd name="connsiteX6" fmla="*/ 242 w 9154875"/>
              <a:gd name="connsiteY6" fmla="*/ 1573895 h 1573895"/>
              <a:gd name="connsiteX7" fmla="*/ 242 w 9154875"/>
              <a:gd name="connsiteY7" fmla="*/ 191437 h 1573895"/>
              <a:gd name="connsiteX8" fmla="*/ 436229 w 9154875"/>
              <a:gd name="connsiteY8" fmla="*/ 74427 h 1573895"/>
              <a:gd name="connsiteX0" fmla="*/ 436229 w 9154875"/>
              <a:gd name="connsiteY0" fmla="*/ 74427 h 1573895"/>
              <a:gd name="connsiteX1" fmla="*/ 9154875 w 9154875"/>
              <a:gd name="connsiteY1" fmla="*/ 0 h 1573895"/>
              <a:gd name="connsiteX2" fmla="*/ 9133609 w 9154875"/>
              <a:gd name="connsiteY2" fmla="*/ 53162 h 1573895"/>
              <a:gd name="connsiteX3" fmla="*/ 9144242 w 9154875"/>
              <a:gd name="connsiteY3" fmla="*/ 1297397 h 1573895"/>
              <a:gd name="connsiteX4" fmla="*/ 8867744 w 9154875"/>
              <a:gd name="connsiteY4" fmla="*/ 1573895 h 1573895"/>
              <a:gd name="connsiteX5" fmla="*/ 242 w 9154875"/>
              <a:gd name="connsiteY5" fmla="*/ 1573895 h 1573895"/>
              <a:gd name="connsiteX6" fmla="*/ 242 w 9154875"/>
              <a:gd name="connsiteY6" fmla="*/ 1456937 h 1573895"/>
              <a:gd name="connsiteX7" fmla="*/ 242 w 9154875"/>
              <a:gd name="connsiteY7" fmla="*/ 191437 h 1573895"/>
              <a:gd name="connsiteX8" fmla="*/ 436229 w 9154875"/>
              <a:gd name="connsiteY8" fmla="*/ 74427 h 1573895"/>
              <a:gd name="connsiteX0" fmla="*/ 436229 w 9154875"/>
              <a:gd name="connsiteY0" fmla="*/ 74427 h 1584527"/>
              <a:gd name="connsiteX1" fmla="*/ 9154875 w 9154875"/>
              <a:gd name="connsiteY1" fmla="*/ 0 h 1584527"/>
              <a:gd name="connsiteX2" fmla="*/ 9133609 w 9154875"/>
              <a:gd name="connsiteY2" fmla="*/ 53162 h 1584527"/>
              <a:gd name="connsiteX3" fmla="*/ 9144242 w 9154875"/>
              <a:gd name="connsiteY3" fmla="*/ 1297397 h 1584527"/>
              <a:gd name="connsiteX4" fmla="*/ 8867744 w 9154875"/>
              <a:gd name="connsiteY4" fmla="*/ 1573895 h 1584527"/>
              <a:gd name="connsiteX5" fmla="*/ 212893 w 9154875"/>
              <a:gd name="connsiteY5" fmla="*/ 1584527 h 1584527"/>
              <a:gd name="connsiteX6" fmla="*/ 242 w 9154875"/>
              <a:gd name="connsiteY6" fmla="*/ 1456937 h 1584527"/>
              <a:gd name="connsiteX7" fmla="*/ 242 w 9154875"/>
              <a:gd name="connsiteY7" fmla="*/ 191437 h 1584527"/>
              <a:gd name="connsiteX8" fmla="*/ 436229 w 9154875"/>
              <a:gd name="connsiteY8" fmla="*/ 74427 h 1584527"/>
              <a:gd name="connsiteX0" fmla="*/ 436229 w 9154875"/>
              <a:gd name="connsiteY0" fmla="*/ 74427 h 1627057"/>
              <a:gd name="connsiteX1" fmla="*/ 9154875 w 9154875"/>
              <a:gd name="connsiteY1" fmla="*/ 0 h 1627057"/>
              <a:gd name="connsiteX2" fmla="*/ 9133609 w 9154875"/>
              <a:gd name="connsiteY2" fmla="*/ 53162 h 1627057"/>
              <a:gd name="connsiteX3" fmla="*/ 9144242 w 9154875"/>
              <a:gd name="connsiteY3" fmla="*/ 1297397 h 1627057"/>
              <a:gd name="connsiteX4" fmla="*/ 8867744 w 9154875"/>
              <a:gd name="connsiteY4" fmla="*/ 1573895 h 1627057"/>
              <a:gd name="connsiteX5" fmla="*/ 436177 w 9154875"/>
              <a:gd name="connsiteY5" fmla="*/ 1627057 h 1627057"/>
              <a:gd name="connsiteX6" fmla="*/ 242 w 9154875"/>
              <a:gd name="connsiteY6" fmla="*/ 1456937 h 1627057"/>
              <a:gd name="connsiteX7" fmla="*/ 242 w 9154875"/>
              <a:gd name="connsiteY7" fmla="*/ 191437 h 1627057"/>
              <a:gd name="connsiteX8" fmla="*/ 436229 w 9154875"/>
              <a:gd name="connsiteY8" fmla="*/ 74427 h 1627057"/>
              <a:gd name="connsiteX0" fmla="*/ 436229 w 9154875"/>
              <a:gd name="connsiteY0" fmla="*/ 74427 h 1627057"/>
              <a:gd name="connsiteX1" fmla="*/ 9154875 w 9154875"/>
              <a:gd name="connsiteY1" fmla="*/ 0 h 1627057"/>
              <a:gd name="connsiteX2" fmla="*/ 9133609 w 9154875"/>
              <a:gd name="connsiteY2" fmla="*/ 53162 h 1627057"/>
              <a:gd name="connsiteX3" fmla="*/ 9144242 w 9154875"/>
              <a:gd name="connsiteY3" fmla="*/ 1297397 h 1627057"/>
              <a:gd name="connsiteX4" fmla="*/ 8570033 w 9154875"/>
              <a:gd name="connsiteY4" fmla="*/ 1616425 h 1627057"/>
              <a:gd name="connsiteX5" fmla="*/ 436177 w 9154875"/>
              <a:gd name="connsiteY5" fmla="*/ 1627057 h 1627057"/>
              <a:gd name="connsiteX6" fmla="*/ 242 w 9154875"/>
              <a:gd name="connsiteY6" fmla="*/ 1456937 h 1627057"/>
              <a:gd name="connsiteX7" fmla="*/ 242 w 9154875"/>
              <a:gd name="connsiteY7" fmla="*/ 191437 h 1627057"/>
              <a:gd name="connsiteX8" fmla="*/ 436229 w 9154875"/>
              <a:gd name="connsiteY8" fmla="*/ 74427 h 16270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154875" h="1627057">
                <a:moveTo>
                  <a:pt x="436229" y="74427"/>
                </a:moveTo>
                <a:lnTo>
                  <a:pt x="9154875" y="0"/>
                </a:lnTo>
                <a:lnTo>
                  <a:pt x="9133609" y="53162"/>
                </a:lnTo>
                <a:cubicBezTo>
                  <a:pt x="9137153" y="467907"/>
                  <a:pt x="9140698" y="882652"/>
                  <a:pt x="9144242" y="1297397"/>
                </a:cubicBezTo>
                <a:cubicBezTo>
                  <a:pt x="9144242" y="1450103"/>
                  <a:pt x="8722739" y="1616425"/>
                  <a:pt x="8570033" y="1616425"/>
                </a:cubicBezTo>
                <a:lnTo>
                  <a:pt x="436177" y="1627057"/>
                </a:lnTo>
                <a:lnTo>
                  <a:pt x="242" y="1456937"/>
                </a:lnTo>
                <a:lnTo>
                  <a:pt x="242" y="191437"/>
                </a:lnTo>
                <a:cubicBezTo>
                  <a:pt x="242" y="38731"/>
                  <a:pt x="-24822" y="85060"/>
                  <a:pt x="436229" y="74427"/>
                </a:cubicBezTo>
                <a:close/>
              </a:path>
            </a:pathLst>
          </a:custGeom>
          <a:solidFill>
            <a:srgbClr val="00B0F0"/>
          </a:solidFill>
          <a:ln w="7620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5333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  <a:sym typeface="Arial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-459761" y="-374805"/>
            <a:ext cx="3430773" cy="2849525"/>
            <a:chOff x="-255181" y="-138500"/>
            <a:chExt cx="2668772" cy="1866155"/>
          </a:xfrm>
        </p:grpSpPr>
        <p:sp>
          <p:nvSpPr>
            <p:cNvPr id="9" name="Oval 8"/>
            <p:cNvSpPr/>
            <p:nvPr/>
          </p:nvSpPr>
          <p:spPr>
            <a:xfrm>
              <a:off x="-255181" y="-138500"/>
              <a:ext cx="2668772" cy="1850342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-127591" y="-96105"/>
              <a:ext cx="2413592" cy="182376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127591" y="255045"/>
              <a:ext cx="1903228" cy="1472610"/>
            </a:xfrm>
            <a:prstGeom prst="ellipse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3144981" y="2650788"/>
            <a:ext cx="7218219" cy="1148976"/>
            <a:chOff x="1992986" y="1961909"/>
            <a:chExt cx="6789696" cy="1035577"/>
          </a:xfrm>
        </p:grpSpPr>
        <p:sp>
          <p:nvSpPr>
            <p:cNvPr id="14" name="Rectangle 10"/>
            <p:cNvSpPr/>
            <p:nvPr/>
          </p:nvSpPr>
          <p:spPr>
            <a:xfrm>
              <a:off x="1992986" y="2044087"/>
              <a:ext cx="6649863" cy="951856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0F0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15" name="Rectangle 10"/>
            <p:cNvSpPr/>
            <p:nvPr/>
          </p:nvSpPr>
          <p:spPr>
            <a:xfrm rot="416356">
              <a:off x="6357470" y="1973080"/>
              <a:ext cx="2425212" cy="1024406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3999"/>
                <a:gd name="connsiteY0" fmla="*/ 0 h 724766"/>
                <a:gd name="connsiteX1" fmla="*/ 5334000 w 5333999"/>
                <a:gd name="connsiteY1" fmla="*/ 0 h 724766"/>
                <a:gd name="connsiteX2" fmla="*/ 3970191 w 5333999"/>
                <a:gd name="connsiteY2" fmla="*/ 513468 h 724766"/>
                <a:gd name="connsiteX3" fmla="*/ 5334000 w 5333999"/>
                <a:gd name="connsiteY3" fmla="*/ 724766 h 724766"/>
                <a:gd name="connsiteX4" fmla="*/ 0 w 5333999"/>
                <a:gd name="connsiteY4" fmla="*/ 724766 h 724766"/>
                <a:gd name="connsiteX5" fmla="*/ 0 w 5333999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572681 w 5334002"/>
                <a:gd name="connsiteY2" fmla="*/ 409907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649495"/>
                <a:gd name="connsiteY0" fmla="*/ 0 h 724766"/>
                <a:gd name="connsiteX1" fmla="*/ 5649496 w 5649495"/>
                <a:gd name="connsiteY1" fmla="*/ 27302 h 724766"/>
                <a:gd name="connsiteX2" fmla="*/ 4572681 w 5649495"/>
                <a:gd name="connsiteY2" fmla="*/ 409907 h 724766"/>
                <a:gd name="connsiteX3" fmla="*/ 5334000 w 5649495"/>
                <a:gd name="connsiteY3" fmla="*/ 724766 h 724766"/>
                <a:gd name="connsiteX4" fmla="*/ 0 w 5649495"/>
                <a:gd name="connsiteY4" fmla="*/ 724766 h 724766"/>
                <a:gd name="connsiteX5" fmla="*/ 0 w 5649495"/>
                <a:gd name="connsiteY5" fmla="*/ 0 h 724766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24345 w 5673840"/>
                <a:gd name="connsiteY4" fmla="*/ 697464 h 697464"/>
                <a:gd name="connsiteX5" fmla="*/ -1 w 5673840"/>
                <a:gd name="connsiteY5" fmla="*/ 152873 h 697464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6831 w 5673840"/>
                <a:gd name="connsiteY4" fmla="*/ 568730 h 697464"/>
                <a:gd name="connsiteX5" fmla="*/ -1 w 5673840"/>
                <a:gd name="connsiteY5" fmla="*/ 152873 h 697464"/>
                <a:gd name="connsiteX0" fmla="*/ -1 w 5673840"/>
                <a:gd name="connsiteY0" fmla="*/ 152873 h 661803"/>
                <a:gd name="connsiteX1" fmla="*/ 5673841 w 5673840"/>
                <a:gd name="connsiteY1" fmla="*/ 0 h 661803"/>
                <a:gd name="connsiteX2" fmla="*/ 4597026 w 5673840"/>
                <a:gd name="connsiteY2" fmla="*/ 382605 h 661803"/>
                <a:gd name="connsiteX3" fmla="*/ 5253439 w 5673840"/>
                <a:gd name="connsiteY3" fmla="*/ 661803 h 661803"/>
                <a:gd name="connsiteX4" fmla="*/ 6831 w 5673840"/>
                <a:gd name="connsiteY4" fmla="*/ 568730 h 661803"/>
                <a:gd name="connsiteX5" fmla="*/ -1 w 5673840"/>
                <a:gd name="connsiteY5" fmla="*/ 152873 h 661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rgbClr val="00B0F0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16" name="Rectangle 10"/>
            <p:cNvSpPr/>
            <p:nvPr/>
          </p:nvSpPr>
          <p:spPr>
            <a:xfrm>
              <a:off x="1992986" y="1961909"/>
              <a:ext cx="6649863" cy="1003895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17" name="Rectangle 10"/>
            <p:cNvSpPr/>
            <p:nvPr/>
          </p:nvSpPr>
          <p:spPr>
            <a:xfrm>
              <a:off x="2055600" y="2054250"/>
              <a:ext cx="6295779" cy="800606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1255626" y="2867521"/>
            <a:ext cx="10260613" cy="738648"/>
          </a:xfrm>
          <a:prstGeom prst="rect">
            <a:avLst/>
          </a:prstGeom>
          <a:noFill/>
        </p:spPr>
        <p:txBody>
          <a:bodyPr wrap="square" lIns="121904" tIns="60952" rIns="121904" bIns="60952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  <a:sym typeface="Arial"/>
              </a:rPr>
              <a:t>CHỮ HOA C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36144" y="669047"/>
            <a:ext cx="183896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Bài 7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629312" y="776895"/>
            <a:ext cx="18473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7200" b="1" i="0" u="none" strike="noStrike" kern="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018188" y="521713"/>
            <a:ext cx="1707519" cy="9130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333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Arial"/>
              </a:rPr>
              <a:t>VIẾT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50AF093B-0823-42E9-99FC-2AB0093227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37889"/>
            <a:ext cx="1143108" cy="2760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2176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loud Callout 5"/>
          <p:cNvSpPr/>
          <p:nvPr/>
        </p:nvSpPr>
        <p:spPr>
          <a:xfrm>
            <a:off x="464633" y="455017"/>
            <a:ext cx="5478967" cy="2843213"/>
          </a:xfrm>
          <a:prstGeom prst="cloudCallou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 hãy cho biết chiều cao và độ rộng của chữ hoa C?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85576" y="3962757"/>
            <a:ext cx="518656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Chữ hoa 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C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cao 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5 ô</a:t>
            </a:r>
            <a:r>
              <a:rPr kumimoji="0" lang="en-US" sz="3200" b="0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li và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rộng </a:t>
            </a:r>
            <a:r>
              <a:rPr lang="en-US" sz="3200">
                <a:solidFill>
                  <a:prstClr val="black"/>
                </a:solidFill>
              </a:rPr>
              <a:t>4 ô li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.</a:t>
            </a:r>
          </a:p>
        </p:txBody>
      </p:sp>
      <p:sp>
        <p:nvSpPr>
          <p:cNvPr id="8" name="Cloud Callout 7"/>
          <p:cNvSpPr/>
          <p:nvPr/>
        </p:nvSpPr>
        <p:spPr>
          <a:xfrm>
            <a:off x="906174" y="907458"/>
            <a:ext cx="5564981" cy="1815357"/>
          </a:xfrm>
          <a:prstGeom prst="cloudCallou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HP001 5H" panose="020B0603050302020204" pitchFamily="34" charset="0"/>
              </a:rPr>
              <a:t>Chữ hoa 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HP001 5H" panose="020B0603050302020204" pitchFamily="34" charset="0"/>
              </a:rPr>
              <a:t>C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HP001 5H" panose="020B0603050302020204" pitchFamily="34" charset="0"/>
              </a:rPr>
              <a:t> được viết bởi mấy nét?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HP001 5H" panose="020B06030503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85576" y="4057719"/>
            <a:ext cx="6561539" cy="1964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cs"/>
              </a:rPr>
              <a:t>Chữ hoa </a:t>
            </a:r>
            <a:r>
              <a:rPr kumimoji="0" lang="en-US" sz="280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cs"/>
              </a:rPr>
              <a:t>C</a:t>
            </a:r>
            <a:r>
              <a:rPr kumimoji="0" lang="vi-VN" sz="280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cs"/>
              </a:rPr>
              <a:t> gồm </a:t>
            </a:r>
            <a:r>
              <a:rPr kumimoji="0" lang="en-US" sz="280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cs"/>
              </a:rPr>
              <a:t>1 </a:t>
            </a:r>
            <a:r>
              <a:rPr kumimoji="0" lang="vi-VN" sz="280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cs"/>
              </a:rPr>
              <a:t>nét:</a:t>
            </a:r>
            <a:r>
              <a:rPr kumimoji="0" lang="en-US" sz="280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cs"/>
              </a:rPr>
              <a:t> </a:t>
            </a:r>
            <a:r>
              <a:rPr kumimoji="0" lang="en-US" sz="280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Calibri" panose="020F0502020204030204" pitchFamily="34" charset="0"/>
                <a:cs typeface="+mn-cs"/>
              </a:rPr>
              <a:t>kết hợp của hai nét cong dưới và nét cong trái nối liền nhau tạo thành vòng xoắn to ở đầu chữ.</a:t>
            </a:r>
            <a:endParaRPr kumimoji="0" lang="en-US" sz="280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+mn-cs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54"/>
          <a:stretch/>
        </p:blipFill>
        <p:spPr>
          <a:xfrm>
            <a:off x="7272211" y="1828290"/>
            <a:ext cx="4701021" cy="4829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3014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/>
      <p:bldP spid="7" grpId="1"/>
      <p:bldP spid="8" grpId="0" animBg="1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4600891" y="221963"/>
            <a:ext cx="2633662" cy="700093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Quy trình viết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C">
            <a:hlinkClick r:id="" action="ppaction://media"/>
            <a:extLst>
              <a:ext uri="{FF2B5EF4-FFF2-40B4-BE49-F238E27FC236}">
                <a16:creationId xmlns:a16="http://schemas.microsoft.com/office/drawing/2014/main" id="{6FCC5047-D253-4EEB-8791-A1C12597740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32411" y="1065748"/>
            <a:ext cx="9575074" cy="5629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6713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04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hu C">
            <a:hlinkClick r:id="" action="ppaction://media"/>
            <a:extLst>
              <a:ext uri="{FF2B5EF4-FFF2-40B4-BE49-F238E27FC236}">
                <a16:creationId xmlns:a16="http://schemas.microsoft.com/office/drawing/2014/main" id="{1CF37974-267E-4F83-8D39-4E370B71AC1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188527" y="318655"/>
            <a:ext cx="6858000" cy="68580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788409" y="554181"/>
            <a:ext cx="3451081" cy="1177637"/>
          </a:xfrm>
          <a:prstGeom prst="roundRect">
            <a:avLst/>
          </a:prstGeom>
          <a:gradFill rotWithShape="1">
            <a:gsLst>
              <a:gs pos="0">
                <a:srgbClr val="5B9BD5">
                  <a:lumMod val="110000"/>
                  <a:satMod val="105000"/>
                  <a:tint val="67000"/>
                </a:srgbClr>
              </a:gs>
              <a:gs pos="50000">
                <a:srgbClr val="5B9BD5">
                  <a:lumMod val="105000"/>
                  <a:satMod val="103000"/>
                  <a:tint val="73000"/>
                </a:srgbClr>
              </a:gs>
              <a:gs pos="100000">
                <a:srgbClr val="5B9BD5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6350" cap="flat" cmpd="sng" algn="ctr">
            <a:solidFill>
              <a:srgbClr val="5B9BD5"/>
            </a:solidFill>
            <a:prstDash val="solid"/>
            <a:miter lim="800000"/>
          </a:ln>
          <a:effectLst/>
        </p:spPr>
        <p:txBody>
          <a:bodyPr rtlCol="0"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Quy trình viết</a:t>
            </a: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: chữ hoa C cỡ nhỏ</a:t>
            </a:r>
            <a:endParaRPr kumimoji="0" lang="en-US" sz="2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0010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262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EB1A7E20-B286-42D8-B6E7-87F3A8980C2B}"/>
              </a:ext>
            </a:extLst>
          </p:cNvPr>
          <p:cNvSpPr txBox="1"/>
          <p:nvPr/>
        </p:nvSpPr>
        <p:spPr>
          <a:xfrm>
            <a:off x="789460" y="2409792"/>
            <a:ext cx="1140254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 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Khoảng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giữa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chữ</a:t>
            </a:r>
            <a:r>
              <a:rPr lang="en-US" sz="32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2.5 li ?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23DF0DFD-3B9F-47F6-BDAE-03C7CACCAF37}"/>
              </a:ext>
            </a:extLst>
          </p:cNvPr>
          <p:cNvGrpSpPr/>
          <p:nvPr/>
        </p:nvGrpSpPr>
        <p:grpSpPr>
          <a:xfrm>
            <a:off x="2202518" y="927684"/>
            <a:ext cx="9008026" cy="1816015"/>
            <a:chOff x="418676" y="2042311"/>
            <a:chExt cx="6788336" cy="1174453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4BA43B78-D38C-4F31-940D-F3EE941FDB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" r="27106" b="84500"/>
            <a:stretch/>
          </p:blipFill>
          <p:spPr>
            <a:xfrm>
              <a:off x="418676" y="2042311"/>
              <a:ext cx="6020648" cy="892832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C5ACE618-5883-4528-8789-3E91730F405B}"/>
                </a:ext>
              </a:extLst>
            </p:cNvPr>
            <p:cNvSpPr txBox="1"/>
            <p:nvPr/>
          </p:nvSpPr>
          <p:spPr>
            <a:xfrm>
              <a:off x="418676" y="2360869"/>
              <a:ext cx="6788336" cy="85589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Có cŪg mài sắt, có ngày </a:t>
              </a:r>
              <a:r>
                <a:rPr kumimoji="0" lang="el-GR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Ζ</a:t>
              </a: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ǘn kim.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71991AB3-0E25-4830-A110-D868F89F27B4}"/>
              </a:ext>
            </a:extLst>
          </p:cNvPr>
          <p:cNvSpPr txBox="1"/>
          <p:nvPr/>
        </p:nvSpPr>
        <p:spPr>
          <a:xfrm>
            <a:off x="789460" y="4586460"/>
            <a:ext cx="104210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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Khoảng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giữa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chữ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 con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o.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ACFDE5A-22E1-4739-AEF0-F60D471D68C7}"/>
              </a:ext>
            </a:extLst>
          </p:cNvPr>
          <p:cNvSpPr txBox="1"/>
          <p:nvPr/>
        </p:nvSpPr>
        <p:spPr>
          <a:xfrm>
            <a:off x="923931" y="3078274"/>
            <a:ext cx="8884892" cy="7381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Chữ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 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76D1B67-91BE-441C-823E-2B075343439C}"/>
              </a:ext>
            </a:extLst>
          </p:cNvPr>
          <p:cNvSpPr txBox="1"/>
          <p:nvPr/>
        </p:nvSpPr>
        <p:spPr>
          <a:xfrm>
            <a:off x="789460" y="5954520"/>
            <a:ext cx="6119826" cy="7381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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C, k, g.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Rounded Rectangle 1">
            <a:extLst>
              <a:ext uri="{FF2B5EF4-FFF2-40B4-BE49-F238E27FC236}">
                <a16:creationId xmlns:a16="http://schemas.microsoft.com/office/drawing/2014/main" id="{CBEBA727-938B-4B9B-BA0D-4137C430FDFB}"/>
              </a:ext>
            </a:extLst>
          </p:cNvPr>
          <p:cNvSpPr/>
          <p:nvPr/>
        </p:nvSpPr>
        <p:spPr>
          <a:xfrm>
            <a:off x="0" y="0"/>
            <a:ext cx="3751580" cy="753110"/>
          </a:xfrm>
          <a:prstGeom prst="roundRect">
            <a:avLst/>
          </a:prstGeom>
          <a:solidFill>
            <a:srgbClr val="7DB6EF"/>
          </a:solidFill>
          <a:ln w="12700" cap="flat" cmpd="sng" algn="ctr">
            <a:solidFill>
              <a:srgbClr val="7DB6EF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ứng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dụng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9560847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uiExpand="1" build="p"/>
      <p:bldP spid="13" grpId="0" uiExpand="1"/>
      <p:bldP spid="14" grpId="0"/>
      <p:bldP spid="15" grpId="0"/>
      <p:bldP spid="1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3DAA05A1-A30F-4B43-B0F9-842C7E8FDC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84562" y="-2705102"/>
            <a:ext cx="6858000" cy="1226820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222540BC-A24B-435C-91AE-1DD34C383B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037492" y="1173767"/>
            <a:ext cx="6247250" cy="506498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C673EB3-CF89-4670-AD42-188BEA08838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8" t="35025" r="59440" b="34782"/>
          <a:stretch/>
        </p:blipFill>
        <p:spPr>
          <a:xfrm>
            <a:off x="-591423" y="1707337"/>
            <a:ext cx="4429760" cy="549290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CECE201C-16F7-41CC-9D7C-4F43F62CC36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71" t="36973" r="10977" b="32834"/>
          <a:stretch/>
        </p:blipFill>
        <p:spPr>
          <a:xfrm>
            <a:off x="2621901" y="2001520"/>
            <a:ext cx="4466358" cy="5492902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D6E6BBD-55BC-4609-9234-E6F030B3A48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9F2093D5-1511-470A-84F7-CD3D5D60CCA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E1A8B920-2603-41BF-97D2-B541638BC31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660128">
            <a:off x="9693355" y="-1175868"/>
            <a:ext cx="3020116" cy="3146513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4E36D2A1-7E6C-40E4-9CEC-803715B69FD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89435">
            <a:off x="5902313" y="2289396"/>
            <a:ext cx="422498" cy="436127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2E9236B6-8568-430A-A241-D955A7D9279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8107" y="1202801"/>
            <a:ext cx="644623" cy="686893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150AFAD-94D2-45D0-B9C7-6489920D481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0267" y="670348"/>
            <a:ext cx="391538" cy="469845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17F29A0C-09E7-494C-BC8E-428CB9B9DA4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27701">
            <a:off x="2693190" y="707721"/>
            <a:ext cx="391538" cy="645313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B4860D97-F7FE-4AC3-8745-689FB2A4E7D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9630" y="1470919"/>
            <a:ext cx="1054340" cy="118136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712F110-C1FC-4263-B780-DD377C39C7F9}"/>
              </a:ext>
            </a:extLst>
          </p:cNvPr>
          <p:cNvSpPr/>
          <p:nvPr/>
        </p:nvSpPr>
        <p:spPr>
          <a:xfrm>
            <a:off x="7348002" y="1941338"/>
            <a:ext cx="3483967" cy="1915909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Thực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hành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vở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0241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43B71264-C090-456C-972A-4F20A48D53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705102" y="-2691827"/>
            <a:ext cx="6858000" cy="12268204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F6107722-8034-425A-958D-10B680E53E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36521" y="-2305029"/>
            <a:ext cx="6224681" cy="11494606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A81FB204-22B9-4566-ABE6-39787184612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69439CEC-9F1D-42CF-B72C-064937CF182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84AC4AFF-6BBC-4ABE-A6E8-D3063820BDC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BB911CE9-928E-477A-B3AC-4B6FDB50A8A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4D1B6485-3BB7-402F-93E4-0DD2DD86CA3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B962FA2F-D87F-48B6-8D6C-408F50C6DBC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31967DD1-C1FA-476C-B795-42FB3BF450DE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1A62BFEB-70F2-482D-9420-91C44AFA7EC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5B47641D-9B33-4B4A-9389-9B763CA1930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40" name="矩形 39">
            <a:extLst>
              <a:ext uri="{FF2B5EF4-FFF2-40B4-BE49-F238E27FC236}">
                <a16:creationId xmlns:a16="http://schemas.microsoft.com/office/drawing/2014/main" id="{5B2A9A4C-B5BC-4D92-87D2-F750148EC297}"/>
              </a:ext>
            </a:extLst>
          </p:cNvPr>
          <p:cNvSpPr/>
          <p:nvPr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24" name="图片 23">
            <a:extLst>
              <a:ext uri="{FF2B5EF4-FFF2-40B4-BE49-F238E27FC236}">
                <a16:creationId xmlns:a16="http://schemas.microsoft.com/office/drawing/2014/main" id="{3AF095B3-79C9-45E2-BFF1-9B81F4C37FC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F01CDA80-078A-4FCC-9CB8-7B44551BE441}"/>
              </a:ext>
            </a:extLst>
          </p:cNvPr>
          <p:cNvSpPr/>
          <p:nvPr/>
        </p:nvSpPr>
        <p:spPr>
          <a:xfrm>
            <a:off x="588301" y="2321901"/>
            <a:ext cx="5944848" cy="1300356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8000" b="1" i="0" u="none" strike="noStrike" kern="1200" cap="none" spc="0" normalizeH="0" baseline="0" noProof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cố</a:t>
            </a:r>
            <a:endParaRPr kumimoji="0" lang="en-US" sz="8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5570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Default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7DB6EF"/>
      </a:accent1>
      <a:accent2>
        <a:srgbClr val="C0504D"/>
      </a:accent2>
      <a:accent3>
        <a:srgbClr val="FFFFFF"/>
      </a:accent3>
      <a:accent4>
        <a:srgbClr val="000000"/>
      </a:accent4>
      <a:accent5>
        <a:srgbClr val="C0D7F5"/>
      </a:accent5>
      <a:accent6>
        <a:srgbClr val="AC4744"/>
      </a:accent6>
      <a:hlink>
        <a:srgbClr val="0066CC"/>
      </a:hlink>
      <a:folHlink>
        <a:srgbClr val="800080"/>
      </a:folHlink>
    </a:clrScheme>
    <a:fontScheme name="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7DB6EF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C0D7F5"/>
        </a:accent5>
        <a:accent6>
          <a:srgbClr val="AC4744"/>
        </a:accent6>
        <a:hlink>
          <a:srgbClr val="0066CC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</TotalTime>
  <Words>275</Words>
  <Application>Microsoft Office PowerPoint</Application>
  <PresentationFormat>Widescreen</PresentationFormat>
  <Paragraphs>45</Paragraphs>
  <Slides>13</Slides>
  <Notes>5</Notes>
  <HiddenSlides>0</HiddenSlides>
  <MMClips>2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11</vt:i4>
      </vt:variant>
      <vt:variant>
        <vt:lpstr>Slide Titles</vt:lpstr>
      </vt:variant>
      <vt:variant>
        <vt:i4>13</vt:i4>
      </vt:variant>
    </vt:vector>
  </HeadingPairs>
  <TitlesOfParts>
    <vt:vector size="38" baseType="lpstr">
      <vt:lpstr>宋体</vt:lpstr>
      <vt:lpstr>.VnArial</vt:lpstr>
      <vt:lpstr>.VnCommercial Script</vt:lpstr>
      <vt:lpstr>.VnTime</vt:lpstr>
      <vt:lpstr>Arial</vt:lpstr>
      <vt:lpstr>Arial-Rounded</vt:lpstr>
      <vt:lpstr>Calibri</vt:lpstr>
      <vt:lpstr>Calibri Light</vt:lpstr>
      <vt:lpstr>等线</vt:lpstr>
      <vt:lpstr>等线 Light</vt:lpstr>
      <vt:lpstr>HP001 4 hàng</vt:lpstr>
      <vt:lpstr>HP001 5H</vt:lpstr>
      <vt:lpstr>Times New Roman</vt:lpstr>
      <vt:lpstr>Wingdings</vt:lpstr>
      <vt:lpstr>Office Theme</vt:lpstr>
      <vt:lpstr>2_Office Theme</vt:lpstr>
      <vt:lpstr>9_Office Theme</vt:lpstr>
      <vt:lpstr>1_Default Design</vt:lpstr>
      <vt:lpstr>3_Office Theme</vt:lpstr>
      <vt:lpstr>1_Office Theme</vt:lpstr>
      <vt:lpstr>1_Office 主题​​</vt:lpstr>
      <vt:lpstr>2_Office 主题​​</vt:lpstr>
      <vt:lpstr>4_Office Theme</vt:lpstr>
      <vt:lpstr>5_Office Theme</vt:lpstr>
      <vt:lpstr>6_Office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Huong xinh</dc:creator>
  <cp:lastModifiedBy>DL210723</cp:lastModifiedBy>
  <cp:revision>14</cp:revision>
  <dcterms:created xsi:type="dcterms:W3CDTF">2021-08-13T10:37:07Z</dcterms:created>
  <dcterms:modified xsi:type="dcterms:W3CDTF">2024-10-08T08:56:55Z</dcterms:modified>
</cp:coreProperties>
</file>