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4" r:id="rId3"/>
    <p:sldMasterId id="2147483687" r:id="rId4"/>
  </p:sldMasterIdLst>
  <p:notesMasterIdLst>
    <p:notesMasterId r:id="rId16"/>
  </p:notesMasterIdLst>
  <p:sldIdLst>
    <p:sldId id="256" r:id="rId5"/>
    <p:sldId id="306" r:id="rId6"/>
    <p:sldId id="288" r:id="rId7"/>
    <p:sldId id="289" r:id="rId8"/>
    <p:sldId id="290" r:id="rId9"/>
    <p:sldId id="301" r:id="rId10"/>
    <p:sldId id="302" r:id="rId11"/>
    <p:sldId id="303" r:id="rId12"/>
    <p:sldId id="304" r:id="rId13"/>
    <p:sldId id="305" r:id="rId14"/>
    <p:sldId id="27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73" d="100"/>
          <a:sy n="73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08/10/2024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080E0C2-0D4A-4881-ADBA-8A3F58F52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08/10/2024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08/10/2024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08/10/2024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08/10/2024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08/10/2024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08/10/2024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08/10/2024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08/10/2024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08/10/2024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08/10/2024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08/10/2024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2024/10/8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2024/10/8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2024/10/8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2024/10/8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2024/10/8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0E191392-46B3-4988-B725-C457EAD2BD85}" type="datetimeFigureOut">
              <a:rPr lang="en-US"/>
              <a:t>08/10/2024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15DE37A7-131E-4749-AAF7-688385F4FE9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B4E1BB7-1AEA-4241-A1A4-B3E9CE44291D}" type="datetimeFigureOut">
              <a:rPr lang="en-US"/>
              <a:t>08/10/2024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F9FDBEA-6FCD-439E-9496-7EE16FD1029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08/10/2024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08/10/2024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08/10/2024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08/10/2024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08/10/2024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08/10/2024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08/10/2024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08/10/2024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32DFF-139B-4A56-89CE-268933A5BF12}" type="datetimeFigureOut">
              <a:rPr lang="zh-CN" altLang="en-US" smtClean="0"/>
              <a:t>2024/10/8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471930"/>
            <a:ext cx="9144000" cy="3785870"/>
          </a:xfrm>
        </p:spPr>
        <p:txBody>
          <a:bodyPr/>
          <a:lstStyle/>
          <a:p>
            <a:pPr lvl="1" algn="ctr" defTabSz="457200" fontAlgn="base">
              <a:lnSpc>
                <a:spcPct val="100000"/>
              </a:lnSpc>
              <a:buClrTx/>
              <a:buSzTx/>
              <a:buFontTx/>
              <a:defRPr/>
            </a:pPr>
            <a:r>
              <a:rPr lang="en-US" altLang="zh-CN" sz="7200" b="1" noProof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Chào mừng các em đến với tiết Toán</a:t>
            </a:r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1523365" y="141605"/>
            <a:ext cx="87496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Bản quyền thuộc về: FB Hương Thảo - https://www.facebook.com/huongthaoGADT/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600" y="274955"/>
            <a:ext cx="10972800" cy="2804795"/>
          </a:xfrm>
          <a:prstGeom prst="rect">
            <a:avLst/>
          </a:prstGeom>
        </p:spPr>
      </p:pic>
      <p:sp>
        <p:nvSpPr>
          <p:cNvPr id="6" name="Line Callout 1 5"/>
          <p:cNvSpPr/>
          <p:nvPr>
            <p:custDataLst>
              <p:tags r:id="rId1"/>
            </p:custDataLst>
          </p:nvPr>
        </p:nvSpPr>
        <p:spPr>
          <a:xfrm>
            <a:off x="3063240" y="4046855"/>
            <a:ext cx="8439150" cy="1948180"/>
          </a:xfrm>
          <a:prstGeom prst="borderCallout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Lớp em đã quyên góp được số thùng là:</a:t>
            </a:r>
          </a:p>
          <a:p>
            <a:pPr algn="ctr"/>
            <a:r>
              <a:rPr lang="en-US" sz="4000"/>
              <a:t>8 + 5 = 13 (thùng)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0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A9041-B4AB-4C88-BD81-AF451129C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Ôn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bài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cũ</a:t>
            </a:r>
            <a:r>
              <a:rPr lang="en-US" dirty="0">
                <a:solidFill>
                  <a:srgbClr val="FF0000"/>
                </a:solidFill>
              </a:rPr>
              <a:t> : </a:t>
            </a:r>
            <a:r>
              <a:rPr lang="en-US" sz="4000" b="1" i="1" dirty="0" err="1">
                <a:solidFill>
                  <a:srgbClr val="00B050"/>
                </a:solidFill>
              </a:rPr>
              <a:t>Thi</a:t>
            </a:r>
            <a:r>
              <a:rPr lang="en-US" sz="4000" b="1" i="1" dirty="0">
                <a:solidFill>
                  <a:srgbClr val="00B050"/>
                </a:solidFill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</a:rPr>
              <a:t>đọc</a:t>
            </a:r>
            <a:r>
              <a:rPr lang="en-US" sz="4000" b="1" i="1" dirty="0">
                <a:solidFill>
                  <a:srgbClr val="00B050"/>
                </a:solidFill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</a:rPr>
              <a:t>thuộc</a:t>
            </a:r>
            <a:r>
              <a:rPr lang="en-US" sz="4000" b="1" i="1" dirty="0">
                <a:solidFill>
                  <a:srgbClr val="00B050"/>
                </a:solidFill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</a:rPr>
              <a:t>bảng</a:t>
            </a:r>
            <a:r>
              <a:rPr lang="en-US" sz="4000" b="1" i="1" dirty="0">
                <a:solidFill>
                  <a:srgbClr val="00B050"/>
                </a:solidFill>
              </a:rPr>
              <a:t> 9 </a:t>
            </a:r>
            <a:r>
              <a:rPr lang="en-US" sz="4000" b="1" i="1" dirty="0" err="1">
                <a:solidFill>
                  <a:srgbClr val="00B050"/>
                </a:solidFill>
              </a:rPr>
              <a:t>cộng</a:t>
            </a:r>
            <a:r>
              <a:rPr lang="en-US" sz="4000" b="1" i="1" dirty="0">
                <a:solidFill>
                  <a:srgbClr val="00B050"/>
                </a:solidFill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</a:rPr>
              <a:t>với</a:t>
            </a:r>
            <a:r>
              <a:rPr lang="en-US" sz="4000" b="1" i="1" dirty="0">
                <a:solidFill>
                  <a:srgbClr val="00B050"/>
                </a:solidFill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</a:rPr>
              <a:t>một</a:t>
            </a:r>
            <a:r>
              <a:rPr lang="en-US" sz="4000" b="1" i="1" dirty="0">
                <a:solidFill>
                  <a:srgbClr val="00B050"/>
                </a:solidFill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</a:rPr>
              <a:t>số</a:t>
            </a:r>
            <a:endParaRPr lang="vi-VN" sz="40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700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14362"/>
            <a:ext cx="9144000" cy="71507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6850" y="1509713"/>
            <a:ext cx="7942501" cy="39814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4132" y="995364"/>
            <a:ext cx="1911029" cy="20626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6053" y="905902"/>
            <a:ext cx="1482494" cy="18308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7021" y="4215766"/>
            <a:ext cx="6151721" cy="151066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7886001" y="2918103"/>
            <a:ext cx="1267341" cy="865607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3432166" y="2598372"/>
            <a:ext cx="5623677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6600" b="1" i="0" u="none" strike="noStrike" kern="1200" cap="none" spc="0" normalizeH="0" baseline="0" noProof="0" dirty="0" err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Bài</a:t>
            </a:r>
            <a:r>
              <a:rPr kumimoji="0" lang="en-US" altLang="zh-CN" sz="6600" b="1" i="0" u="none" strike="noStrike" kern="1200" cap="none" spc="0" normalizeH="0" noProof="0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7_ </a:t>
            </a:r>
            <a:r>
              <a:rPr kumimoji="0" lang="en-US" altLang="zh-CN" sz="6600" b="1" i="0" u="none" strike="noStrike" kern="1200" cap="none" spc="0" normalizeH="0" baseline="0" noProof="0" dirty="0" err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Tiết</a:t>
            </a:r>
            <a:r>
              <a:rPr kumimoji="0" lang="en-US" altLang="zh-CN" sz="6600" b="1" i="0" u="none" strike="noStrike" kern="1200" cap="none" spc="0" normalizeH="0" baseline="0" noProof="0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66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005" y="161290"/>
            <a:ext cx="2179320" cy="10134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1290" y="1934845"/>
            <a:ext cx="9735820" cy="302768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238625" y="4171315"/>
            <a:ext cx="669290" cy="72009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2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989955" y="3007360"/>
            <a:ext cx="618490" cy="71056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2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176770" y="3007360"/>
            <a:ext cx="749300" cy="71056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12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0107930" y="3322320"/>
            <a:ext cx="749300" cy="71056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bldLvl="0" animBg="1"/>
      <p:bldP spid="9" grpId="1" animBg="1"/>
      <p:bldP spid="10" grpId="0" bldLvl="0" animBg="1"/>
      <p:bldP spid="10" grpId="1" animBg="1"/>
      <p:bldP spid="11" grpId="0" bldLvl="0" animBg="1"/>
      <p:bldP spid="1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1970" y="1896745"/>
            <a:ext cx="9275445" cy="305943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995420" y="3884930"/>
            <a:ext cx="700405" cy="68897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3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882005" y="2759710"/>
            <a:ext cx="700405" cy="68897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3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170420" y="2739390"/>
            <a:ext cx="700405" cy="68897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13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0193020" y="3611880"/>
            <a:ext cx="700405" cy="68897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3" grpId="0" bldLvl="0" animBg="1"/>
      <p:bldP spid="3" grpId="1" animBg="1"/>
      <p:bldP spid="7" grpId="0" bldLvl="0" animBg="1"/>
      <p:bldP spid="7" grpId="1" animBg="1"/>
      <p:bldP spid="8" grpId="0" bldLvl="0" animBg="1"/>
      <p:bldP spid="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535" y="64770"/>
            <a:ext cx="1879600" cy="7791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4945" y="1889125"/>
            <a:ext cx="9516745" cy="23495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5283835" y="3529965"/>
            <a:ext cx="882650" cy="5067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12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409690" y="3519805"/>
            <a:ext cx="882650" cy="5067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13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545705" y="3529965"/>
            <a:ext cx="882650" cy="5067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14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9827895" y="3529965"/>
            <a:ext cx="882650" cy="5067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16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  <p:bldP spid="9" grpId="0" bldLvl="0" animBg="1"/>
      <p:bldP spid="9" grpId="1" animBg="1"/>
      <p:bldP spid="10" grpId="0" bldLvl="0" animBg="1"/>
      <p:bldP spid="10" grpId="1" animBg="1"/>
      <p:bldP spid="11" grpId="0" bldLvl="0" animBg="1"/>
      <p:bldP spid="1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" y="143510"/>
            <a:ext cx="7125335" cy="10579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9640" y="391160"/>
            <a:ext cx="3432810" cy="36106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2935" y="1697355"/>
            <a:ext cx="5595620" cy="320992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5415280" y="3084195"/>
            <a:ext cx="1115695" cy="43624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5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405120" y="3662045"/>
            <a:ext cx="1115695" cy="43624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6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415280" y="4219575"/>
            <a:ext cx="1115695" cy="43624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bldLvl="0" animBg="1"/>
      <p:bldP spid="11" grpId="1" animBg="1"/>
      <p:bldP spid="12" grpId="0" bldLvl="0" animBg="1"/>
      <p:bldP spid="1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361315"/>
            <a:ext cx="11090910" cy="58572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560445" y="2383790"/>
            <a:ext cx="638175" cy="70993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/>
              <a:t>5</a:t>
            </a:r>
          </a:p>
        </p:txBody>
      </p:sp>
      <p:sp>
        <p:nvSpPr>
          <p:cNvPr id="8" name="Oval 7"/>
          <p:cNvSpPr/>
          <p:nvPr/>
        </p:nvSpPr>
        <p:spPr>
          <a:xfrm>
            <a:off x="4198620" y="1166495"/>
            <a:ext cx="1063625" cy="74993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/>
              <a:t>15</a:t>
            </a:r>
          </a:p>
        </p:txBody>
      </p:sp>
      <p:sp>
        <p:nvSpPr>
          <p:cNvPr id="9" name="Oval 8"/>
          <p:cNvSpPr/>
          <p:nvPr/>
        </p:nvSpPr>
        <p:spPr>
          <a:xfrm>
            <a:off x="2454910" y="5274310"/>
            <a:ext cx="638175" cy="70993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/>
              <a:t>2</a:t>
            </a:r>
          </a:p>
        </p:txBody>
      </p:sp>
      <p:sp>
        <p:nvSpPr>
          <p:cNvPr id="10" name="Oval 9"/>
          <p:cNvSpPr/>
          <p:nvPr/>
        </p:nvSpPr>
        <p:spPr>
          <a:xfrm>
            <a:off x="3560445" y="5253990"/>
            <a:ext cx="638175" cy="70993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/>
              <a:t>6</a:t>
            </a:r>
          </a:p>
        </p:txBody>
      </p:sp>
      <p:sp>
        <p:nvSpPr>
          <p:cNvPr id="11" name="Oval 10"/>
          <p:cNvSpPr/>
          <p:nvPr/>
        </p:nvSpPr>
        <p:spPr>
          <a:xfrm>
            <a:off x="4259580" y="4046855"/>
            <a:ext cx="1063625" cy="74993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/>
              <a:t>16</a:t>
            </a:r>
          </a:p>
        </p:txBody>
      </p:sp>
      <p:sp>
        <p:nvSpPr>
          <p:cNvPr id="12" name="Oval 11"/>
          <p:cNvSpPr/>
          <p:nvPr/>
        </p:nvSpPr>
        <p:spPr>
          <a:xfrm>
            <a:off x="9250680" y="2393950"/>
            <a:ext cx="638175" cy="70993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/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9797415" y="1166495"/>
            <a:ext cx="1063625" cy="74993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/>
              <a:t>13</a:t>
            </a:r>
          </a:p>
        </p:txBody>
      </p:sp>
      <p:sp>
        <p:nvSpPr>
          <p:cNvPr id="14" name="Oval 13"/>
          <p:cNvSpPr/>
          <p:nvPr/>
        </p:nvSpPr>
        <p:spPr>
          <a:xfrm>
            <a:off x="8104505" y="5274310"/>
            <a:ext cx="638175" cy="70993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/>
              <a:t>4</a:t>
            </a:r>
          </a:p>
        </p:txBody>
      </p:sp>
      <p:sp>
        <p:nvSpPr>
          <p:cNvPr id="15" name="Oval 14"/>
          <p:cNvSpPr/>
          <p:nvPr/>
        </p:nvSpPr>
        <p:spPr>
          <a:xfrm>
            <a:off x="9250680" y="5253990"/>
            <a:ext cx="638175" cy="70993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/>
              <a:t>1</a:t>
            </a:r>
          </a:p>
        </p:txBody>
      </p:sp>
      <p:sp>
        <p:nvSpPr>
          <p:cNvPr id="18" name="Oval 17"/>
          <p:cNvSpPr/>
          <p:nvPr/>
        </p:nvSpPr>
        <p:spPr>
          <a:xfrm>
            <a:off x="9888855" y="4046855"/>
            <a:ext cx="1063625" cy="74993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/>
              <a:t>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  <p:bldP spid="8" grpId="0" bldLvl="0" animBg="1"/>
      <p:bldP spid="8" grpId="1" animBg="1"/>
      <p:bldP spid="9" grpId="0" bldLvl="0" animBg="1"/>
      <p:bldP spid="9" grpId="1" animBg="1"/>
      <p:bldP spid="10" grpId="0" bldLvl="0" animBg="1"/>
      <p:bldP spid="10" grpId="1" animBg="1"/>
      <p:bldP spid="11" grpId="0" bldLvl="0" animBg="1"/>
      <p:bldP spid="11" grpId="1" animBg="1"/>
      <p:bldP spid="12" grpId="0" bldLvl="0" animBg="1"/>
      <p:bldP spid="12" grpId="1" animBg="1"/>
      <p:bldP spid="13" grpId="0" bldLvl="0" animBg="1"/>
      <p:bldP spid="13" grpId="1" animBg="1"/>
      <p:bldP spid="14" grpId="0" bldLvl="0" animBg="1"/>
      <p:bldP spid="14" grpId="1" animBg="1"/>
      <p:bldP spid="15" grpId="0" bldLvl="0" animBg="1"/>
      <p:bldP spid="15" grpId="1" animBg="1"/>
      <p:bldP spid="18" grpId="0" bldLvl="0" animBg="1"/>
      <p:bldP spid="1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450" y="147320"/>
            <a:ext cx="1784985" cy="8172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670" y="1884045"/>
            <a:ext cx="10125710" cy="231965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025900" y="3499485"/>
            <a:ext cx="821690" cy="5067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12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222875" y="3489325"/>
            <a:ext cx="821690" cy="5067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13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490970" y="3499485"/>
            <a:ext cx="821690" cy="5067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14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666990" y="3489325"/>
            <a:ext cx="821690" cy="5067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15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0081260" y="3489325"/>
            <a:ext cx="821690" cy="5067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  <p:bldP spid="9" grpId="0" bldLvl="0" animBg="1"/>
      <p:bldP spid="9" grpId="1" animBg="1"/>
      <p:bldP spid="10" grpId="0" bldLvl="0" animBg="1"/>
      <p:bldP spid="10" grpId="1" animBg="1"/>
      <p:bldP spid="11" grpId="0" bldLvl="0" animBg="1"/>
      <p:bldP spid="11" grpId="1" animBg="1"/>
      <p:bldP spid="12" grpId="0" bldLvl="0" animBg="1"/>
      <p:bldP spid="1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620616932554_1_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98</Words>
  <Application>Microsoft Office PowerPoint</Application>
  <PresentationFormat>Widescreen</PresentationFormat>
  <Paragraphs>44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6" baseType="lpstr">
      <vt:lpstr>Microsoft YaHei</vt:lpstr>
      <vt:lpstr>Microsoft YaHei</vt:lpstr>
      <vt:lpstr>宋体</vt:lpstr>
      <vt:lpstr>宋体</vt:lpstr>
      <vt:lpstr>Arial</vt:lpstr>
      <vt:lpstr>Calibri</vt:lpstr>
      <vt:lpstr>Calibri Light</vt:lpstr>
      <vt:lpstr>等线</vt:lpstr>
      <vt:lpstr>ITC Avant Garde Std Bk</vt:lpstr>
      <vt:lpstr>Times New Roman</vt:lpstr>
      <vt:lpstr>字魂17号-萌趣果冻体</vt:lpstr>
      <vt:lpstr>Office Theme</vt:lpstr>
      <vt:lpstr>1_Office Theme</vt:lpstr>
      <vt:lpstr>1_Office 主题​​</vt:lpstr>
      <vt:lpstr>4_Office 主题</vt:lpstr>
      <vt:lpstr>PowerPoint Presentation</vt:lpstr>
      <vt:lpstr>Ôn bài cũ : Thi đọc thuộc bảng 9 cộng với một số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DL210723</cp:lastModifiedBy>
  <cp:revision>13</cp:revision>
  <dcterms:created xsi:type="dcterms:W3CDTF">2021-05-08T05:00:00Z</dcterms:created>
  <dcterms:modified xsi:type="dcterms:W3CDTF">2024-10-08T08:52:59Z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