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1"/>
  </p:notesMasterIdLst>
  <p:sldIdLst>
    <p:sldId id="286" r:id="rId9"/>
    <p:sldId id="298" r:id="rId10"/>
    <p:sldId id="300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38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792" autoAdjust="0"/>
  </p:normalViewPr>
  <p:slideViewPr>
    <p:cSldViewPr snapToGrid="0">
      <p:cViewPr varScale="1">
        <p:scale>
          <a:sx n="78" d="100"/>
          <a:sy n="78" d="100"/>
        </p:scale>
        <p:origin x="81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1_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086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1_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5037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4_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9838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82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58030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0862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280925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471515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145517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1_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171492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442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19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818" r:id="rId2"/>
    <p:sldLayoutId id="2147483817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822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824" r:id="rId8"/>
    <p:sldLayoutId id="2147483823" r:id="rId9"/>
    <p:sldLayoutId id="2147483821" r:id="rId10"/>
    <p:sldLayoutId id="2147483816" r:id="rId11"/>
    <p:sldLayoutId id="2147483815" r:id="rId12"/>
    <p:sldLayoutId id="2147483716" r:id="rId13"/>
    <p:sldLayoutId id="2147483717" r:id="rId14"/>
    <p:sldLayoutId id="2147483718" r:id="rId15"/>
    <p:sldLayoutId id="2147483719" r:id="rId16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  <p:sldLayoutId id="2147483820" r:id="rId6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25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10" Type="http://schemas.openxmlformats.org/officeDocument/2006/relationships/slide" Target="slide2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7.jpeg"/><Relationship Id="rId1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61.png"/><Relationship Id="rId12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64.png"/><Relationship Id="rId5" Type="http://schemas.openxmlformats.org/officeDocument/2006/relationships/image" Target="../media/image50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3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47.gif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image" Target="../media/image50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49.png"/><Relationship Id="rId15" Type="http://schemas.microsoft.com/office/2007/relationships/hdphoto" Target="../media/hdphoto3.wdp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50.jpg"/><Relationship Id="rId12" Type="http://schemas.microsoft.com/office/2007/relationships/hdphoto" Target="../media/hdphoto4.wdp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68.png"/><Relationship Id="rId5" Type="http://schemas.openxmlformats.org/officeDocument/2006/relationships/image" Target="../media/image47.gif"/><Relationship Id="rId15" Type="http://schemas.openxmlformats.org/officeDocument/2006/relationships/slide" Target="slide4.xml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6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50.jpg"/><Relationship Id="rId12" Type="http://schemas.microsoft.com/office/2007/relationships/hdphoto" Target="../media/hdphoto5.wdp"/><Relationship Id="rId17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47.gif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5.jp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50.jp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microsoft.com/office/2007/relationships/hdphoto" Target="../media/hdphoto6.wdp"/><Relationship Id="rId5" Type="http://schemas.openxmlformats.org/officeDocument/2006/relationships/image" Target="../media/image47.gif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9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80.png"/><Relationship Id="rId5" Type="http://schemas.openxmlformats.org/officeDocument/2006/relationships/image" Target="../media/image50.jpg"/><Relationship Id="rId10" Type="http://schemas.openxmlformats.org/officeDocument/2006/relationships/image" Target="../media/image47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55.png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47.gif"/><Relationship Id="rId5" Type="http://schemas.openxmlformats.org/officeDocument/2006/relationships/image" Target="../media/image50.jpg"/><Relationship Id="rId10" Type="http://schemas.openxmlformats.org/officeDocument/2006/relationships/slide" Target="slide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9.png"/><Relationship Id="rId5" Type="http://schemas.openxmlformats.org/officeDocument/2006/relationships/image" Target="../media/image45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9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9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49AE5F-C9F2-4EBE-B48F-6FC1B02811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31" y="3925624"/>
            <a:ext cx="4320869" cy="260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419892" y="1712844"/>
            <a:ext cx="2890521" cy="62613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92266" y="1689657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57144898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758</Words>
  <Application>Microsoft Office PowerPoint</Application>
  <PresentationFormat>Widescreen</PresentationFormat>
  <Paragraphs>114</Paragraphs>
  <Slides>32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宋体</vt:lpstr>
      <vt:lpstr>Arial</vt:lpstr>
      <vt:lpstr>Calibri</vt:lpstr>
      <vt:lpstr>Calibri Light</vt:lpstr>
      <vt:lpstr>Coiny</vt:lpstr>
      <vt:lpstr>等线</vt:lpstr>
      <vt:lpstr>Georgia</vt:lpstr>
      <vt:lpstr>Pattaya</vt:lpstr>
      <vt:lpstr>Times New Roman</vt:lpstr>
      <vt:lpstr>字魂36号-正文宋楷</vt:lpstr>
      <vt:lpstr>方正稚艺简体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58</cp:revision>
  <dcterms:created xsi:type="dcterms:W3CDTF">2022-07-17T05:49:10Z</dcterms:created>
  <dcterms:modified xsi:type="dcterms:W3CDTF">2024-10-08T09:18:21Z</dcterms:modified>
</cp:coreProperties>
</file>