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7" r:id="rId13"/>
    <p:sldId id="286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6A9-7201-4A05-AE89-34FE92C1EAA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 hỏi thêm: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Còn bao nhiêu phần bể chưa có nước?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 thay câu hỏi: 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Hỏi  vòi </a:t>
            </a:r>
            <a:r>
              <a:rPr lang="en-US" alt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thứ nhất 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chảy </a:t>
            </a:r>
            <a:r>
              <a:rPr lang="en-US" alt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nhiều hơn vòi thứ hai</a:t>
            </a:r>
            <a:r>
              <a:rPr lang="vi-VN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bao nhiêu phần bể nước?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3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3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8.png"/><Relationship Id="rId7" Type="http://schemas.openxmlformats.org/officeDocument/2006/relationships/image" Target="../media/image1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3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openxmlformats.org/officeDocument/2006/relationships/image" Target="../media/image17.sv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svg"/><Relationship Id="rId21" Type="http://schemas.openxmlformats.org/officeDocument/2006/relationships/image" Target="../media/image38.png"/><Relationship Id="rId7" Type="http://schemas.openxmlformats.org/officeDocument/2006/relationships/image" Target="../media/image24.sv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7"/>
          <p:cNvPicPr>
            <a:picLocks noChangeAspect="1"/>
          </p:cNvPicPr>
          <p:nvPr/>
        </p:nvPicPr>
        <p:blipFill>
          <a:blip r:embed="rId3"/>
          <a:srcRect r="1175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  <p:pic>
        <p:nvPicPr>
          <p:cNvPr id="23" name="图片 2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5"/>
          <a:srcRect l="1010" r="4236" b="54067"/>
          <a:stretch>
            <a:fillRect/>
          </a:stretch>
        </p:blipFill>
        <p:spPr>
          <a:xfrm flipV="1">
            <a:off x="0" y="4224020"/>
            <a:ext cx="12191365" cy="2633345"/>
          </a:xfrm>
          <a:prstGeom prst="rect">
            <a:avLst/>
          </a:prstGeom>
        </p:spPr>
      </p:pic>
      <p:pic>
        <p:nvPicPr>
          <p:cNvPr id="21" name="图片 20" descr="8"/>
          <p:cNvPicPr>
            <a:picLocks noChangeAspect="1"/>
          </p:cNvPicPr>
          <p:nvPr/>
        </p:nvPicPr>
        <p:blipFill>
          <a:blip r:embed="rId6"/>
          <a:srcRect l="67664" t="22660" r="5549" b="19703"/>
          <a:stretch>
            <a:fillRect/>
          </a:stretch>
        </p:blipFill>
        <p:spPr>
          <a:xfrm flipH="1">
            <a:off x="0" y="2888240"/>
            <a:ext cx="3914900" cy="4010660"/>
          </a:xfrm>
          <a:prstGeom prst="rect">
            <a:avLst/>
          </a:prstGeom>
        </p:spPr>
      </p:pic>
      <p:pic>
        <p:nvPicPr>
          <p:cNvPr id="28" name="图片 27" descr="8"/>
          <p:cNvPicPr>
            <a:picLocks noChangeAspect="1"/>
          </p:cNvPicPr>
          <p:nvPr/>
        </p:nvPicPr>
        <p:blipFill>
          <a:blip r:embed="rId6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751" y="523413"/>
            <a:ext cx="2664246" cy="1767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4" b="90186" l="5999" r="90616">
                        <a14:foregroundMark x1="8271" y1="39705" x2="22018" y2="33355"/>
                        <a14:foregroundMark x1="22018" y1="33355" x2="27403" y2="35471"/>
                        <a14:foregroundMark x1="27403" y1="35471" x2="27562" y2="36113"/>
                        <a14:foregroundMark x1="6021" y1="43618" x2="6998" y2="40860"/>
                        <a14:foregroundMark x1="24653" y1="63374" x2="24494" y2="72482"/>
                        <a14:foregroundMark x1="26835" y1="61129" x2="27062" y2="71584"/>
                        <a14:foregroundMark x1="42240" y1="63631" x2="40854" y2="69788"/>
                        <a14:foregroundMark x1="34719" y1="79987" x2="35128" y2="89352"/>
                        <a14:foregroundMark x1="39900" y1="84541" x2="37787" y2="90250"/>
                        <a14:foregroundMark x1="55851" y1="70237" x2="58032" y2="75690"/>
                        <a14:foregroundMark x1="57964" y1="85504" x2="62395" y2="87107"/>
                        <a14:foregroundMark x1="60941" y1="81847" x2="60941" y2="81847"/>
                        <a14:foregroundMark x1="79482" y1="69339" x2="82708" y2="67479"/>
                        <a14:foregroundMark x1="90048" y1="27197" x2="90616" y2="27197"/>
                        <a14:foregroundMark x1="75210" y1="30853" x2="75210" y2="34958"/>
                        <a14:foregroundMark x1="80936" y1="35407" x2="81027" y2="388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82" y="4662540"/>
            <a:ext cx="6614310" cy="234324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95275" y="2577465"/>
            <a:ext cx="119037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6: Cộng, trừ hai phân số khác mẫu số (2 tiết)</a:t>
            </a:r>
          </a:p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1: Cộng, trừ hai phân số khác mẫu số (Trang 20)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0800" y="635000"/>
                <a:ext cx="9093200" cy="864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665" b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665" b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635000"/>
                <a:ext cx="9093200" cy="8648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7200" y="25654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𝟑𝟔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2565400"/>
                <a:ext cx="2489200" cy="889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5200" y="16002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00200"/>
                <a:ext cx="2489200" cy="889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32800" y="24638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𝟓𝟔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2463800"/>
                <a:ext cx="2489200" cy="889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cả hai vòi chảy được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chảy được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cả hai vòi chảy được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 vòi chảy được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616200"/>
                <a:ext cx="7924800" cy="24777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"/>
          <p:cNvSpPr txBox="1"/>
          <p:nvPr/>
        </p:nvSpPr>
        <p:spPr>
          <a:xfrm>
            <a:off x="1469390" y="5255260"/>
            <a:ext cx="931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Còn bao nhiêu phần bể chưa có nước?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1371600">
                  <a:defRPr/>
                </a:pP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 hai vòi nước cùng chảy vào một bể. Vòi thứ nhất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bể, vòi thứ hai chảy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5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665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bể. Hỏi  vòi </a:t>
                </a:r>
                <a:r>
                  <a:rPr lang="en-US" alt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 nhất </a:t>
                </a: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chảy </a:t>
                </a:r>
                <a:r>
                  <a:rPr lang="en-US" alt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nhiều hơn vòi thứ hai</a:t>
                </a:r>
                <a:r>
                  <a:rPr lang="vi-VN" sz="2665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nhiêu phần bể nước?</a:t>
                </a:r>
                <a:endParaRPr kumimoji="0" lang="en-US" sz="266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89000"/>
                <a:ext cx="9658949" cy="1498600"/>
              </a:xfrm>
              <a:prstGeom prst="rect">
                <a:avLst/>
              </a:prstGeom>
              <a:blipFill rotWithShape="1">
                <a:blip r:embed="rId6"/>
                <a:stretch>
                  <a:fillRect r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3"/>
          <p:cNvSpPr/>
          <p:nvPr/>
        </p:nvSpPr>
        <p:spPr>
          <a:xfrm>
            <a:off x="508000" y="2514600"/>
            <a:ext cx="2047113" cy="2743200"/>
          </a:xfrm>
          <a:custGeom>
            <a:avLst/>
            <a:gdLst/>
            <a:ahLst/>
            <a:cxnLst/>
            <a:rect l="l" t="t" r="r" b="b"/>
            <a:pathLst>
              <a:path w="3070669" h="4114800">
                <a:moveTo>
                  <a:pt x="0" y="0"/>
                </a:moveTo>
                <a:lnTo>
                  <a:pt x="3070669" y="0"/>
                </a:lnTo>
                <a:lnTo>
                  <a:pt x="30706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50135" y="2616200"/>
                <a:ext cx="8368665" cy="2970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l"/>
                <a:r>
                  <a:rPr lang="en-US" alt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thứ nhất chảy nhiều hơn vòi thứ ha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số phần bể nước là: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alt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(bể)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5" y="2616200"/>
                <a:ext cx="8368665" cy="29705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Ghi nhớ cách cộng, trừ hai phân số khác mẫu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3200" b="1" dirty="0">
                <a:cs typeface="Times New Roman" panose="02020603050405020304" pitchFamily="18" charset="0"/>
              </a:rPr>
              <a:t>Bài 6: </a:t>
            </a:r>
            <a:r>
              <a:rPr lang="en-US" sz="3200" b="1" dirty="0" err="1">
                <a:solidFill>
                  <a:srgbClr val="FF0000"/>
                </a:solidFill>
                <a:sym typeface="+mn-ea"/>
              </a:rPr>
              <a:t>Cộng, trừ hai phân số khác mẫu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21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597165" y="623520"/>
            <a:ext cx="10532951" cy="5412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6680" y="1379855"/>
            <a:ext cx="1028382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altLang="vi-VN" sz="3200" dirty="0"/>
              <a:t>Hiểu và vận dụng được cách quy đồng mẫu số để cộng, trừ hai phân số khác mẫu số.</a:t>
            </a:r>
            <a:endParaRPr lang="vi-VN" sz="3200" dirty="0"/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Áp dụng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en-US" altLang="vi-VN" sz="3200" dirty="0">
                <a:latin typeface="Arial" panose="020B0604020202020204" pitchFamily="34" charset="0"/>
                <a:cs typeface="Arial" panose="020B0604020202020204" pitchFamily="34" charset="0"/>
              </a:rPr>
              <a:t>kiến thức về phép cộng, trừ hai phân số khác mẫu số để giải quyết các bài toán thực tế đơn giản.</a:t>
            </a:r>
          </a:p>
        </p:txBody>
      </p:sp>
      <p:pic>
        <p:nvPicPr>
          <p:cNvPr id="12" name="Picture 11" descr="A cartoon characters holding up a sign&#10;&#10;Description automatically generated with medium confidence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4" b="92919" l="5047" r="96476">
                        <a14:foregroundMark x1="14708" y1="9669" x2="21414" y2="10803"/>
                        <a14:foregroundMark x1="14867" y1="21743" x2="22528" y2="22560"/>
                        <a14:foregroundMark x1="17936" y1="38811" x2="21891" y2="41080"/>
                        <a14:foregroundMark x1="10366" y1="54607" x2="16731" y2="65411"/>
                        <a14:foregroundMark x1="25688" y1="56378" x2="27938" y2="80390"/>
                        <a14:foregroundMark x1="7297" y1="51884" x2="4251" y2="86019"/>
                        <a14:foregroundMark x1="4251" y1="86019" x2="7365" y2="92238"/>
                        <a14:foregroundMark x1="7365" y1="92238" x2="8979" y2="92465"/>
                        <a14:foregroundMark x1="7456" y1="28824" x2="5047" y2="43123"/>
                        <a14:foregroundMark x1="5047" y1="43123" x2="5365" y2="48979"/>
                        <a14:foregroundMark x1="21005" y1="50885" x2="23733" y2="66682"/>
                        <a14:foregroundMark x1="15344" y1="50567" x2="15026" y2="57966"/>
                        <a14:foregroundMark x1="28575" y1="23196" x2="31166" y2="36586"/>
                        <a14:foregroundMark x1="25188" y1="20654" x2="29552" y2="26101"/>
                        <a14:foregroundMark x1="16640" y1="4539" x2="17845" y2="5356"/>
                        <a14:foregroundMark x1="6979" y1="28370" x2="7047" y2="26419"/>
                        <a14:foregroundMark x1="28734" y1="22742" x2="28188" y2="20790"/>
                        <a14:foregroundMark x1="6092" y1="29187" x2="6638" y2="26419"/>
                        <a14:foregroundMark x1="7365" y1="25965" x2="7615" y2="25465"/>
                        <a14:foregroundMark x1="34622" y1="24648" x2="38827" y2="24557"/>
                        <a14:foregroundMark x1="38827" y1="24557" x2="50671" y2="26419"/>
                        <a14:foregroundMark x1="39554" y1="35452" x2="37554" y2="43259"/>
                        <a14:foregroundMark x1="37554" y1="43259" x2="36554" y2="53972"/>
                        <a14:foregroundMark x1="47693" y1="32864" x2="50216" y2="38992"/>
                        <a14:foregroundMark x1="50216" y1="38992" x2="51557" y2="48979"/>
                        <a14:foregroundMark x1="51557" y1="48979" x2="50807" y2="57195"/>
                        <a14:foregroundMark x1="50807" y1="57195" x2="50443" y2="58647"/>
                        <a14:foregroundMark x1="46488" y1="32547" x2="47943" y2="35951"/>
                        <a14:foregroundMark x1="36645" y1="52020" x2="37781" y2="61053"/>
                        <a14:foregroundMark x1="37781" y1="61053" x2="38736" y2="63777"/>
                        <a14:foregroundMark x1="41078" y1="44939" x2="36349" y2="89015"/>
                        <a14:foregroundMark x1="36349" y1="89015" x2="41964" y2="89877"/>
                        <a14:foregroundMark x1="41964" y1="89877" x2="44237" y2="80481"/>
                        <a14:foregroundMark x1="44237" y1="80481" x2="53830" y2="92465"/>
                        <a14:foregroundMark x1="53830" y1="92465" x2="53376" y2="81979"/>
                        <a14:foregroundMark x1="53376" y1="81979" x2="51148" y2="74399"/>
                        <a14:foregroundMark x1="51148" y1="74399" x2="48034" y2="49887"/>
                        <a14:foregroundMark x1="48034" y1="49887" x2="45669" y2="47662"/>
                        <a14:foregroundMark x1="46488" y1="49296" x2="45351" y2="56559"/>
                        <a14:foregroundMark x1="42942" y1="51384" x2="42055" y2="57512"/>
                        <a14:foregroundMark x1="63833" y1="6945" x2="62719" y2="15025"/>
                        <a14:foregroundMark x1="62719" y1="15025" x2="57559" y2="12619"/>
                        <a14:foregroundMark x1="57559" y1="12619" x2="55945" y2="21698"/>
                        <a14:foregroundMark x1="55945" y1="21698" x2="61173" y2="23967"/>
                        <a14:foregroundMark x1="61173" y1="23967" x2="60627" y2="33681"/>
                        <a14:foregroundMark x1="60627" y1="33681" x2="64856" y2="27417"/>
                        <a14:foregroundMark x1="64856" y1="27417" x2="71516" y2="29369"/>
                        <a14:foregroundMark x1="71516" y1="29369" x2="67856" y2="21198"/>
                        <a14:foregroundMark x1="67856" y1="21198" x2="67356" y2="11030"/>
                        <a14:foregroundMark x1="67356" y1="11030" x2="64947" y2="6627"/>
                        <a14:foregroundMark x1="55604" y1="20154" x2="56104" y2="49342"/>
                        <a14:foregroundMark x1="56104" y1="49342" x2="58263" y2="59782"/>
                        <a14:foregroundMark x1="58263" y1="59782" x2="61469" y2="66182"/>
                        <a14:foregroundMark x1="61469" y1="66182" x2="62901" y2="74626"/>
                        <a14:foregroundMark x1="62901" y1="74626" x2="62742" y2="95234"/>
                        <a14:foregroundMark x1="62742" y1="95234" x2="67925" y2="92783"/>
                        <a14:foregroundMark x1="67925" y1="92783" x2="67538" y2="63958"/>
                        <a14:foregroundMark x1="67538" y1="63958" x2="71471" y2="60281"/>
                        <a14:foregroundMark x1="71471" y1="60281" x2="74199" y2="53109"/>
                        <a14:foregroundMark x1="74199" y1="53109" x2="75267" y2="36768"/>
                        <a14:foregroundMark x1="75267" y1="36768" x2="72039" y2="26600"/>
                        <a14:foregroundMark x1="72539" y1="23831" x2="73812" y2="26282"/>
                        <a14:foregroundMark x1="61491" y1="43985" x2="61423" y2="52882"/>
                        <a14:foregroundMark x1="61423" y1="52882" x2="62764" y2="47345"/>
                        <a14:foregroundMark x1="68175" y1="44621" x2="66947" y2="53790"/>
                        <a14:foregroundMark x1="66947" y1="53790" x2="68584" y2="48797"/>
                        <a14:foregroundMark x1="80268" y1="11121" x2="85019" y2="22515"/>
                        <a14:foregroundMark x1="85019" y1="22515" x2="80177" y2="31366"/>
                        <a14:foregroundMark x1="80177" y1="31366" x2="88475" y2="26963"/>
                        <a14:foregroundMark x1="88475" y1="26963" x2="91816" y2="34044"/>
                        <a14:foregroundMark x1="91816" y1="34044" x2="91544" y2="25919"/>
                        <a14:foregroundMark x1="91544" y1="25919" x2="92930" y2="14117"/>
                        <a14:foregroundMark x1="92930" y1="14117" x2="87133" y2="15116"/>
                        <a14:foregroundMark x1="87133" y1="15116" x2="82360" y2="6219"/>
                        <a14:foregroundMark x1="82360" y1="6219" x2="80927" y2="11303"/>
                        <a14:foregroundMark x1="80109" y1="26600" x2="78313" y2="45574"/>
                        <a14:foregroundMark x1="78313" y1="45574" x2="79313" y2="55561"/>
                        <a14:foregroundMark x1="79313" y1="55561" x2="80109" y2="58148"/>
                        <a14:foregroundMark x1="78904" y1="28507" x2="78654" y2="32047"/>
                        <a14:foregroundMark x1="94794" y1="28507" x2="96613" y2="49251"/>
                        <a14:foregroundMark x1="96613" y1="49251" x2="93953" y2="75851"/>
                        <a14:foregroundMark x1="93953" y1="75851" x2="93794" y2="92919"/>
                        <a14:foregroundMark x1="93794" y1="92919" x2="89338" y2="84567"/>
                        <a14:foregroundMark x1="89338" y1="84567" x2="88929" y2="76804"/>
                        <a14:foregroundMark x1="88929" y1="76804" x2="85042" y2="82342"/>
                        <a14:foregroundMark x1="85042" y1="82342" x2="85588" y2="92556"/>
                        <a14:foregroundMark x1="85588" y1="92556" x2="81519" y2="92011"/>
                        <a14:foregroundMark x1="81519" y1="92011" x2="81155" y2="68089"/>
                        <a14:foregroundMark x1="81155" y1="68089" x2="81882" y2="50704"/>
                        <a14:foregroundMark x1="81882" y1="50704" x2="84837" y2="41807"/>
                        <a14:foregroundMark x1="84837" y1="41807" x2="86565" y2="51248"/>
                        <a14:foregroundMark x1="90111" y1="52519" x2="90589" y2="43713"/>
                        <a14:foregroundMark x1="90589" y1="43713" x2="94090" y2="48570"/>
                        <a14:foregroundMark x1="94090" y1="48570" x2="95658" y2="57331"/>
                        <a14:foregroundMark x1="95658" y1="57331" x2="96476" y2="38357"/>
                        <a14:foregroundMark x1="85769" y1="43350" x2="86724" y2="46074"/>
                        <a14:foregroundMark x1="16390" y1="50431" x2="17277" y2="51566"/>
                        <a14:foregroundMark x1="20027" y1="50567" x2="19209" y2="54108"/>
                        <a14:foregroundMark x1="43805" y1="45256" x2="40987" y2="44303"/>
                        <a14:foregroundMark x1="42032" y1="41398" x2="43237" y2="43032"/>
                        <a14:foregroundMark x1="45510" y1="43168" x2="46397" y2="42533"/>
                        <a14:foregroundMark x1="62446" y1="39492" x2="63083" y2="41262"/>
                        <a14:foregroundMark x1="66947" y1="41262" x2="68243" y2="41080"/>
                        <a14:foregroundMark x1="84951" y1="38357" x2="86315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33" y="120290"/>
            <a:ext cx="2329732" cy="951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063" y="118933"/>
            <a:ext cx="4791871" cy="1072989"/>
          </a:xfrm>
          <a:prstGeom prst="rect">
            <a:avLst/>
          </a:prstGeom>
        </p:spPr>
      </p:pic>
      <p:pic>
        <p:nvPicPr>
          <p:cNvPr id="1028" name="Picture 4" descr="Ngón Tay Chỉ Hình ảnh PNG | Vector Và Các Tập Tin PSD | Tải Về Miễn Phí  Trên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4" y="1526452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gón Tay Chỉ Hình ảnh PNG | Vector Và Các Tập Tin PSD | Tải Về Miễn Phí  Trên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3" y="2960008"/>
            <a:ext cx="887493" cy="8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2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496703" y="4840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193800"/>
            <a:ext cx="6807200" cy="4650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/>
              <p:cNvSpPr/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200" y="635000"/>
                <a:ext cx="2692400" cy="1168400"/>
              </a:xfrm>
              <a:prstGeom prst="wedgeRoundRectCallout">
                <a:avLst>
                  <a:gd name="adj1" fmla="val 18790"/>
                  <a:gd name="adj2" fmla="val 80761"/>
                  <a:gd name="adj3" fmla="val 16667"/>
                </a:avLst>
              </a:prstGeom>
              <a:blipFill rotWithShape="1">
                <a:blip r:embed="rId7"/>
                <a:stretch>
                  <a:fillRect l="-542" t="-1250" r="-519" b="-32554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/>
              <p:cNvSpPr/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đổ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m:rPr>
                        <m:nor/>
                      </m:rP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ướ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800" y="838200"/>
                <a:ext cx="2692400" cy="1168400"/>
              </a:xfrm>
              <a:prstGeom prst="wedgeRoundRectCallout">
                <a:avLst>
                  <a:gd name="adj1" fmla="val -9512"/>
                  <a:gd name="adj2" fmla="val 65978"/>
                  <a:gd name="adj3" fmla="val 16667"/>
                </a:avLst>
              </a:prstGeom>
              <a:blipFill rotWithShape="1">
                <a:blip r:embed="rId8"/>
                <a:stretch>
                  <a:fillRect l="-542" t="-1250" r="-519" b="-17500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/>
          <p:cNvSpPr/>
          <p:nvPr/>
        </p:nvSpPr>
        <p:spPr>
          <a:xfrm>
            <a:off x="5435600" y="4292600"/>
            <a:ext cx="2844800" cy="1168400"/>
          </a:xfrm>
          <a:prstGeom prst="wedgeRoundRectCallout">
            <a:avLst>
              <a:gd name="adj1" fmla="val 57280"/>
              <a:gd name="adj2" fmla="val -8793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35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135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Freeform 6"/>
          <p:cNvSpPr/>
          <p:nvPr/>
        </p:nvSpPr>
        <p:spPr>
          <a:xfrm>
            <a:off x="1168400" y="5816600"/>
            <a:ext cx="9702800" cy="711200"/>
          </a:xfrm>
          <a:custGeom>
            <a:avLst/>
            <a:gdLst/>
            <a:ahLst/>
            <a:cxnLst/>
            <a:rect l="l" t="t" r="r" b="b"/>
            <a:pathLst>
              <a:path w="6602925" h="2978820">
                <a:moveTo>
                  <a:pt x="0" y="0"/>
                </a:moveTo>
                <a:lnTo>
                  <a:pt x="6602925" y="0"/>
                </a:lnTo>
                <a:lnTo>
                  <a:pt x="6602925" y="2978819"/>
                </a:lnTo>
                <a:lnTo>
                  <a:pt x="0" y="29788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09035" y="5918200"/>
            <a:ext cx="8473237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66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800" y="1600200"/>
            <a:ext cx="1066800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5" dirty="0">
                <a:latin typeface="Calibri" panose="020F0502020204030204" charset="0"/>
                <a:cs typeface="Calibri" panose="020F0502020204030204" charset="0"/>
              </a:rPr>
              <a:t>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4774777" y="377190"/>
                <a:ext cx="3746923" cy="964353"/>
              </a:xfrm>
              <a:prstGeom prst="roundRect">
                <a:avLst/>
              </a:prstGeom>
              <a:ln w="5715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/>
                  <a:t> 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?(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77" y="377190"/>
                <a:ext cx="3746923" cy="964353"/>
              </a:xfrm>
              <a:prstGeom prst="roundRect">
                <a:avLst/>
              </a:prstGeom>
              <a:blipFill rotWithShape="1">
                <a:blip r:embed="rId3"/>
                <a:stretch>
                  <a:fillRect l="-768" t="-2963" r="-763" b="-2919"/>
                </a:stretch>
              </a:blipFill>
              <a:ln w="57150"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16000" y="1092200"/>
            <a:ext cx="756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u="none" strike="noStrike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6000" y="17526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23622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(5 × 2 = 10).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35200" y="3022600"/>
                <a:ext cx="3048000" cy="7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3022600"/>
                <a:ext cx="3048000" cy="778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80000" y="3022600"/>
                <a:ext cx="3048000" cy="78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0" y="3022600"/>
                <a:ext cx="3048000" cy="7867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66800" y="3937000"/>
            <a:ext cx="10007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3200" y="4648200"/>
                <a:ext cx="5029200" cy="786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4648200"/>
                <a:ext cx="5029200" cy="7867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400" y="3683000"/>
            <a:ext cx="4103291" cy="248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6283912"/>
          </a:xfrm>
          <a:custGeom>
            <a:avLst/>
            <a:gdLst>
              <a:gd name="connsiteX0" fmla="*/ 0 w 16890027"/>
              <a:gd name="connsiteY0" fmla="*/ 1571009 h 9425868"/>
              <a:gd name="connsiteX1" fmla="*/ 1493853 w 16890027"/>
              <a:gd name="connsiteY1" fmla="*/ 0 h 9425868"/>
              <a:gd name="connsiteX2" fmla="*/ 15396174 w 16890027"/>
              <a:gd name="connsiteY2" fmla="*/ 0 h 9425868"/>
              <a:gd name="connsiteX3" fmla="*/ 16890027 w 16890027"/>
              <a:gd name="connsiteY3" fmla="*/ 1571009 h 9425868"/>
              <a:gd name="connsiteX4" fmla="*/ 16890027 w 16890027"/>
              <a:gd name="connsiteY4" fmla="*/ 7854858 h 9425868"/>
              <a:gd name="connsiteX5" fmla="*/ 15396174 w 16890027"/>
              <a:gd name="connsiteY5" fmla="*/ 9425868 h 9425868"/>
              <a:gd name="connsiteX6" fmla="*/ 1493853 w 16890027"/>
              <a:gd name="connsiteY6" fmla="*/ 9425868 h 9425868"/>
              <a:gd name="connsiteX7" fmla="*/ 0 w 16890027"/>
              <a:gd name="connsiteY7" fmla="*/ 7854858 h 9425868"/>
              <a:gd name="connsiteX8" fmla="*/ 0 w 16890027"/>
              <a:gd name="connsiteY8" fmla="*/ 1571009 h 9425868"/>
              <a:gd name="connsiteX0-1" fmla="*/ 0 w 16890027"/>
              <a:gd name="connsiteY0-2" fmla="*/ 1571009 h 9425868"/>
              <a:gd name="connsiteX1-3" fmla="*/ 1493853 w 16890027"/>
              <a:gd name="connsiteY1-4" fmla="*/ 0 h 9425868"/>
              <a:gd name="connsiteX2-5" fmla="*/ 15396174 w 16890027"/>
              <a:gd name="connsiteY2-6" fmla="*/ 0 h 9425868"/>
              <a:gd name="connsiteX3-7" fmla="*/ 16890027 w 16890027"/>
              <a:gd name="connsiteY3-8" fmla="*/ 1571009 h 9425868"/>
              <a:gd name="connsiteX4-9" fmla="*/ 16890027 w 16890027"/>
              <a:gd name="connsiteY4-10" fmla="*/ 7854858 h 9425868"/>
              <a:gd name="connsiteX5-11" fmla="*/ 15396174 w 16890027"/>
              <a:gd name="connsiteY5-12" fmla="*/ 9425868 h 9425868"/>
              <a:gd name="connsiteX6-13" fmla="*/ 1493853 w 16890027"/>
              <a:gd name="connsiteY6-14" fmla="*/ 9425868 h 9425868"/>
              <a:gd name="connsiteX7-15" fmla="*/ 0 w 16890027"/>
              <a:gd name="connsiteY7-16" fmla="*/ 7854858 h 9425868"/>
              <a:gd name="connsiteX8-17" fmla="*/ 0 w 16890027"/>
              <a:gd name="connsiteY8-18" fmla="*/ 1571009 h 9425868"/>
              <a:gd name="connsiteX0-19" fmla="*/ 0 w 16890027"/>
              <a:gd name="connsiteY0-20" fmla="*/ 1571009 h 9425868"/>
              <a:gd name="connsiteX1-21" fmla="*/ 1493853 w 16890027"/>
              <a:gd name="connsiteY1-22" fmla="*/ 0 h 9425868"/>
              <a:gd name="connsiteX2-23" fmla="*/ 15396174 w 16890027"/>
              <a:gd name="connsiteY2-24" fmla="*/ 0 h 9425868"/>
              <a:gd name="connsiteX3-25" fmla="*/ 16890027 w 16890027"/>
              <a:gd name="connsiteY3-26" fmla="*/ 1571009 h 9425868"/>
              <a:gd name="connsiteX4-27" fmla="*/ 16890027 w 16890027"/>
              <a:gd name="connsiteY4-28" fmla="*/ 7854858 h 9425868"/>
              <a:gd name="connsiteX5-29" fmla="*/ 15396174 w 16890027"/>
              <a:gd name="connsiteY5-30" fmla="*/ 9425868 h 9425868"/>
              <a:gd name="connsiteX6-31" fmla="*/ 1493853 w 16890027"/>
              <a:gd name="connsiteY6-32" fmla="*/ 9425868 h 9425868"/>
              <a:gd name="connsiteX7-33" fmla="*/ 0 w 16890027"/>
              <a:gd name="connsiteY7-34" fmla="*/ 7854858 h 9425868"/>
              <a:gd name="connsiteX8-35" fmla="*/ 0 w 16890027"/>
              <a:gd name="connsiteY8-36" fmla="*/ 1571009 h 94258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9425868" fill="none" extrusionOk="0">
                <a:moveTo>
                  <a:pt x="0" y="1571009"/>
                </a:moveTo>
                <a:cubicBezTo>
                  <a:pt x="-205991" y="716253"/>
                  <a:pt x="620191" y="278656"/>
                  <a:pt x="1493853" y="0"/>
                </a:cubicBezTo>
                <a:cubicBezTo>
                  <a:pt x="2851254" y="522823"/>
                  <a:pt x="12673718" y="-978068"/>
                  <a:pt x="15396174" y="0"/>
                </a:cubicBezTo>
                <a:cubicBezTo>
                  <a:pt x="16336657" y="-154844"/>
                  <a:pt x="17165492" y="786431"/>
                  <a:pt x="16890027" y="1571009"/>
                </a:cubicBezTo>
                <a:cubicBezTo>
                  <a:pt x="16793646" y="4173264"/>
                  <a:pt x="17195369" y="6009272"/>
                  <a:pt x="16890027" y="7854858"/>
                </a:cubicBezTo>
                <a:cubicBezTo>
                  <a:pt x="16694904" y="8645829"/>
                  <a:pt x="16040441" y="9506376"/>
                  <a:pt x="15396174" y="9425868"/>
                </a:cubicBezTo>
                <a:cubicBezTo>
                  <a:pt x="9397155" y="10199875"/>
                  <a:pt x="3385755" y="9089743"/>
                  <a:pt x="1493853" y="9425868"/>
                </a:cubicBezTo>
                <a:cubicBezTo>
                  <a:pt x="618388" y="9821323"/>
                  <a:pt x="-210427" y="8904816"/>
                  <a:pt x="0" y="7854858"/>
                </a:cubicBezTo>
                <a:cubicBezTo>
                  <a:pt x="149485" y="7481087"/>
                  <a:pt x="-97330" y="3612578"/>
                  <a:pt x="0" y="1571009"/>
                </a:cubicBezTo>
                <a:close/>
              </a:path>
              <a:path w="16890027" h="9425868" stroke="0" extrusionOk="0">
                <a:moveTo>
                  <a:pt x="0" y="1571009"/>
                </a:moveTo>
                <a:cubicBezTo>
                  <a:pt x="100959" y="789290"/>
                  <a:pt x="903333" y="81982"/>
                  <a:pt x="1493853" y="0"/>
                </a:cubicBezTo>
                <a:cubicBezTo>
                  <a:pt x="6492165" y="-446089"/>
                  <a:pt x="8772874" y="136065"/>
                  <a:pt x="15396174" y="0"/>
                </a:cubicBezTo>
                <a:cubicBezTo>
                  <a:pt x="16225006" y="-23316"/>
                  <a:pt x="16725104" y="852208"/>
                  <a:pt x="16890027" y="1571009"/>
                </a:cubicBezTo>
                <a:cubicBezTo>
                  <a:pt x="16958662" y="4229283"/>
                  <a:pt x="16978650" y="6877286"/>
                  <a:pt x="16890027" y="7854858"/>
                </a:cubicBezTo>
                <a:cubicBezTo>
                  <a:pt x="16964573" y="8894377"/>
                  <a:pt x="16172909" y="9224616"/>
                  <a:pt x="15396174" y="9425868"/>
                </a:cubicBezTo>
                <a:cubicBezTo>
                  <a:pt x="10802984" y="9586973"/>
                  <a:pt x="2977592" y="9312970"/>
                  <a:pt x="1493853" y="9425868"/>
                </a:cubicBezTo>
                <a:cubicBezTo>
                  <a:pt x="415856" y="9355006"/>
                  <a:pt x="-184951" y="8690961"/>
                  <a:pt x="0" y="7854858"/>
                </a:cubicBezTo>
                <a:cubicBezTo>
                  <a:pt x="-231623" y="5164169"/>
                  <a:pt x="-160561" y="2225181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105531" y="667031"/>
                  <a:pt x="611585" y="31787"/>
                  <a:pt x="1493853" y="0"/>
                </a:cubicBezTo>
                <a:cubicBezTo>
                  <a:pt x="3484217" y="-601027"/>
                  <a:pt x="12556946" y="85663"/>
                  <a:pt x="15396174" y="0"/>
                </a:cubicBezTo>
                <a:cubicBezTo>
                  <a:pt x="16116701" y="-119150"/>
                  <a:pt x="17096429" y="901525"/>
                  <a:pt x="16890027" y="1571009"/>
                </a:cubicBezTo>
                <a:cubicBezTo>
                  <a:pt x="16964635" y="3340348"/>
                  <a:pt x="16799976" y="5526178"/>
                  <a:pt x="16890027" y="7854858"/>
                </a:cubicBezTo>
                <a:cubicBezTo>
                  <a:pt x="16949091" y="8754342"/>
                  <a:pt x="16075768" y="9530922"/>
                  <a:pt x="15396174" y="9425868"/>
                </a:cubicBezTo>
                <a:cubicBezTo>
                  <a:pt x="9500498" y="9375237"/>
                  <a:pt x="3753699" y="8570816"/>
                  <a:pt x="1493853" y="9425868"/>
                </a:cubicBezTo>
                <a:cubicBezTo>
                  <a:pt x="618025" y="9449991"/>
                  <a:pt x="15332" y="8807409"/>
                  <a:pt x="0" y="7854858"/>
                </a:cubicBezTo>
                <a:cubicBezTo>
                  <a:pt x="-145768" y="6822655"/>
                  <a:pt x="-58783" y="3921933"/>
                  <a:pt x="0" y="1571009"/>
                </a:cubicBezTo>
                <a:close/>
              </a:path>
              <a:path w="16890027" h="9425868" fill="none" stroke="0" extrusionOk="0">
                <a:moveTo>
                  <a:pt x="0" y="1571009"/>
                </a:moveTo>
                <a:cubicBezTo>
                  <a:pt x="-18692" y="702153"/>
                  <a:pt x="760391" y="143604"/>
                  <a:pt x="1493853" y="0"/>
                </a:cubicBezTo>
                <a:cubicBezTo>
                  <a:pt x="3189278" y="-124097"/>
                  <a:pt x="12873700" y="-519010"/>
                  <a:pt x="15396174" y="0"/>
                </a:cubicBezTo>
                <a:cubicBezTo>
                  <a:pt x="16232170" y="-178354"/>
                  <a:pt x="17117027" y="873206"/>
                  <a:pt x="16890027" y="1571009"/>
                </a:cubicBezTo>
                <a:cubicBezTo>
                  <a:pt x="16941453" y="3900944"/>
                  <a:pt x="16979044" y="5815588"/>
                  <a:pt x="16890027" y="7854858"/>
                </a:cubicBezTo>
                <a:cubicBezTo>
                  <a:pt x="16849725" y="8811472"/>
                  <a:pt x="16116712" y="9469248"/>
                  <a:pt x="15396174" y="9425868"/>
                </a:cubicBezTo>
                <a:cubicBezTo>
                  <a:pt x="9577771" y="9676171"/>
                  <a:pt x="3576916" y="8890059"/>
                  <a:pt x="1493853" y="9425868"/>
                </a:cubicBezTo>
                <a:cubicBezTo>
                  <a:pt x="617539" y="9554143"/>
                  <a:pt x="-219446" y="8838978"/>
                  <a:pt x="0" y="7854858"/>
                </a:cubicBezTo>
                <a:cubicBezTo>
                  <a:pt x="-174610" y="7010251"/>
                  <a:pt x="-121421" y="3640655"/>
                  <a:pt x="0" y="157100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800" y="889000"/>
            <a:ext cx="10515600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defRPr/>
            </a:pP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ai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5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935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609600" y="2159000"/>
                <a:ext cx="2489200" cy="812800"/>
              </a:xfrm>
              <a:prstGeom prst="roundRect">
                <a:avLst/>
              </a:prstGeom>
              <a:ln w="57150">
                <a:solidFill>
                  <a:srgbClr val="CF3D94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?(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59000"/>
                <a:ext cx="2489200" cy="812800"/>
              </a:xfrm>
              <a:prstGeom prst="roundRect">
                <a:avLst/>
              </a:prstGeom>
              <a:blipFill rotWithShape="1">
                <a:blip r:embed="rId3"/>
                <a:stretch>
                  <a:fillRect l="-1148" t="-3516" r="-1148" b="-3516"/>
                </a:stretch>
              </a:blipFill>
              <a:ln w="57150">
                <a:solidFill>
                  <a:srgbClr val="CF3D94"/>
                </a:solidFill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27680" y="2006600"/>
                <a:ext cx="9019540" cy="135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spcAft>
                    <a:spcPts val="500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680" y="2006600"/>
                <a:ext cx="9019540" cy="13563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2920" y="3465830"/>
                <a:ext cx="8890000" cy="135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spcAft>
                    <a:spcPts val="5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Thực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n-US" sz="3200" dirty="0"/>
              </a:p>
              <a:p>
                <a:pPr>
                  <a:spcAft>
                    <a:spcPts val="500"/>
                  </a:spcAft>
                </a:pPr>
                <a:endPara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920" y="3465830"/>
                <a:ext cx="8890000" cy="1356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/>
          <p:cNvSpPr/>
          <p:nvPr/>
        </p:nvSpPr>
        <p:spPr>
          <a:xfrm>
            <a:off x="914400" y="4509770"/>
            <a:ext cx="10617200" cy="10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5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65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1555" y="888259"/>
            <a:ext cx="9048891" cy="5081481"/>
          </a:xfrm>
          <a:custGeom>
            <a:avLst/>
            <a:gdLst/>
            <a:ahLst/>
            <a:cxnLst/>
            <a:rect l="l" t="t" r="r" b="b"/>
            <a:pathLst>
              <a:path w="13573337" h="7622222">
                <a:moveTo>
                  <a:pt x="0" y="0"/>
                </a:moveTo>
                <a:lnTo>
                  <a:pt x="13573336" y="0"/>
                </a:lnTo>
                <a:lnTo>
                  <a:pt x="13573336" y="7622222"/>
                </a:lnTo>
                <a:lnTo>
                  <a:pt x="0" y="7622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7240" y="1042035"/>
            <a:ext cx="11036935" cy="4773295"/>
          </a:xfrm>
          <a:custGeom>
            <a:avLst/>
            <a:gdLst/>
            <a:ahLst/>
            <a:cxnLst/>
            <a:rect l="l" t="t" r="r" b="b"/>
            <a:pathLst>
              <a:path w="12750841" h="7160342">
                <a:moveTo>
                  <a:pt x="0" y="0"/>
                </a:moveTo>
                <a:lnTo>
                  <a:pt x="12750840" y="0"/>
                </a:lnTo>
                <a:lnTo>
                  <a:pt x="12750840" y="7160342"/>
                </a:lnTo>
                <a:lnTo>
                  <a:pt x="0" y="7160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64615" y="1267460"/>
            <a:ext cx="9117965" cy="615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Cộng, trừ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 rot="-3056326" flipH="1">
            <a:off x="8960629" y="185494"/>
            <a:ext cx="1076608" cy="1257185"/>
          </a:xfrm>
          <a:custGeom>
            <a:avLst/>
            <a:gdLst/>
            <a:ahLst/>
            <a:cxnLst/>
            <a:rect l="l" t="t" r="r" b="b"/>
            <a:pathLst>
              <a:path w="1614912" h="1885778">
                <a:moveTo>
                  <a:pt x="1614912" y="0"/>
                </a:moveTo>
                <a:lnTo>
                  <a:pt x="0" y="0"/>
                </a:lnTo>
                <a:lnTo>
                  <a:pt x="0" y="1885778"/>
                </a:lnTo>
                <a:lnTo>
                  <a:pt x="1614912" y="1885778"/>
                </a:lnTo>
                <a:lnTo>
                  <a:pt x="161491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97245" y="3716765"/>
            <a:ext cx="2708398" cy="3234495"/>
          </a:xfrm>
          <a:custGeom>
            <a:avLst/>
            <a:gdLst/>
            <a:ahLst/>
            <a:cxnLst/>
            <a:rect l="l" t="t" r="r" b="b"/>
            <a:pathLst>
              <a:path w="5477768" h="5919002">
                <a:moveTo>
                  <a:pt x="0" y="0"/>
                </a:moveTo>
                <a:lnTo>
                  <a:pt x="5477767" y="0"/>
                </a:lnTo>
                <a:lnTo>
                  <a:pt x="5477767" y="5919002"/>
                </a:lnTo>
                <a:lnTo>
                  <a:pt x="0" y="5919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96000" y="-1088152"/>
            <a:ext cx="650941" cy="817392"/>
          </a:xfrm>
          <a:custGeom>
            <a:avLst/>
            <a:gdLst/>
            <a:ahLst/>
            <a:cxnLst/>
            <a:rect l="l" t="t" r="r" b="b"/>
            <a:pathLst>
              <a:path w="976412" h="1226088">
                <a:moveTo>
                  <a:pt x="0" y="0"/>
                </a:moveTo>
                <a:lnTo>
                  <a:pt x="976411" y="0"/>
                </a:lnTo>
                <a:lnTo>
                  <a:pt x="976411" y="1226087"/>
                </a:lnTo>
                <a:lnTo>
                  <a:pt x="0" y="12260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280961" y="4410957"/>
            <a:ext cx="1846117" cy="184610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38888" r="-38888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0614219" y="5211455"/>
            <a:ext cx="1376437" cy="1461467"/>
          </a:xfrm>
          <a:custGeom>
            <a:avLst/>
            <a:gdLst/>
            <a:ahLst/>
            <a:cxnLst/>
            <a:rect l="l" t="t" r="r" b="b"/>
            <a:pathLst>
              <a:path w="2064655" h="2192201">
                <a:moveTo>
                  <a:pt x="0" y="0"/>
                </a:moveTo>
                <a:lnTo>
                  <a:pt x="2064654" y="0"/>
                </a:lnTo>
                <a:lnTo>
                  <a:pt x="2064654" y="2192201"/>
                </a:lnTo>
                <a:lnTo>
                  <a:pt x="0" y="2192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94716" y="2874124"/>
            <a:ext cx="1534611" cy="842641"/>
          </a:xfrm>
          <a:custGeom>
            <a:avLst/>
            <a:gdLst/>
            <a:ahLst/>
            <a:cxnLst/>
            <a:rect l="l" t="t" r="r" b="b"/>
            <a:pathLst>
              <a:path w="2301916" h="1263961">
                <a:moveTo>
                  <a:pt x="0" y="0"/>
                </a:moveTo>
                <a:lnTo>
                  <a:pt x="2301916" y="0"/>
                </a:lnTo>
                <a:lnTo>
                  <a:pt x="2301916" y="1263962"/>
                </a:lnTo>
                <a:lnTo>
                  <a:pt x="0" y="12639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926260" flipV="1">
            <a:off x="10672938" y="1158342"/>
            <a:ext cx="1258999" cy="1046113"/>
          </a:xfrm>
          <a:custGeom>
            <a:avLst/>
            <a:gdLst/>
            <a:ahLst/>
            <a:cxnLst/>
            <a:rect l="l" t="t" r="r" b="b"/>
            <a:pathLst>
              <a:path w="1888498" h="1569170">
                <a:moveTo>
                  <a:pt x="0" y="1569170"/>
                </a:moveTo>
                <a:lnTo>
                  <a:pt x="1888498" y="1569170"/>
                </a:lnTo>
                <a:lnTo>
                  <a:pt x="1888498" y="0"/>
                </a:lnTo>
                <a:lnTo>
                  <a:pt x="0" y="0"/>
                </a:lnTo>
                <a:lnTo>
                  <a:pt x="0" y="156917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841029">
            <a:off x="542248" y="596064"/>
            <a:ext cx="635017" cy="608461"/>
          </a:xfrm>
          <a:custGeom>
            <a:avLst/>
            <a:gdLst/>
            <a:ahLst/>
            <a:cxnLst/>
            <a:rect l="l" t="t" r="r" b="b"/>
            <a:pathLst>
              <a:path w="952525" h="912692">
                <a:moveTo>
                  <a:pt x="0" y="0"/>
                </a:moveTo>
                <a:lnTo>
                  <a:pt x="952525" y="0"/>
                </a:lnTo>
                <a:lnTo>
                  <a:pt x="952525" y="912692"/>
                </a:lnTo>
                <a:lnTo>
                  <a:pt x="0" y="91269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55759">
            <a:off x="3840110" y="6131002"/>
            <a:ext cx="513333" cy="491867"/>
          </a:xfrm>
          <a:custGeom>
            <a:avLst/>
            <a:gdLst/>
            <a:ahLst/>
            <a:cxnLst/>
            <a:rect l="l" t="t" r="r" b="b"/>
            <a:pathLst>
              <a:path w="770000" h="737800">
                <a:moveTo>
                  <a:pt x="0" y="0"/>
                </a:moveTo>
                <a:lnTo>
                  <a:pt x="770000" y="0"/>
                </a:lnTo>
                <a:lnTo>
                  <a:pt x="770000" y="737800"/>
                </a:lnTo>
                <a:lnTo>
                  <a:pt x="0" y="737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4"/>
          <p:cNvSpPr txBox="1"/>
          <p:nvPr/>
        </p:nvSpPr>
        <p:spPr>
          <a:xfrm>
            <a:off x="349885" y="1882775"/>
            <a:ext cx="11695430" cy="166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 (hoặc trừ)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1900" y="577506"/>
            <a:ext cx="11353800" cy="5848694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021851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34625" y="736440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75804" cy="414792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660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633231" y="3368926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9253530" y="3315313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5400000">
            <a:off x="1406268" y="4607643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05199" y="166306"/>
            <a:ext cx="4567201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6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613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49980" y="1865245"/>
            <a:ext cx="9476480" cy="2759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TextBox 12"/>
          <p:cNvSpPr txBox="1"/>
          <p:nvPr/>
        </p:nvSpPr>
        <p:spPr>
          <a:xfrm>
            <a:off x="1786381" y="2900178"/>
            <a:ext cx="7706333" cy="125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50"/>
              </a:lnSpc>
            </a:pP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15" dirty="0" err="1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15" dirty="0">
                <a:solidFill>
                  <a:srgbClr val="8247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25510" y="2427335"/>
                <a:ext cx="3717999" cy="1793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865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865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865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865" b="1" dirty="0">
                  <a:solidFill>
                    <a:schemeClr val="accent2">
                      <a:lumMod val="75000"/>
                    </a:schemeClr>
                  </a:solidFill>
                  <a:latin typeface="Paytone One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510" y="2427335"/>
                <a:ext cx="3717999" cy="1793240"/>
              </a:xfrm>
              <a:prstGeom prst="rect">
                <a:avLst/>
              </a:prstGeom>
              <a:blipFill rotWithShape="1">
                <a:blip r:embed="rId3"/>
                <a:stretch>
                  <a:fillRect l="-13" t="-20" r="15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51029" y="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3600" y="889000"/>
            <a:ext cx="605826" cy="829945"/>
            <a:chOff x="3174278" y="227050"/>
            <a:chExt cx="605826" cy="829945"/>
          </a:xfrm>
        </p:grpSpPr>
        <p:sp>
          <p:nvSpPr>
            <p:cNvPr id="14" name="Oval 13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6143" y="227050"/>
              <a:ext cx="301686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17051" y="1058757"/>
            <a:ext cx="9177564" cy="54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2935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2935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5200" y="1854200"/>
                <a:ext cx="9093200" cy="85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2665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1854200"/>
                <a:ext cx="9093200" cy="8566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3600" y="3175000"/>
                <a:ext cx="9093200" cy="864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5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665" b="1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6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665" b="1" i="0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665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3175000"/>
                <a:ext cx="9093200" cy="8648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/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6890027"/>
              <a:gd name="connsiteY0" fmla="*/ 1493853 h 8962940"/>
              <a:gd name="connsiteX1" fmla="*/ 1493853 w 16890027"/>
              <a:gd name="connsiteY1" fmla="*/ 0 h 8962940"/>
              <a:gd name="connsiteX2" fmla="*/ 15396174 w 16890027"/>
              <a:gd name="connsiteY2" fmla="*/ 0 h 8962940"/>
              <a:gd name="connsiteX3" fmla="*/ 16890027 w 16890027"/>
              <a:gd name="connsiteY3" fmla="*/ 1493853 h 8962940"/>
              <a:gd name="connsiteX4" fmla="*/ 16890027 w 16890027"/>
              <a:gd name="connsiteY4" fmla="*/ 7469087 h 8962940"/>
              <a:gd name="connsiteX5" fmla="*/ 15396174 w 16890027"/>
              <a:gd name="connsiteY5" fmla="*/ 8962940 h 8962940"/>
              <a:gd name="connsiteX6" fmla="*/ 1493853 w 16890027"/>
              <a:gd name="connsiteY6" fmla="*/ 8962940 h 8962940"/>
              <a:gd name="connsiteX7" fmla="*/ 0 w 16890027"/>
              <a:gd name="connsiteY7" fmla="*/ 7469087 h 8962940"/>
              <a:gd name="connsiteX8" fmla="*/ 0 w 16890027"/>
              <a:gd name="connsiteY8" fmla="*/ 1493853 h 8962940"/>
              <a:gd name="connsiteX0-1" fmla="*/ 0 w 16890027"/>
              <a:gd name="connsiteY0-2" fmla="*/ 1493853 h 8962940"/>
              <a:gd name="connsiteX1-3" fmla="*/ 1493853 w 16890027"/>
              <a:gd name="connsiteY1-4" fmla="*/ 0 h 8962940"/>
              <a:gd name="connsiteX2-5" fmla="*/ 15396174 w 16890027"/>
              <a:gd name="connsiteY2-6" fmla="*/ 0 h 8962940"/>
              <a:gd name="connsiteX3-7" fmla="*/ 16890027 w 16890027"/>
              <a:gd name="connsiteY3-8" fmla="*/ 1493853 h 8962940"/>
              <a:gd name="connsiteX4-9" fmla="*/ 16890027 w 16890027"/>
              <a:gd name="connsiteY4-10" fmla="*/ 7469087 h 8962940"/>
              <a:gd name="connsiteX5-11" fmla="*/ 15396174 w 16890027"/>
              <a:gd name="connsiteY5-12" fmla="*/ 8962940 h 8962940"/>
              <a:gd name="connsiteX6-13" fmla="*/ 1493853 w 16890027"/>
              <a:gd name="connsiteY6-14" fmla="*/ 8962940 h 8962940"/>
              <a:gd name="connsiteX7-15" fmla="*/ 0 w 16890027"/>
              <a:gd name="connsiteY7-16" fmla="*/ 7469087 h 8962940"/>
              <a:gd name="connsiteX8-17" fmla="*/ 0 w 16890027"/>
              <a:gd name="connsiteY8-18" fmla="*/ 1493853 h 89629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6890027" h="8962940" fill="none" extrusionOk="0">
                <a:moveTo>
                  <a:pt x="0" y="1493853"/>
                </a:moveTo>
                <a:cubicBezTo>
                  <a:pt x="-114299" y="675928"/>
                  <a:pt x="650872" y="101924"/>
                  <a:pt x="1493853" y="0"/>
                </a:cubicBezTo>
                <a:cubicBezTo>
                  <a:pt x="6611607" y="194169"/>
                  <a:pt x="9297446" y="-278303"/>
                  <a:pt x="15396174" y="0"/>
                </a:cubicBezTo>
                <a:cubicBezTo>
                  <a:pt x="16304987" y="-110520"/>
                  <a:pt x="17070168" y="721853"/>
                  <a:pt x="16890027" y="1493853"/>
                </a:cubicBezTo>
                <a:cubicBezTo>
                  <a:pt x="16944032" y="3974298"/>
                  <a:pt x="16929155" y="5221116"/>
                  <a:pt x="16890027" y="7469087"/>
                </a:cubicBezTo>
                <a:cubicBezTo>
                  <a:pt x="16737855" y="8234590"/>
                  <a:pt x="16062058" y="9033128"/>
                  <a:pt x="15396174" y="8962940"/>
                </a:cubicBezTo>
                <a:cubicBezTo>
                  <a:pt x="10922485" y="9539697"/>
                  <a:pt x="5098580" y="8751229"/>
                  <a:pt x="1493853" y="8962940"/>
                </a:cubicBezTo>
                <a:cubicBezTo>
                  <a:pt x="653403" y="9081349"/>
                  <a:pt x="-224094" y="8487066"/>
                  <a:pt x="0" y="7469087"/>
                </a:cubicBezTo>
                <a:cubicBezTo>
                  <a:pt x="63040" y="6021817"/>
                  <a:pt x="46463" y="3886539"/>
                  <a:pt x="0" y="1493853"/>
                </a:cubicBezTo>
                <a:close/>
              </a:path>
              <a:path w="16890027" h="8962940" stroke="0" extrusionOk="0">
                <a:moveTo>
                  <a:pt x="0" y="1493853"/>
                </a:moveTo>
                <a:cubicBezTo>
                  <a:pt x="64278" y="700495"/>
                  <a:pt x="838059" y="33165"/>
                  <a:pt x="1493853" y="0"/>
                </a:cubicBezTo>
                <a:cubicBezTo>
                  <a:pt x="3188689" y="-531229"/>
                  <a:pt x="8491642" y="172612"/>
                  <a:pt x="15396174" y="0"/>
                </a:cubicBezTo>
                <a:cubicBezTo>
                  <a:pt x="16199131" y="-83732"/>
                  <a:pt x="16758666" y="777230"/>
                  <a:pt x="16890027" y="1493853"/>
                </a:cubicBezTo>
                <a:cubicBezTo>
                  <a:pt x="16880338" y="3177314"/>
                  <a:pt x="16908895" y="5965085"/>
                  <a:pt x="16890027" y="7469087"/>
                </a:cubicBezTo>
                <a:cubicBezTo>
                  <a:pt x="16948914" y="8427271"/>
                  <a:pt x="16095097" y="8965456"/>
                  <a:pt x="15396174" y="8962940"/>
                </a:cubicBezTo>
                <a:cubicBezTo>
                  <a:pt x="12891130" y="8793909"/>
                  <a:pt x="6926875" y="9045068"/>
                  <a:pt x="1493853" y="8962940"/>
                </a:cubicBezTo>
                <a:cubicBezTo>
                  <a:pt x="492554" y="8913759"/>
                  <a:pt x="-138409" y="8270995"/>
                  <a:pt x="0" y="7469087"/>
                </a:cubicBezTo>
                <a:cubicBezTo>
                  <a:pt x="-144433" y="4652589"/>
                  <a:pt x="-14181" y="3695674"/>
                  <a:pt x="0" y="1493853"/>
                </a:cubicBezTo>
                <a:close/>
              </a:path>
              <a:path w="16890027" h="8962940" fill="none" stroke="0" extrusionOk="0">
                <a:moveTo>
                  <a:pt x="0" y="1493853"/>
                </a:moveTo>
                <a:cubicBezTo>
                  <a:pt x="22050" y="664965"/>
                  <a:pt x="716505" y="84888"/>
                  <a:pt x="1493853" y="0"/>
                </a:cubicBezTo>
                <a:cubicBezTo>
                  <a:pt x="6697403" y="1092"/>
                  <a:pt x="9332894" y="-14492"/>
                  <a:pt x="15396174" y="0"/>
                </a:cubicBezTo>
                <a:cubicBezTo>
                  <a:pt x="16209717" y="-171693"/>
                  <a:pt x="16978068" y="764292"/>
                  <a:pt x="16890027" y="1493853"/>
                </a:cubicBezTo>
                <a:cubicBezTo>
                  <a:pt x="17014726" y="3638110"/>
                  <a:pt x="16807260" y="5103101"/>
                  <a:pt x="16890027" y="7469087"/>
                </a:cubicBezTo>
                <a:cubicBezTo>
                  <a:pt x="16775339" y="8255874"/>
                  <a:pt x="16064191" y="9028636"/>
                  <a:pt x="15396174" y="8962940"/>
                </a:cubicBezTo>
                <a:cubicBezTo>
                  <a:pt x="11290353" y="8617284"/>
                  <a:pt x="5433285" y="8771573"/>
                  <a:pt x="1493853" y="8962940"/>
                </a:cubicBezTo>
                <a:cubicBezTo>
                  <a:pt x="622204" y="8800670"/>
                  <a:pt x="-162915" y="8369675"/>
                  <a:pt x="0" y="7469087"/>
                </a:cubicBezTo>
                <a:cubicBezTo>
                  <a:pt x="-189379" y="5689143"/>
                  <a:pt x="-193650" y="3949478"/>
                  <a:pt x="0" y="149385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0800" y="635000"/>
                <a:ext cx="9093200" cy="85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𝐚</m:t>
                      </m:r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                     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665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2665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665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US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635000"/>
                <a:ext cx="9093200" cy="8566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1600200"/>
                <a:ext cx="2489200" cy="8807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27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2565400"/>
                <a:ext cx="2489200" cy="8807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5200" y="16002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𝟕𝟕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1600200"/>
                <a:ext cx="2489200" cy="8807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𝟏𝟑𝟐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00" y="2565400"/>
                <a:ext cx="2489200" cy="88074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1498600"/>
                <a:ext cx="2489200" cy="889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32800" y="2463800"/>
                <a:ext cx="2489200" cy="88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𝟏𝟏𝟑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800" y="2463800"/>
                <a:ext cx="2489200" cy="88074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712</Words>
  <Application>Microsoft Office PowerPoint</Application>
  <PresentationFormat>Widescreen</PresentationFormat>
  <Paragraphs>74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</vt:lpstr>
      <vt:lpstr>Cambria Math</vt:lpstr>
      <vt:lpstr>Paytone One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DL190824</cp:lastModifiedBy>
  <cp:revision>5</cp:revision>
  <dcterms:created xsi:type="dcterms:W3CDTF">2024-09-01T23:58:00Z</dcterms:created>
  <dcterms:modified xsi:type="dcterms:W3CDTF">2024-09-15T00:31:01Z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B70435B1218C468BB8794C1A6E3842C3_11</vt:lpwstr>
  </property>
  <property fmtid="{D5CDD505-2E9C-101B-9397-08002B2CF9AE}" pid="3" name="KSOProductBuildVer">
    <vt:lpwstr>1033-12.2.0.17562</vt:lpwstr>
  </property>
</Properties>
</file>